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9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6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4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6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2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0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5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5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0" t="7993" r="8417" b="10348"/>
          <a:stretch/>
        </p:blipFill>
        <p:spPr>
          <a:xfrm>
            <a:off x="816746" y="719091"/>
            <a:ext cx="2762767" cy="1713392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9" t="7052" r="8950" b="10348"/>
          <a:stretch/>
        </p:blipFill>
        <p:spPr>
          <a:xfrm>
            <a:off x="3579513" y="710214"/>
            <a:ext cx="2644239" cy="1722268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2" t="7562" r="8843" b="10525"/>
          <a:stretch/>
        </p:blipFill>
        <p:spPr>
          <a:xfrm>
            <a:off x="6223753" y="727968"/>
            <a:ext cx="2762766" cy="1704513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2" t="8383" r="8949" b="10525"/>
          <a:stretch/>
        </p:blipFill>
        <p:spPr>
          <a:xfrm>
            <a:off x="8986519" y="727968"/>
            <a:ext cx="2653184" cy="1704514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16746" y="719091"/>
            <a:ext cx="98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 = 6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990318" y="710214"/>
            <a:ext cx="98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 = 80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39898" y="715406"/>
            <a:ext cx="98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 = 32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600162" y="719090"/>
            <a:ext cx="98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 = 16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5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43</cp:revision>
  <dcterms:created xsi:type="dcterms:W3CDTF">2018-03-06T04:54:58Z</dcterms:created>
  <dcterms:modified xsi:type="dcterms:W3CDTF">2018-04-03T12:28:08Z</dcterms:modified>
</cp:coreProperties>
</file>