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3B48C-52C4-4FCF-9DDA-7E6D9BC4E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15C768-E97C-4186-AE35-854051F0A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8D47DB-D172-44F2-94D7-8DA39AC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07871E-4F17-499D-A9B3-80F4F4C1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E2FB13-40DD-48AF-8BF6-AFBB30F0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84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3B9F-8871-4378-BFEE-7A607C9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79B8AB-A7E7-4ECA-9C0B-6A2C6550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77560E-E80C-4A93-A6AC-3AD1A04B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B71994-1428-4525-95BD-2E05B7D8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039073-CBE0-4C4E-8148-705879D5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83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35E8B1-D0DA-468F-9111-3994FE227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29F063-55A8-469B-9A04-DD8A343C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4CA1D9-C295-48E9-B600-41FC152A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A136DD-2017-4F53-BB31-063D12E0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BF7080-483F-4363-BDDF-73BD502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528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80C2A-A598-4B49-B46C-E8CCA324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D591C3-77DB-45B4-85A9-165E76DD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C5E8F-96A8-4183-9DFF-E9528D08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8E248F-E141-469B-BB1A-1EA9D46B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D8C5EC-5CA1-4149-9774-AB35F2CD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00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5B3AE-DBD7-4304-A1C1-8269D9C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898B56-8911-43B8-BF7F-386FD21A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F21DD-FF01-4869-9F0E-71CC4275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A316BF-0B78-459E-BDF4-30018966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DECA90-8020-4953-AD15-5D00EB89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74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8CFA0-43E5-4F11-8E48-A7AEDA62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A7A7AA-6D24-4F35-951F-453599DE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E29CB6-CC29-47D5-9116-CBED5CE36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C66EA50-9D0F-472A-8F9A-A4E6EF83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C115B9-2389-4849-ADCB-A9F3829F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F1DF6B-A78D-4DFA-AA0E-6A35EEC5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061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D6B40-870A-408D-96F4-485026AA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9A9812-18C9-45FE-B425-53160924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A09139-8731-47CF-A78E-57164BD6E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9821719-E78B-4751-AA21-5E0CCD934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C67EFFE-8982-48FB-A123-683ECFE9F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B4E7942-BBBA-48B3-A871-26A51098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B6C0B77-0764-47DC-BB3C-CAC4FBF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798F51E-5442-4C0E-A288-EE89747D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410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DC44F-1337-46A3-8A20-8D0F88AE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0715F58-7369-4B4D-941D-CFEC6405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C002506-7F89-4696-BAB3-102635FC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4C7DC1-A283-436A-907B-E5A3D76C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42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88164E6-7345-4D1B-A0B3-9C57310D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42BD303-4078-481D-B526-010686FB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98ABF4-93E2-41F1-82B3-3A83C84C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242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5AE6B-8295-447B-81D2-B77BD3C9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4F3194-1410-4649-9E8C-9FF38D46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157935-3A53-45B2-8D88-0B5D45A1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29D0C6C-4670-4D6A-912E-038EB871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25180E-7047-4694-AD4D-4930926F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8F2EEE-3D13-4307-93CC-7D69E7D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94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AFECE-D2DD-4FBF-9773-2B532A43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600C359-AE07-401A-AC74-B62DA72B2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7CA1FAC-89F9-454E-8549-F33949B6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4BC1BF-6780-4F86-B8B5-4446A7FD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608C34-AD5F-4BDC-B0D9-7AE8CC6F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C2B8CF-149B-4D77-9320-5789947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533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EDE55E-5FD0-49F6-845F-9AEF8417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B73861-44AC-4729-88B9-CBB4A2C7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D094A9-C5F7-48AA-8C52-F591AB8D6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7EC6-ABD6-4201-9BA8-9048D789EE4C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B01415-919B-47D8-9A36-2B63DC388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DF2968-5AF2-4CC9-9346-DBE74CB10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928D-74F3-41F6-815A-64956D6B2E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91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EBD3D5E0-6F34-4978-925E-601688A67432}"/>
              </a:ext>
            </a:extLst>
          </p:cNvPr>
          <p:cNvGrpSpPr/>
          <p:nvPr/>
        </p:nvGrpSpPr>
        <p:grpSpPr>
          <a:xfrm>
            <a:off x="723014" y="1679944"/>
            <a:ext cx="11826455" cy="3418367"/>
            <a:chOff x="1764778" y="2465827"/>
            <a:chExt cx="9552879" cy="1292009"/>
          </a:xfrm>
          <a:solidFill>
            <a:schemeClr val="bg1"/>
          </a:solidFill>
        </p:grpSpPr>
        <p:sp>
          <p:nvSpPr>
            <p:cNvPr id="4" name="Título 1">
              <a:extLst>
                <a:ext uri="{FF2B5EF4-FFF2-40B4-BE49-F238E27FC236}">
                  <a16:creationId xmlns:a16="http://schemas.microsoft.com/office/drawing/2014/main" id="{37F46A59-C611-4380-B55C-F8DF7301B019}"/>
                </a:ext>
              </a:extLst>
            </p:cNvPr>
            <p:cNvSpPr txBox="1">
              <a:spLocks/>
            </p:cNvSpPr>
            <p:nvPr/>
          </p:nvSpPr>
          <p:spPr>
            <a:xfrm>
              <a:off x="4753011" y="2626299"/>
              <a:ext cx="6564646" cy="971065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16000" dirty="0">
                  <a:solidFill>
                    <a:srgbClr val="66FF33"/>
                  </a:solidFill>
                  <a:latin typeface="Chiller" panose="04020404031007020602" pitchFamily="82" charset="0"/>
                </a:rPr>
                <a:t>S</a:t>
              </a:r>
              <a:r>
                <a:rPr lang="pt-PT" sz="16000" dirty="0">
                  <a:solidFill>
                    <a:schemeClr val="bg1"/>
                  </a:solidFill>
                  <a:latin typeface="Chiller" panose="04020404031007020602" pitchFamily="82" charset="0"/>
                </a:rPr>
                <a:t>ave</a:t>
              </a:r>
              <a:r>
                <a:rPr lang="pt-PT" sz="16000" dirty="0">
                  <a:latin typeface="Chiller" panose="04020404031007020602" pitchFamily="82" charset="0"/>
                </a:rPr>
                <a:t> </a:t>
              </a:r>
              <a:r>
                <a:rPr lang="pt-PT" sz="16000" dirty="0">
                  <a:solidFill>
                    <a:srgbClr val="00B0F0"/>
                  </a:solidFill>
                  <a:latin typeface="Chiller" panose="04020404031007020602" pitchFamily="82" charset="0"/>
                </a:rPr>
                <a:t>A</a:t>
              </a:r>
              <a:r>
                <a:rPr lang="pt-PT" sz="16000" dirty="0">
                  <a:solidFill>
                    <a:schemeClr val="bg1"/>
                  </a:solidFill>
                  <a:latin typeface="Chiller" panose="04020404031007020602" pitchFamily="82" charset="0"/>
                </a:rPr>
                <a:t>frica</a:t>
              </a: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22A7C83-2F68-41E3-B001-8479273B6F53}"/>
                </a:ext>
              </a:extLst>
            </p:cNvPr>
            <p:cNvSpPr/>
            <p:nvPr/>
          </p:nvSpPr>
          <p:spPr>
            <a:xfrm>
              <a:off x="1764778" y="2465827"/>
              <a:ext cx="3024518" cy="1292009"/>
            </a:xfrm>
            <a:custGeom>
              <a:avLst/>
              <a:gdLst>
                <a:gd name="connsiteX0" fmla="*/ 361950 w 723900"/>
                <a:gd name="connsiteY0" fmla="*/ 0 h 723900"/>
                <a:gd name="connsiteX1" fmla="*/ 0 w 723900"/>
                <a:gd name="connsiteY1" fmla="*/ 361950 h 723900"/>
                <a:gd name="connsiteX2" fmla="*/ 361950 w 723900"/>
                <a:gd name="connsiteY2" fmla="*/ 723900 h 723900"/>
                <a:gd name="connsiteX3" fmla="*/ 723900 w 723900"/>
                <a:gd name="connsiteY3" fmla="*/ 361950 h 723900"/>
                <a:gd name="connsiteX4" fmla="*/ 361950 w 723900"/>
                <a:gd name="connsiteY4" fmla="*/ 0 h 723900"/>
                <a:gd name="connsiteX5" fmla="*/ 361950 w 723900"/>
                <a:gd name="connsiteY5" fmla="*/ 685800 h 723900"/>
                <a:gd name="connsiteX6" fmla="*/ 38100 w 723900"/>
                <a:gd name="connsiteY6" fmla="*/ 361950 h 723900"/>
                <a:gd name="connsiteX7" fmla="*/ 361950 w 723900"/>
                <a:gd name="connsiteY7" fmla="*/ 38100 h 723900"/>
                <a:gd name="connsiteX8" fmla="*/ 492443 w 723900"/>
                <a:gd name="connsiteY8" fmla="*/ 65723 h 723900"/>
                <a:gd name="connsiteX9" fmla="*/ 461963 w 723900"/>
                <a:gd name="connsiteY9" fmla="*/ 90488 h 723900"/>
                <a:gd name="connsiteX10" fmla="*/ 449580 w 723900"/>
                <a:gd name="connsiteY10" fmla="*/ 95250 h 723900"/>
                <a:gd name="connsiteX11" fmla="*/ 431483 w 723900"/>
                <a:gd name="connsiteY11" fmla="*/ 95250 h 723900"/>
                <a:gd name="connsiteX12" fmla="*/ 424815 w 723900"/>
                <a:gd name="connsiteY12" fmla="*/ 94298 h 723900"/>
                <a:gd name="connsiteX13" fmla="*/ 351473 w 723900"/>
                <a:gd name="connsiteY13" fmla="*/ 66675 h 723900"/>
                <a:gd name="connsiteX14" fmla="*/ 265748 w 723900"/>
                <a:gd name="connsiteY14" fmla="*/ 95250 h 723900"/>
                <a:gd name="connsiteX15" fmla="*/ 274320 w 723900"/>
                <a:gd name="connsiteY15" fmla="*/ 123825 h 723900"/>
                <a:gd name="connsiteX16" fmla="*/ 276225 w 723900"/>
                <a:gd name="connsiteY16" fmla="*/ 123825 h 723900"/>
                <a:gd name="connsiteX17" fmla="*/ 302895 w 723900"/>
                <a:gd name="connsiteY17" fmla="*/ 123825 h 723900"/>
                <a:gd name="connsiteX18" fmla="*/ 319088 w 723900"/>
                <a:gd name="connsiteY18" fmla="*/ 115253 h 723900"/>
                <a:gd name="connsiteX19" fmla="*/ 329565 w 723900"/>
                <a:gd name="connsiteY19" fmla="*/ 99060 h 723900"/>
                <a:gd name="connsiteX20" fmla="*/ 337185 w 723900"/>
                <a:gd name="connsiteY20" fmla="*/ 95250 h 723900"/>
                <a:gd name="connsiteX21" fmla="*/ 352425 w 723900"/>
                <a:gd name="connsiteY21" fmla="*/ 95250 h 723900"/>
                <a:gd name="connsiteX22" fmla="*/ 332423 w 723900"/>
                <a:gd name="connsiteY22" fmla="*/ 128588 h 723900"/>
                <a:gd name="connsiteX23" fmla="*/ 307658 w 723900"/>
                <a:gd name="connsiteY23" fmla="*/ 142875 h 723900"/>
                <a:gd name="connsiteX24" fmla="*/ 281940 w 723900"/>
                <a:gd name="connsiteY24" fmla="*/ 142875 h 723900"/>
                <a:gd name="connsiteX25" fmla="*/ 271463 w 723900"/>
                <a:gd name="connsiteY25" fmla="*/ 145733 h 723900"/>
                <a:gd name="connsiteX26" fmla="*/ 247650 w 723900"/>
                <a:gd name="connsiteY26" fmla="*/ 161925 h 723900"/>
                <a:gd name="connsiteX27" fmla="*/ 228600 w 723900"/>
                <a:gd name="connsiteY27" fmla="*/ 161925 h 723900"/>
                <a:gd name="connsiteX28" fmla="*/ 219075 w 723900"/>
                <a:gd name="connsiteY28" fmla="*/ 171450 h 723900"/>
                <a:gd name="connsiteX29" fmla="*/ 219075 w 723900"/>
                <a:gd name="connsiteY29" fmla="*/ 180975 h 723900"/>
                <a:gd name="connsiteX30" fmla="*/ 209550 w 723900"/>
                <a:gd name="connsiteY30" fmla="*/ 190500 h 723900"/>
                <a:gd name="connsiteX31" fmla="*/ 200978 w 723900"/>
                <a:gd name="connsiteY31" fmla="*/ 190500 h 723900"/>
                <a:gd name="connsiteX32" fmla="*/ 184785 w 723900"/>
                <a:gd name="connsiteY32" fmla="*/ 199073 h 723900"/>
                <a:gd name="connsiteX33" fmla="*/ 173355 w 723900"/>
                <a:gd name="connsiteY33" fmla="*/ 217170 h 723900"/>
                <a:gd name="connsiteX34" fmla="*/ 171450 w 723900"/>
                <a:gd name="connsiteY34" fmla="*/ 222885 h 723900"/>
                <a:gd name="connsiteX35" fmla="*/ 171450 w 723900"/>
                <a:gd name="connsiteY35" fmla="*/ 228600 h 723900"/>
                <a:gd name="connsiteX36" fmla="*/ 180975 w 723900"/>
                <a:gd name="connsiteY36" fmla="*/ 238125 h 723900"/>
                <a:gd name="connsiteX37" fmla="*/ 215265 w 723900"/>
                <a:gd name="connsiteY37" fmla="*/ 238125 h 723900"/>
                <a:gd name="connsiteX38" fmla="*/ 221933 w 723900"/>
                <a:gd name="connsiteY38" fmla="*/ 235268 h 723900"/>
                <a:gd name="connsiteX39" fmla="*/ 251460 w 723900"/>
                <a:gd name="connsiteY39" fmla="*/ 205740 h 723900"/>
                <a:gd name="connsiteX40" fmla="*/ 264795 w 723900"/>
                <a:gd name="connsiteY40" fmla="*/ 200025 h 723900"/>
                <a:gd name="connsiteX41" fmla="*/ 268605 w 723900"/>
                <a:gd name="connsiteY41" fmla="*/ 200025 h 723900"/>
                <a:gd name="connsiteX42" fmla="*/ 278130 w 723900"/>
                <a:gd name="connsiteY42" fmla="*/ 207645 h 723900"/>
                <a:gd name="connsiteX43" fmla="*/ 283845 w 723900"/>
                <a:gd name="connsiteY43" fmla="*/ 231458 h 723900"/>
                <a:gd name="connsiteX44" fmla="*/ 293370 w 723900"/>
                <a:gd name="connsiteY44" fmla="*/ 239077 h 723900"/>
                <a:gd name="connsiteX45" fmla="*/ 295275 w 723900"/>
                <a:gd name="connsiteY45" fmla="*/ 239077 h 723900"/>
                <a:gd name="connsiteX46" fmla="*/ 304800 w 723900"/>
                <a:gd name="connsiteY46" fmla="*/ 229552 h 723900"/>
                <a:gd name="connsiteX47" fmla="*/ 304800 w 723900"/>
                <a:gd name="connsiteY47" fmla="*/ 204788 h 723900"/>
                <a:gd name="connsiteX48" fmla="*/ 307658 w 723900"/>
                <a:gd name="connsiteY48" fmla="*/ 198120 h 723900"/>
                <a:gd name="connsiteX49" fmla="*/ 314325 w 723900"/>
                <a:gd name="connsiteY49" fmla="*/ 190500 h 723900"/>
                <a:gd name="connsiteX50" fmla="*/ 321945 w 723900"/>
                <a:gd name="connsiteY50" fmla="*/ 212408 h 723900"/>
                <a:gd name="connsiteX51" fmla="*/ 330518 w 723900"/>
                <a:gd name="connsiteY51" fmla="*/ 219075 h 723900"/>
                <a:gd name="connsiteX52" fmla="*/ 339090 w 723900"/>
                <a:gd name="connsiteY52" fmla="*/ 219075 h 723900"/>
                <a:gd name="connsiteX53" fmla="*/ 345758 w 723900"/>
                <a:gd name="connsiteY53" fmla="*/ 216218 h 723900"/>
                <a:gd name="connsiteX54" fmla="*/ 349568 w 723900"/>
                <a:gd name="connsiteY54" fmla="*/ 212408 h 723900"/>
                <a:gd name="connsiteX55" fmla="*/ 356235 w 723900"/>
                <a:gd name="connsiteY55" fmla="*/ 209550 h 723900"/>
                <a:gd name="connsiteX56" fmla="*/ 361950 w 723900"/>
                <a:gd name="connsiteY56" fmla="*/ 209550 h 723900"/>
                <a:gd name="connsiteX57" fmla="*/ 371475 w 723900"/>
                <a:gd name="connsiteY57" fmla="*/ 219075 h 723900"/>
                <a:gd name="connsiteX58" fmla="*/ 371475 w 723900"/>
                <a:gd name="connsiteY58" fmla="*/ 228600 h 723900"/>
                <a:gd name="connsiteX59" fmla="*/ 381000 w 723900"/>
                <a:gd name="connsiteY59" fmla="*/ 238125 h 723900"/>
                <a:gd name="connsiteX60" fmla="*/ 415290 w 723900"/>
                <a:gd name="connsiteY60" fmla="*/ 238125 h 723900"/>
                <a:gd name="connsiteX61" fmla="*/ 423863 w 723900"/>
                <a:gd name="connsiteY61" fmla="*/ 250508 h 723900"/>
                <a:gd name="connsiteX62" fmla="*/ 421005 w 723900"/>
                <a:gd name="connsiteY62" fmla="*/ 259080 h 723900"/>
                <a:gd name="connsiteX63" fmla="*/ 410528 w 723900"/>
                <a:gd name="connsiteY63" fmla="*/ 265748 h 723900"/>
                <a:gd name="connsiteX64" fmla="*/ 364808 w 723900"/>
                <a:gd name="connsiteY64" fmla="*/ 258127 h 723900"/>
                <a:gd name="connsiteX65" fmla="*/ 358140 w 723900"/>
                <a:gd name="connsiteY65" fmla="*/ 258127 h 723900"/>
                <a:gd name="connsiteX66" fmla="*/ 319088 w 723900"/>
                <a:gd name="connsiteY66" fmla="*/ 265748 h 723900"/>
                <a:gd name="connsiteX67" fmla="*/ 308610 w 723900"/>
                <a:gd name="connsiteY67" fmla="*/ 264795 h 723900"/>
                <a:gd name="connsiteX68" fmla="*/ 247650 w 723900"/>
                <a:gd name="connsiteY68" fmla="*/ 247650 h 723900"/>
                <a:gd name="connsiteX69" fmla="*/ 133350 w 723900"/>
                <a:gd name="connsiteY69" fmla="*/ 352425 h 723900"/>
                <a:gd name="connsiteX70" fmla="*/ 190500 w 723900"/>
                <a:gd name="connsiteY70" fmla="*/ 419100 h 723900"/>
                <a:gd name="connsiteX71" fmla="*/ 285750 w 723900"/>
                <a:gd name="connsiteY71" fmla="*/ 495300 h 723900"/>
                <a:gd name="connsiteX72" fmla="*/ 285750 w 723900"/>
                <a:gd name="connsiteY72" fmla="*/ 554355 h 723900"/>
                <a:gd name="connsiteX73" fmla="*/ 297180 w 723900"/>
                <a:gd name="connsiteY73" fmla="*/ 584835 h 723900"/>
                <a:gd name="connsiteX74" fmla="*/ 324803 w 723900"/>
                <a:gd name="connsiteY74" fmla="*/ 618173 h 723900"/>
                <a:gd name="connsiteX75" fmla="*/ 346710 w 723900"/>
                <a:gd name="connsiteY75" fmla="*/ 628650 h 723900"/>
                <a:gd name="connsiteX76" fmla="*/ 369570 w 723900"/>
                <a:gd name="connsiteY76" fmla="*/ 628650 h 723900"/>
                <a:gd name="connsiteX77" fmla="*/ 389573 w 723900"/>
                <a:gd name="connsiteY77" fmla="*/ 620078 h 723900"/>
                <a:gd name="connsiteX78" fmla="*/ 412433 w 723900"/>
                <a:gd name="connsiteY78" fmla="*/ 597218 h 723900"/>
                <a:gd name="connsiteX79" fmla="*/ 422910 w 723900"/>
                <a:gd name="connsiteY79" fmla="*/ 581978 h 723900"/>
                <a:gd name="connsiteX80" fmla="*/ 441960 w 723900"/>
                <a:gd name="connsiteY80" fmla="*/ 542925 h 723900"/>
                <a:gd name="connsiteX81" fmla="*/ 446723 w 723900"/>
                <a:gd name="connsiteY81" fmla="*/ 521970 h 723900"/>
                <a:gd name="connsiteX82" fmla="*/ 446723 w 723900"/>
                <a:gd name="connsiteY82" fmla="*/ 478155 h 723900"/>
                <a:gd name="connsiteX83" fmla="*/ 455295 w 723900"/>
                <a:gd name="connsiteY83" fmla="*/ 458153 h 723900"/>
                <a:gd name="connsiteX84" fmla="*/ 505778 w 723900"/>
                <a:gd name="connsiteY84" fmla="*/ 407670 h 723900"/>
                <a:gd name="connsiteX85" fmla="*/ 504825 w 723900"/>
                <a:gd name="connsiteY85" fmla="*/ 393383 h 723900"/>
                <a:gd name="connsiteX86" fmla="*/ 416243 w 723900"/>
                <a:gd name="connsiteY86" fmla="*/ 300038 h 723900"/>
                <a:gd name="connsiteX87" fmla="*/ 424815 w 723900"/>
                <a:gd name="connsiteY87" fmla="*/ 285750 h 723900"/>
                <a:gd name="connsiteX88" fmla="*/ 428625 w 723900"/>
                <a:gd name="connsiteY88" fmla="*/ 285750 h 723900"/>
                <a:gd name="connsiteX89" fmla="*/ 482918 w 723900"/>
                <a:gd name="connsiteY89" fmla="*/ 356235 h 723900"/>
                <a:gd name="connsiteX90" fmla="*/ 510540 w 723900"/>
                <a:gd name="connsiteY90" fmla="*/ 359093 h 723900"/>
                <a:gd name="connsiteX91" fmla="*/ 541973 w 723900"/>
                <a:gd name="connsiteY91" fmla="*/ 332423 h 723900"/>
                <a:gd name="connsiteX92" fmla="*/ 541020 w 723900"/>
                <a:gd name="connsiteY92" fmla="*/ 317183 h 723900"/>
                <a:gd name="connsiteX93" fmla="*/ 512445 w 723900"/>
                <a:gd name="connsiteY93" fmla="*/ 300038 h 723900"/>
                <a:gd name="connsiteX94" fmla="*/ 508635 w 723900"/>
                <a:gd name="connsiteY94" fmla="*/ 287655 h 723900"/>
                <a:gd name="connsiteX95" fmla="*/ 509588 w 723900"/>
                <a:gd name="connsiteY95" fmla="*/ 285750 h 723900"/>
                <a:gd name="connsiteX96" fmla="*/ 522923 w 723900"/>
                <a:gd name="connsiteY96" fmla="*/ 281940 h 723900"/>
                <a:gd name="connsiteX97" fmla="*/ 557213 w 723900"/>
                <a:gd name="connsiteY97" fmla="*/ 302895 h 723900"/>
                <a:gd name="connsiteX98" fmla="*/ 566738 w 723900"/>
                <a:gd name="connsiteY98" fmla="*/ 305753 h 723900"/>
                <a:gd name="connsiteX99" fmla="*/ 577215 w 723900"/>
                <a:gd name="connsiteY99" fmla="*/ 305753 h 723900"/>
                <a:gd name="connsiteX100" fmla="*/ 594360 w 723900"/>
                <a:gd name="connsiteY100" fmla="*/ 317183 h 723900"/>
                <a:gd name="connsiteX101" fmla="*/ 621983 w 723900"/>
                <a:gd name="connsiteY101" fmla="*/ 380048 h 723900"/>
                <a:gd name="connsiteX102" fmla="*/ 639128 w 723900"/>
                <a:gd name="connsiteY102" fmla="*/ 391478 h 723900"/>
                <a:gd name="connsiteX103" fmla="*/ 639128 w 723900"/>
                <a:gd name="connsiteY103" fmla="*/ 391478 h 723900"/>
                <a:gd name="connsiteX104" fmla="*/ 655320 w 723900"/>
                <a:gd name="connsiteY104" fmla="*/ 375285 h 723900"/>
                <a:gd name="connsiteX105" fmla="*/ 655320 w 723900"/>
                <a:gd name="connsiteY105" fmla="*/ 348615 h 723900"/>
                <a:gd name="connsiteX106" fmla="*/ 659130 w 723900"/>
                <a:gd name="connsiteY106" fmla="*/ 340995 h 723900"/>
                <a:gd name="connsiteX107" fmla="*/ 681038 w 723900"/>
                <a:gd name="connsiteY107" fmla="*/ 323850 h 723900"/>
                <a:gd name="connsiteX108" fmla="*/ 683895 w 723900"/>
                <a:gd name="connsiteY108" fmla="*/ 362903 h 723900"/>
                <a:gd name="connsiteX109" fmla="*/ 361950 w 723900"/>
                <a:gd name="connsiteY109" fmla="*/ 6858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723900" h="723900"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close/>
                  <a:moveTo>
                    <a:pt x="361950" y="685800"/>
                  </a:move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cubicBezTo>
                    <a:pt x="408623" y="38100"/>
                    <a:pt x="452438" y="47625"/>
                    <a:pt x="492443" y="65723"/>
                  </a:cubicBezTo>
                  <a:lnTo>
                    <a:pt x="461963" y="90488"/>
                  </a:lnTo>
                  <a:cubicBezTo>
                    <a:pt x="458153" y="93345"/>
                    <a:pt x="454343" y="95250"/>
                    <a:pt x="449580" y="95250"/>
                  </a:cubicBezTo>
                  <a:lnTo>
                    <a:pt x="431483" y="95250"/>
                  </a:lnTo>
                  <a:cubicBezTo>
                    <a:pt x="429578" y="95250"/>
                    <a:pt x="426720" y="95250"/>
                    <a:pt x="424815" y="94298"/>
                  </a:cubicBezTo>
                  <a:cubicBezTo>
                    <a:pt x="424815" y="94298"/>
                    <a:pt x="378143" y="66675"/>
                    <a:pt x="351473" y="66675"/>
                  </a:cubicBezTo>
                  <a:cubicBezTo>
                    <a:pt x="325755" y="66675"/>
                    <a:pt x="283845" y="82868"/>
                    <a:pt x="265748" y="95250"/>
                  </a:cubicBezTo>
                  <a:cubicBezTo>
                    <a:pt x="238125" y="113348"/>
                    <a:pt x="267653" y="121920"/>
                    <a:pt x="274320" y="123825"/>
                  </a:cubicBezTo>
                  <a:cubicBezTo>
                    <a:pt x="275273" y="123825"/>
                    <a:pt x="276225" y="123825"/>
                    <a:pt x="276225" y="123825"/>
                  </a:cubicBezTo>
                  <a:lnTo>
                    <a:pt x="302895" y="123825"/>
                  </a:lnTo>
                  <a:cubicBezTo>
                    <a:pt x="309563" y="123825"/>
                    <a:pt x="315278" y="120968"/>
                    <a:pt x="319088" y="115253"/>
                  </a:cubicBezTo>
                  <a:lnTo>
                    <a:pt x="329565" y="99060"/>
                  </a:lnTo>
                  <a:cubicBezTo>
                    <a:pt x="331470" y="96203"/>
                    <a:pt x="334328" y="95250"/>
                    <a:pt x="337185" y="95250"/>
                  </a:cubicBezTo>
                  <a:lnTo>
                    <a:pt x="352425" y="95250"/>
                  </a:lnTo>
                  <a:lnTo>
                    <a:pt x="332423" y="128588"/>
                  </a:lnTo>
                  <a:cubicBezTo>
                    <a:pt x="327660" y="137160"/>
                    <a:pt x="318135" y="142875"/>
                    <a:pt x="307658" y="142875"/>
                  </a:cubicBezTo>
                  <a:lnTo>
                    <a:pt x="281940" y="142875"/>
                  </a:lnTo>
                  <a:cubicBezTo>
                    <a:pt x="278130" y="142875"/>
                    <a:pt x="274320" y="143828"/>
                    <a:pt x="271463" y="145733"/>
                  </a:cubicBezTo>
                  <a:lnTo>
                    <a:pt x="247650" y="161925"/>
                  </a:lnTo>
                  <a:lnTo>
                    <a:pt x="228600" y="161925"/>
                  </a:lnTo>
                  <a:cubicBezTo>
                    <a:pt x="222885" y="161925"/>
                    <a:pt x="219075" y="165735"/>
                    <a:pt x="219075" y="171450"/>
                  </a:cubicBezTo>
                  <a:lnTo>
                    <a:pt x="219075" y="180975"/>
                  </a:lnTo>
                  <a:cubicBezTo>
                    <a:pt x="219075" y="186690"/>
                    <a:pt x="215265" y="190500"/>
                    <a:pt x="209550" y="190500"/>
                  </a:cubicBezTo>
                  <a:lnTo>
                    <a:pt x="200978" y="190500"/>
                  </a:lnTo>
                  <a:cubicBezTo>
                    <a:pt x="194310" y="190500"/>
                    <a:pt x="188595" y="193358"/>
                    <a:pt x="184785" y="199073"/>
                  </a:cubicBezTo>
                  <a:lnTo>
                    <a:pt x="173355" y="217170"/>
                  </a:lnTo>
                  <a:cubicBezTo>
                    <a:pt x="172403" y="219075"/>
                    <a:pt x="171450" y="220980"/>
                    <a:pt x="171450" y="222885"/>
                  </a:cubicBezTo>
                  <a:lnTo>
                    <a:pt x="171450" y="228600"/>
                  </a:lnTo>
                  <a:cubicBezTo>
                    <a:pt x="171450" y="234315"/>
                    <a:pt x="175260" y="238125"/>
                    <a:pt x="180975" y="238125"/>
                  </a:cubicBezTo>
                  <a:lnTo>
                    <a:pt x="215265" y="238125"/>
                  </a:lnTo>
                  <a:cubicBezTo>
                    <a:pt x="218123" y="238125"/>
                    <a:pt x="220027" y="237173"/>
                    <a:pt x="221933" y="235268"/>
                  </a:cubicBezTo>
                  <a:lnTo>
                    <a:pt x="251460" y="205740"/>
                  </a:lnTo>
                  <a:cubicBezTo>
                    <a:pt x="255270" y="201930"/>
                    <a:pt x="260033" y="200025"/>
                    <a:pt x="264795" y="200025"/>
                  </a:cubicBezTo>
                  <a:lnTo>
                    <a:pt x="268605" y="200025"/>
                  </a:lnTo>
                  <a:cubicBezTo>
                    <a:pt x="273368" y="200025"/>
                    <a:pt x="277178" y="202883"/>
                    <a:pt x="278130" y="207645"/>
                  </a:cubicBezTo>
                  <a:lnTo>
                    <a:pt x="283845" y="231458"/>
                  </a:lnTo>
                  <a:cubicBezTo>
                    <a:pt x="284798" y="235268"/>
                    <a:pt x="288608" y="239077"/>
                    <a:pt x="293370" y="239077"/>
                  </a:cubicBezTo>
                  <a:lnTo>
                    <a:pt x="295275" y="239077"/>
                  </a:lnTo>
                  <a:cubicBezTo>
                    <a:pt x="300990" y="239077"/>
                    <a:pt x="304800" y="235268"/>
                    <a:pt x="304800" y="229552"/>
                  </a:cubicBezTo>
                  <a:lnTo>
                    <a:pt x="304800" y="204788"/>
                  </a:lnTo>
                  <a:cubicBezTo>
                    <a:pt x="304800" y="201930"/>
                    <a:pt x="305753" y="200025"/>
                    <a:pt x="307658" y="198120"/>
                  </a:cubicBezTo>
                  <a:lnTo>
                    <a:pt x="314325" y="190500"/>
                  </a:lnTo>
                  <a:lnTo>
                    <a:pt x="321945" y="212408"/>
                  </a:lnTo>
                  <a:cubicBezTo>
                    <a:pt x="322898" y="216218"/>
                    <a:pt x="326708" y="219075"/>
                    <a:pt x="330518" y="219075"/>
                  </a:cubicBezTo>
                  <a:lnTo>
                    <a:pt x="339090" y="219075"/>
                  </a:lnTo>
                  <a:cubicBezTo>
                    <a:pt x="341948" y="219075"/>
                    <a:pt x="343853" y="218123"/>
                    <a:pt x="345758" y="216218"/>
                  </a:cubicBezTo>
                  <a:lnTo>
                    <a:pt x="349568" y="212408"/>
                  </a:lnTo>
                  <a:cubicBezTo>
                    <a:pt x="351473" y="210502"/>
                    <a:pt x="353378" y="209550"/>
                    <a:pt x="356235" y="209550"/>
                  </a:cubicBezTo>
                  <a:lnTo>
                    <a:pt x="361950" y="209550"/>
                  </a:lnTo>
                  <a:cubicBezTo>
                    <a:pt x="367665" y="209550"/>
                    <a:pt x="371475" y="213360"/>
                    <a:pt x="371475" y="219075"/>
                  </a:cubicBezTo>
                  <a:lnTo>
                    <a:pt x="371475" y="228600"/>
                  </a:lnTo>
                  <a:cubicBezTo>
                    <a:pt x="371475" y="234315"/>
                    <a:pt x="375285" y="238125"/>
                    <a:pt x="381000" y="238125"/>
                  </a:cubicBezTo>
                  <a:lnTo>
                    <a:pt x="415290" y="238125"/>
                  </a:lnTo>
                  <a:cubicBezTo>
                    <a:pt x="421958" y="238125"/>
                    <a:pt x="426720" y="244793"/>
                    <a:pt x="423863" y="250508"/>
                  </a:cubicBezTo>
                  <a:lnTo>
                    <a:pt x="421005" y="259080"/>
                  </a:lnTo>
                  <a:cubicBezTo>
                    <a:pt x="419100" y="263843"/>
                    <a:pt x="415290" y="266700"/>
                    <a:pt x="410528" y="265748"/>
                  </a:cubicBezTo>
                  <a:lnTo>
                    <a:pt x="364808" y="258127"/>
                  </a:lnTo>
                  <a:cubicBezTo>
                    <a:pt x="362903" y="258127"/>
                    <a:pt x="360045" y="258127"/>
                    <a:pt x="358140" y="258127"/>
                  </a:cubicBezTo>
                  <a:lnTo>
                    <a:pt x="319088" y="265748"/>
                  </a:lnTo>
                  <a:cubicBezTo>
                    <a:pt x="315278" y="266700"/>
                    <a:pt x="312420" y="265748"/>
                    <a:pt x="308610" y="264795"/>
                  </a:cubicBezTo>
                  <a:cubicBezTo>
                    <a:pt x="296228" y="260033"/>
                    <a:pt x="261938" y="247650"/>
                    <a:pt x="247650" y="247650"/>
                  </a:cubicBezTo>
                  <a:cubicBezTo>
                    <a:pt x="134303" y="247650"/>
                    <a:pt x="133350" y="323850"/>
                    <a:pt x="133350" y="352425"/>
                  </a:cubicBezTo>
                  <a:cubicBezTo>
                    <a:pt x="133350" y="390525"/>
                    <a:pt x="155258" y="419100"/>
                    <a:pt x="190500" y="419100"/>
                  </a:cubicBezTo>
                  <a:cubicBezTo>
                    <a:pt x="232410" y="419100"/>
                    <a:pt x="285750" y="417195"/>
                    <a:pt x="285750" y="495300"/>
                  </a:cubicBezTo>
                  <a:lnTo>
                    <a:pt x="285750" y="554355"/>
                  </a:lnTo>
                  <a:cubicBezTo>
                    <a:pt x="285750" y="565785"/>
                    <a:pt x="289560" y="576263"/>
                    <a:pt x="297180" y="584835"/>
                  </a:cubicBezTo>
                  <a:lnTo>
                    <a:pt x="324803" y="618173"/>
                  </a:lnTo>
                  <a:cubicBezTo>
                    <a:pt x="330518" y="624840"/>
                    <a:pt x="338138" y="628650"/>
                    <a:pt x="346710" y="628650"/>
                  </a:cubicBezTo>
                  <a:lnTo>
                    <a:pt x="369570" y="628650"/>
                  </a:lnTo>
                  <a:cubicBezTo>
                    <a:pt x="377190" y="628650"/>
                    <a:pt x="384810" y="625793"/>
                    <a:pt x="389573" y="620078"/>
                  </a:cubicBezTo>
                  <a:lnTo>
                    <a:pt x="412433" y="597218"/>
                  </a:lnTo>
                  <a:cubicBezTo>
                    <a:pt x="417195" y="592455"/>
                    <a:pt x="420053" y="587693"/>
                    <a:pt x="422910" y="581978"/>
                  </a:cubicBezTo>
                  <a:lnTo>
                    <a:pt x="441960" y="542925"/>
                  </a:lnTo>
                  <a:cubicBezTo>
                    <a:pt x="444818" y="536258"/>
                    <a:pt x="446723" y="528638"/>
                    <a:pt x="446723" y="521970"/>
                  </a:cubicBezTo>
                  <a:lnTo>
                    <a:pt x="446723" y="478155"/>
                  </a:lnTo>
                  <a:cubicBezTo>
                    <a:pt x="446723" y="470535"/>
                    <a:pt x="449580" y="462915"/>
                    <a:pt x="455295" y="458153"/>
                  </a:cubicBezTo>
                  <a:lnTo>
                    <a:pt x="505778" y="407670"/>
                  </a:lnTo>
                  <a:cubicBezTo>
                    <a:pt x="509588" y="403860"/>
                    <a:pt x="509588" y="396240"/>
                    <a:pt x="504825" y="393383"/>
                  </a:cubicBezTo>
                  <a:cubicBezTo>
                    <a:pt x="504825" y="393383"/>
                    <a:pt x="447675" y="360998"/>
                    <a:pt x="416243" y="300038"/>
                  </a:cubicBezTo>
                  <a:cubicBezTo>
                    <a:pt x="413385" y="293370"/>
                    <a:pt x="417195" y="285750"/>
                    <a:pt x="424815" y="285750"/>
                  </a:cubicBezTo>
                  <a:lnTo>
                    <a:pt x="428625" y="285750"/>
                  </a:lnTo>
                  <a:lnTo>
                    <a:pt x="482918" y="356235"/>
                  </a:lnTo>
                  <a:cubicBezTo>
                    <a:pt x="489585" y="364808"/>
                    <a:pt x="501968" y="365760"/>
                    <a:pt x="510540" y="359093"/>
                  </a:cubicBezTo>
                  <a:lnTo>
                    <a:pt x="541973" y="332423"/>
                  </a:lnTo>
                  <a:cubicBezTo>
                    <a:pt x="546735" y="328613"/>
                    <a:pt x="546735" y="320040"/>
                    <a:pt x="541020" y="317183"/>
                  </a:cubicBezTo>
                  <a:lnTo>
                    <a:pt x="512445" y="300038"/>
                  </a:lnTo>
                  <a:cubicBezTo>
                    <a:pt x="508635" y="297180"/>
                    <a:pt x="506730" y="292418"/>
                    <a:pt x="508635" y="287655"/>
                  </a:cubicBezTo>
                  <a:lnTo>
                    <a:pt x="509588" y="285750"/>
                  </a:lnTo>
                  <a:cubicBezTo>
                    <a:pt x="512445" y="280988"/>
                    <a:pt x="518160" y="279083"/>
                    <a:pt x="522923" y="281940"/>
                  </a:cubicBezTo>
                  <a:lnTo>
                    <a:pt x="557213" y="302895"/>
                  </a:lnTo>
                  <a:cubicBezTo>
                    <a:pt x="560070" y="304800"/>
                    <a:pt x="563880" y="305753"/>
                    <a:pt x="566738" y="305753"/>
                  </a:cubicBezTo>
                  <a:lnTo>
                    <a:pt x="577215" y="305753"/>
                  </a:lnTo>
                  <a:cubicBezTo>
                    <a:pt x="584835" y="305753"/>
                    <a:pt x="591503" y="310515"/>
                    <a:pt x="594360" y="317183"/>
                  </a:cubicBezTo>
                  <a:lnTo>
                    <a:pt x="621983" y="380048"/>
                  </a:lnTo>
                  <a:cubicBezTo>
                    <a:pt x="624840" y="386715"/>
                    <a:pt x="631508" y="391478"/>
                    <a:pt x="639128" y="391478"/>
                  </a:cubicBezTo>
                  <a:lnTo>
                    <a:pt x="639128" y="391478"/>
                  </a:lnTo>
                  <a:cubicBezTo>
                    <a:pt x="647700" y="391478"/>
                    <a:pt x="655320" y="383858"/>
                    <a:pt x="655320" y="375285"/>
                  </a:cubicBezTo>
                  <a:lnTo>
                    <a:pt x="655320" y="348615"/>
                  </a:lnTo>
                  <a:cubicBezTo>
                    <a:pt x="655320" y="345758"/>
                    <a:pt x="656273" y="342900"/>
                    <a:pt x="659130" y="340995"/>
                  </a:cubicBezTo>
                  <a:lnTo>
                    <a:pt x="681038" y="323850"/>
                  </a:lnTo>
                  <a:cubicBezTo>
                    <a:pt x="682943" y="336233"/>
                    <a:pt x="683895" y="349568"/>
                    <a:pt x="683895" y="362903"/>
                  </a:cubicBezTo>
                  <a:cubicBezTo>
                    <a:pt x="685800" y="540068"/>
                    <a:pt x="540068" y="685800"/>
                    <a:pt x="361950" y="6858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sz="16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069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Chiller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lilando sebastiao</dc:creator>
  <cp:lastModifiedBy>Imidio Langa</cp:lastModifiedBy>
  <cp:revision>7</cp:revision>
  <dcterms:created xsi:type="dcterms:W3CDTF">2024-10-23T22:13:31Z</dcterms:created>
  <dcterms:modified xsi:type="dcterms:W3CDTF">2024-11-29T05:57:24Z</dcterms:modified>
</cp:coreProperties>
</file>