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4" r:id="rId3"/>
    <p:sldId id="359" r:id="rId5"/>
    <p:sldId id="403" r:id="rId6"/>
    <p:sldId id="363" r:id="rId7"/>
    <p:sldId id="405" r:id="rId8"/>
    <p:sldId id="406" r:id="rId9"/>
    <p:sldId id="407" r:id="rId10"/>
    <p:sldId id="460" r:id="rId11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DC0D"/>
    <a:srgbClr val="F14124"/>
    <a:srgbClr val="0D79CA"/>
    <a:srgbClr val="4FADF3"/>
    <a:srgbClr val="073C65"/>
    <a:srgbClr val="275578"/>
    <a:srgbClr val="004071"/>
    <a:srgbClr val="F2F2F2"/>
    <a:srgbClr val="8CC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7" autoAdjust="0"/>
    <p:restoredTop sz="99298" autoAdjust="0"/>
  </p:normalViewPr>
  <p:slideViewPr>
    <p:cSldViewPr snapToGrid="0">
      <p:cViewPr varScale="1">
        <p:scale>
          <a:sx n="114" d="100"/>
          <a:sy n="114" d="100"/>
        </p:scale>
        <p:origin x="-504" y="-90"/>
      </p:cViewPr>
      <p:guideLst>
        <p:guide orient="horz" pos="1991"/>
        <p:guide pos="397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>
                  <a:alpha val="0"/>
                </a:srgbClr>
              </a:gs>
              <a:gs pos="100000">
                <a:srgbClr val="0A172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1272662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4" y="446460"/>
            <a:ext cx="609698" cy="55559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直角三角形 24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五边形 25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4762" y="2061797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2853936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3647709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11173" y="4442496"/>
            <a:ext cx="1691680" cy="78196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六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8792" y="5237461"/>
            <a:ext cx="1691680" cy="782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第六章主题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8755" y="2618740"/>
            <a:ext cx="8448040" cy="914400"/>
          </a:xfrm>
          <a:prstGeom prst="rect">
            <a:avLst/>
          </a:prstGeom>
          <a:noFill/>
          <a:effectLst>
            <a:reflection blurRad="6350" stA="50000" endA="300" endPos="54000" dir="5400000" sy="-100000" algn="bl" rotWithShape="0"/>
          </a:effectLst>
        </p:spPr>
        <p:txBody>
          <a:bodyPr wrap="square" rtlCol="0" anchor="t">
            <a:spAutoFit/>
          </a:bodyPr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区块链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5.0时代——恒智链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795230" y="3960000"/>
            <a:ext cx="269621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</a:rPr>
              <a:t>  </a:t>
            </a:r>
            <a:r>
              <a:rPr lang="zh-CN" altLang="en-US" sz="3000" dirty="0" smtClean="0">
                <a:solidFill>
                  <a:schemeClr val="bg1"/>
                </a:solidFill>
              </a:rPr>
              <a:t>公司核心板块</a:t>
            </a:r>
            <a:endParaRPr lang="zh-CN" altLang="en-US" sz="3000" dirty="0" smtClean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7" name="等腰三角形 16"/>
          <p:cNvSpPr/>
          <p:nvPr/>
        </p:nvSpPr>
        <p:spPr>
          <a:xfrm>
            <a:off x="1496421" y="2272084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1248906" y="3941045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1484977" y="851887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等腰三角形 31"/>
          <p:cNvSpPr/>
          <p:nvPr/>
        </p:nvSpPr>
        <p:spPr>
          <a:xfrm rot="18000000" flipV="1">
            <a:off x="3902874" y="6235664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4711512" y="206814"/>
            <a:ext cx="283591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93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公司核心板块</a:t>
            </a:r>
            <a:endParaRPr lang="zh-CN" altLang="en-US" sz="293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8771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60"/>
          <p:cNvSpPr/>
          <p:nvPr/>
        </p:nvSpPr>
        <p:spPr>
          <a:xfrm>
            <a:off x="7305492" y="4120831"/>
            <a:ext cx="2975610" cy="76708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区块链技术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62958" y="1793529"/>
            <a:ext cx="3534410" cy="76708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人工智能科技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等腰三角形 18"/>
          <p:cNvSpPr>
            <a:spLocks noChangeAspect="1" noChangeArrowheads="1"/>
          </p:cNvSpPr>
          <p:nvPr/>
        </p:nvSpPr>
        <p:spPr bwMode="auto">
          <a:xfrm rot="5400000" flipV="1">
            <a:off x="7010111" y="4307342"/>
            <a:ext cx="239249" cy="20631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7305675" y="4820285"/>
            <a:ext cx="42202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微软雅黑" panose="020B0503020204020204" pitchFamily="34" charset="-122"/>
                <a:sym typeface="+mn-lt"/>
              </a:rPr>
              <a:t>HAI 12</a:t>
            </a:r>
            <a:r>
              <a:rPr lang="zh-CN" altLang="en-US" sz="2400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微软雅黑" panose="020B0503020204020204" pitchFamily="34" charset="-122"/>
                <a:sym typeface="+mn-lt"/>
              </a:rPr>
              <a:t>月即将正式上线！</a:t>
            </a:r>
            <a:endParaRPr lang="zh-CN" altLang="en-US" sz="2400" b="1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7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5758440" y="2740506"/>
            <a:ext cx="239249" cy="20631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448310" y="2514600"/>
            <a:ext cx="4263390" cy="236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+mn-lt"/>
              </a:rPr>
              <a:t>开发</a:t>
            </a:r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+mn-lt"/>
              </a:rPr>
              <a:t>自动机器学习算法</a:t>
            </a:r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+mn-lt"/>
              </a:rPr>
              <a:t>--</a:t>
            </a:r>
            <a:endParaRPr lang="en-US" altLang="zh-CN" sz="24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+mn-lt"/>
              </a:rPr>
              <a:t>                            </a:t>
            </a:r>
            <a:r>
              <a:rPr lang="en-US" altLang="zh-CN" sz="36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+mn-lt"/>
              </a:rPr>
              <a:t>Auto ML</a:t>
            </a:r>
            <a:endParaRPr lang="en-US" altLang="zh-CN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+mn-lt"/>
              </a:rPr>
              <a:t>算力超过当前科技</a:t>
            </a:r>
            <a:r>
              <a:rPr lang="en-US" altLang="zh-CN" sz="24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+mn-lt"/>
              </a:rPr>
              <a:t>30</a:t>
            </a:r>
            <a:r>
              <a:rPr lang="zh-CN" altLang="en-US" sz="24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+mn-lt"/>
              </a:rPr>
              <a:t>倍</a:t>
            </a:r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+mn-lt"/>
              </a:rPr>
              <a:t>以上的人工智能芯片</a:t>
            </a:r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+mn-lt"/>
              </a:rPr>
              <a:t>---- </a:t>
            </a:r>
            <a:r>
              <a:rPr lang="en-US" altLang="zh-CN" sz="4000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+mn-lt"/>
              </a:rPr>
              <a:t>HPU</a:t>
            </a:r>
            <a:endParaRPr lang="en-US" altLang="zh-CN" sz="4000" b="1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cs typeface="+mn-ea"/>
              <a:sym typeface="+mn-lt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413885" y="1660525"/>
            <a:ext cx="3328670" cy="4187190"/>
            <a:chOff x="8014" y="3442"/>
            <a:chExt cx="3195" cy="4019"/>
          </a:xfrm>
        </p:grpSpPr>
        <p:grpSp>
          <p:nvGrpSpPr>
            <p:cNvPr id="33" name="组合 32"/>
            <p:cNvGrpSpPr/>
            <p:nvPr/>
          </p:nvGrpSpPr>
          <p:grpSpPr>
            <a:xfrm>
              <a:off x="8014" y="5287"/>
              <a:ext cx="2178" cy="2175"/>
              <a:chOff x="5102225" y="2441575"/>
              <a:chExt cx="1982788" cy="1979613"/>
            </a:xfrm>
            <a:solidFill>
              <a:srgbClr val="000000">
                <a:alpha val="60000"/>
              </a:srgbClr>
            </a:solidFill>
          </p:grpSpPr>
          <p:sp>
            <p:nvSpPr>
              <p:cNvPr id="34" name="Freeform 12"/>
              <p:cNvSpPr>
                <a:spLocks noEditPoints="1"/>
              </p:cNvSpPr>
              <p:nvPr/>
            </p:nvSpPr>
            <p:spPr bwMode="auto">
              <a:xfrm>
                <a:off x="5102225" y="2441575"/>
                <a:ext cx="1982788" cy="1979613"/>
              </a:xfrm>
              <a:custGeom>
                <a:avLst/>
                <a:gdLst>
                  <a:gd name="T0" fmla="*/ 529 w 529"/>
                  <a:gd name="T1" fmla="*/ 283 h 528"/>
                  <a:gd name="T2" fmla="*/ 506 w 529"/>
                  <a:gd name="T3" fmla="*/ 241 h 528"/>
                  <a:gd name="T4" fmla="*/ 479 w 529"/>
                  <a:gd name="T5" fmla="*/ 200 h 528"/>
                  <a:gd name="T6" fmla="*/ 516 w 529"/>
                  <a:gd name="T7" fmla="*/ 180 h 528"/>
                  <a:gd name="T8" fmla="*/ 479 w 529"/>
                  <a:gd name="T9" fmla="*/ 151 h 528"/>
                  <a:gd name="T10" fmla="*/ 438 w 529"/>
                  <a:gd name="T11" fmla="*/ 123 h 528"/>
                  <a:gd name="T12" fmla="*/ 465 w 529"/>
                  <a:gd name="T13" fmla="*/ 90 h 528"/>
                  <a:gd name="T14" fmla="*/ 420 w 529"/>
                  <a:gd name="T15" fmla="*/ 77 h 528"/>
                  <a:gd name="T16" fmla="*/ 371 w 529"/>
                  <a:gd name="T17" fmla="*/ 67 h 528"/>
                  <a:gd name="T18" fmla="*/ 383 w 529"/>
                  <a:gd name="T19" fmla="*/ 27 h 528"/>
                  <a:gd name="T20" fmla="*/ 336 w 529"/>
                  <a:gd name="T21" fmla="*/ 32 h 528"/>
                  <a:gd name="T22" fmla="*/ 288 w 529"/>
                  <a:gd name="T23" fmla="*/ 42 h 528"/>
                  <a:gd name="T24" fmla="*/ 284 w 529"/>
                  <a:gd name="T25" fmla="*/ 0 h 528"/>
                  <a:gd name="T26" fmla="*/ 242 w 529"/>
                  <a:gd name="T27" fmla="*/ 23 h 528"/>
                  <a:gd name="T28" fmla="*/ 201 w 529"/>
                  <a:gd name="T29" fmla="*/ 50 h 528"/>
                  <a:gd name="T30" fmla="*/ 181 w 529"/>
                  <a:gd name="T31" fmla="*/ 13 h 528"/>
                  <a:gd name="T32" fmla="*/ 152 w 529"/>
                  <a:gd name="T33" fmla="*/ 50 h 528"/>
                  <a:gd name="T34" fmla="*/ 124 w 529"/>
                  <a:gd name="T35" fmla="*/ 91 h 528"/>
                  <a:gd name="T36" fmla="*/ 91 w 529"/>
                  <a:gd name="T37" fmla="*/ 64 h 528"/>
                  <a:gd name="T38" fmla="*/ 78 w 529"/>
                  <a:gd name="T39" fmla="*/ 109 h 528"/>
                  <a:gd name="T40" fmla="*/ 68 w 529"/>
                  <a:gd name="T41" fmla="*/ 158 h 528"/>
                  <a:gd name="T42" fmla="*/ 28 w 529"/>
                  <a:gd name="T43" fmla="*/ 145 h 528"/>
                  <a:gd name="T44" fmla="*/ 33 w 529"/>
                  <a:gd name="T45" fmla="*/ 193 h 528"/>
                  <a:gd name="T46" fmla="*/ 42 w 529"/>
                  <a:gd name="T47" fmla="*/ 241 h 528"/>
                  <a:gd name="T48" fmla="*/ 0 w 529"/>
                  <a:gd name="T49" fmla="*/ 245 h 528"/>
                  <a:gd name="T50" fmla="*/ 24 w 529"/>
                  <a:gd name="T51" fmla="*/ 287 h 528"/>
                  <a:gd name="T52" fmla="*/ 51 w 529"/>
                  <a:gd name="T53" fmla="*/ 328 h 528"/>
                  <a:gd name="T54" fmla="*/ 13 w 529"/>
                  <a:gd name="T55" fmla="*/ 348 h 528"/>
                  <a:gd name="T56" fmla="*/ 51 w 529"/>
                  <a:gd name="T57" fmla="*/ 377 h 528"/>
                  <a:gd name="T58" fmla="*/ 92 w 529"/>
                  <a:gd name="T59" fmla="*/ 405 h 528"/>
                  <a:gd name="T60" fmla="*/ 65 w 529"/>
                  <a:gd name="T61" fmla="*/ 438 h 528"/>
                  <a:gd name="T62" fmla="*/ 110 w 529"/>
                  <a:gd name="T63" fmla="*/ 451 h 528"/>
                  <a:gd name="T64" fmla="*/ 159 w 529"/>
                  <a:gd name="T65" fmla="*/ 461 h 528"/>
                  <a:gd name="T66" fmla="*/ 146 w 529"/>
                  <a:gd name="T67" fmla="*/ 501 h 528"/>
                  <a:gd name="T68" fmla="*/ 193 w 529"/>
                  <a:gd name="T69" fmla="*/ 496 h 528"/>
                  <a:gd name="T70" fmla="*/ 242 w 529"/>
                  <a:gd name="T71" fmla="*/ 486 h 528"/>
                  <a:gd name="T72" fmla="*/ 246 w 529"/>
                  <a:gd name="T73" fmla="*/ 528 h 528"/>
                  <a:gd name="T74" fmla="*/ 288 w 529"/>
                  <a:gd name="T75" fmla="*/ 505 h 528"/>
                  <a:gd name="T76" fmla="*/ 329 w 529"/>
                  <a:gd name="T77" fmla="*/ 478 h 528"/>
                  <a:gd name="T78" fmla="*/ 349 w 529"/>
                  <a:gd name="T79" fmla="*/ 516 h 528"/>
                  <a:gd name="T80" fmla="*/ 378 w 529"/>
                  <a:gd name="T81" fmla="*/ 478 h 528"/>
                  <a:gd name="T82" fmla="*/ 406 w 529"/>
                  <a:gd name="T83" fmla="*/ 437 h 528"/>
                  <a:gd name="T84" fmla="*/ 439 w 529"/>
                  <a:gd name="T85" fmla="*/ 464 h 528"/>
                  <a:gd name="T86" fmla="*/ 452 w 529"/>
                  <a:gd name="T87" fmla="*/ 419 h 528"/>
                  <a:gd name="T88" fmla="*/ 462 w 529"/>
                  <a:gd name="T89" fmla="*/ 370 h 528"/>
                  <a:gd name="T90" fmla="*/ 502 w 529"/>
                  <a:gd name="T91" fmla="*/ 383 h 528"/>
                  <a:gd name="T92" fmla="*/ 496 w 529"/>
                  <a:gd name="T93" fmla="*/ 335 h 528"/>
                  <a:gd name="T94" fmla="*/ 487 w 529"/>
                  <a:gd name="T95" fmla="*/ 287 h 528"/>
                  <a:gd name="T96" fmla="*/ 265 w 529"/>
                  <a:gd name="T97" fmla="*/ 290 h 528"/>
                  <a:gd name="T98" fmla="*/ 265 w 529"/>
                  <a:gd name="T99" fmla="*/ 238 h 528"/>
                  <a:gd name="T100" fmla="*/ 265 w 529"/>
                  <a:gd name="T101" fmla="*/ 29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29" h="528">
                    <a:moveTo>
                      <a:pt x="506" y="287"/>
                    </a:moveTo>
                    <a:cubicBezTo>
                      <a:pt x="529" y="283"/>
                      <a:pt x="529" y="283"/>
                      <a:pt x="529" y="283"/>
                    </a:cubicBezTo>
                    <a:cubicBezTo>
                      <a:pt x="529" y="245"/>
                      <a:pt x="529" y="245"/>
                      <a:pt x="529" y="245"/>
                    </a:cubicBezTo>
                    <a:cubicBezTo>
                      <a:pt x="506" y="241"/>
                      <a:pt x="506" y="241"/>
                      <a:pt x="506" y="241"/>
                    </a:cubicBezTo>
                    <a:cubicBezTo>
                      <a:pt x="487" y="241"/>
                      <a:pt x="487" y="241"/>
                      <a:pt x="487" y="241"/>
                    </a:cubicBezTo>
                    <a:cubicBezTo>
                      <a:pt x="486" y="227"/>
                      <a:pt x="483" y="213"/>
                      <a:pt x="479" y="200"/>
                    </a:cubicBezTo>
                    <a:cubicBezTo>
                      <a:pt x="496" y="193"/>
                      <a:pt x="496" y="193"/>
                      <a:pt x="496" y="193"/>
                    </a:cubicBezTo>
                    <a:cubicBezTo>
                      <a:pt x="516" y="180"/>
                      <a:pt x="516" y="180"/>
                      <a:pt x="516" y="180"/>
                    </a:cubicBezTo>
                    <a:cubicBezTo>
                      <a:pt x="502" y="145"/>
                      <a:pt x="502" y="145"/>
                      <a:pt x="502" y="145"/>
                    </a:cubicBezTo>
                    <a:cubicBezTo>
                      <a:pt x="479" y="151"/>
                      <a:pt x="479" y="151"/>
                      <a:pt x="479" y="151"/>
                    </a:cubicBezTo>
                    <a:cubicBezTo>
                      <a:pt x="462" y="158"/>
                      <a:pt x="462" y="158"/>
                      <a:pt x="462" y="158"/>
                    </a:cubicBezTo>
                    <a:cubicBezTo>
                      <a:pt x="455" y="145"/>
                      <a:pt x="447" y="134"/>
                      <a:pt x="438" y="123"/>
                    </a:cubicBezTo>
                    <a:cubicBezTo>
                      <a:pt x="452" y="109"/>
                      <a:pt x="452" y="109"/>
                      <a:pt x="452" y="109"/>
                    </a:cubicBezTo>
                    <a:cubicBezTo>
                      <a:pt x="465" y="90"/>
                      <a:pt x="465" y="90"/>
                      <a:pt x="465" y="90"/>
                    </a:cubicBezTo>
                    <a:cubicBezTo>
                      <a:pt x="439" y="64"/>
                      <a:pt x="439" y="64"/>
                      <a:pt x="439" y="64"/>
                    </a:cubicBezTo>
                    <a:cubicBezTo>
                      <a:pt x="420" y="77"/>
                      <a:pt x="420" y="77"/>
                      <a:pt x="420" y="77"/>
                    </a:cubicBezTo>
                    <a:cubicBezTo>
                      <a:pt x="406" y="91"/>
                      <a:pt x="406" y="91"/>
                      <a:pt x="406" y="91"/>
                    </a:cubicBezTo>
                    <a:cubicBezTo>
                      <a:pt x="395" y="82"/>
                      <a:pt x="383" y="74"/>
                      <a:pt x="371" y="67"/>
                    </a:cubicBezTo>
                    <a:cubicBezTo>
                      <a:pt x="378" y="50"/>
                      <a:pt x="378" y="50"/>
                      <a:pt x="378" y="50"/>
                    </a:cubicBezTo>
                    <a:cubicBezTo>
                      <a:pt x="383" y="27"/>
                      <a:pt x="383" y="27"/>
                      <a:pt x="383" y="27"/>
                    </a:cubicBezTo>
                    <a:cubicBezTo>
                      <a:pt x="349" y="13"/>
                      <a:pt x="349" y="13"/>
                      <a:pt x="349" y="13"/>
                    </a:cubicBezTo>
                    <a:cubicBezTo>
                      <a:pt x="336" y="32"/>
                      <a:pt x="336" y="32"/>
                      <a:pt x="336" y="32"/>
                    </a:cubicBezTo>
                    <a:cubicBezTo>
                      <a:pt x="329" y="50"/>
                      <a:pt x="329" y="50"/>
                      <a:pt x="329" y="50"/>
                    </a:cubicBezTo>
                    <a:cubicBezTo>
                      <a:pt x="316" y="46"/>
                      <a:pt x="302" y="43"/>
                      <a:pt x="288" y="42"/>
                    </a:cubicBezTo>
                    <a:cubicBezTo>
                      <a:pt x="288" y="23"/>
                      <a:pt x="288" y="23"/>
                      <a:pt x="288" y="23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2" y="23"/>
                      <a:pt x="242" y="23"/>
                      <a:pt x="242" y="23"/>
                    </a:cubicBezTo>
                    <a:cubicBezTo>
                      <a:pt x="242" y="42"/>
                      <a:pt x="242" y="42"/>
                      <a:pt x="242" y="42"/>
                    </a:cubicBezTo>
                    <a:cubicBezTo>
                      <a:pt x="228" y="43"/>
                      <a:pt x="214" y="46"/>
                      <a:pt x="201" y="50"/>
                    </a:cubicBezTo>
                    <a:cubicBezTo>
                      <a:pt x="193" y="32"/>
                      <a:pt x="193" y="32"/>
                      <a:pt x="193" y="32"/>
                    </a:cubicBezTo>
                    <a:cubicBezTo>
                      <a:pt x="181" y="13"/>
                      <a:pt x="181" y="13"/>
                      <a:pt x="181" y="13"/>
                    </a:cubicBezTo>
                    <a:cubicBezTo>
                      <a:pt x="146" y="27"/>
                      <a:pt x="146" y="27"/>
                      <a:pt x="146" y="27"/>
                    </a:cubicBezTo>
                    <a:cubicBezTo>
                      <a:pt x="152" y="50"/>
                      <a:pt x="152" y="50"/>
                      <a:pt x="152" y="50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46" y="74"/>
                      <a:pt x="135" y="82"/>
                      <a:pt x="124" y="91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65" y="90"/>
                      <a:pt x="65" y="90"/>
                      <a:pt x="65" y="90"/>
                    </a:cubicBezTo>
                    <a:cubicBezTo>
                      <a:pt x="78" y="109"/>
                      <a:pt x="78" y="109"/>
                      <a:pt x="78" y="109"/>
                    </a:cubicBezTo>
                    <a:cubicBezTo>
                      <a:pt x="92" y="123"/>
                      <a:pt x="92" y="123"/>
                      <a:pt x="92" y="123"/>
                    </a:cubicBezTo>
                    <a:cubicBezTo>
                      <a:pt x="83" y="134"/>
                      <a:pt x="75" y="145"/>
                      <a:pt x="68" y="158"/>
                    </a:cubicBezTo>
                    <a:cubicBezTo>
                      <a:pt x="51" y="151"/>
                      <a:pt x="51" y="151"/>
                      <a:pt x="51" y="151"/>
                    </a:cubicBezTo>
                    <a:cubicBezTo>
                      <a:pt x="28" y="145"/>
                      <a:pt x="28" y="145"/>
                      <a:pt x="28" y="145"/>
                    </a:cubicBezTo>
                    <a:cubicBezTo>
                      <a:pt x="13" y="180"/>
                      <a:pt x="13" y="180"/>
                      <a:pt x="13" y="180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51" y="200"/>
                      <a:pt x="51" y="200"/>
                      <a:pt x="51" y="200"/>
                    </a:cubicBezTo>
                    <a:cubicBezTo>
                      <a:pt x="47" y="213"/>
                      <a:pt x="44" y="227"/>
                      <a:pt x="42" y="241"/>
                    </a:cubicBezTo>
                    <a:cubicBezTo>
                      <a:pt x="24" y="241"/>
                      <a:pt x="24" y="241"/>
                      <a:pt x="24" y="241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24" y="287"/>
                      <a:pt x="24" y="287"/>
                      <a:pt x="24" y="287"/>
                    </a:cubicBezTo>
                    <a:cubicBezTo>
                      <a:pt x="42" y="287"/>
                      <a:pt x="42" y="287"/>
                      <a:pt x="42" y="287"/>
                    </a:cubicBezTo>
                    <a:cubicBezTo>
                      <a:pt x="44" y="301"/>
                      <a:pt x="47" y="315"/>
                      <a:pt x="51" y="328"/>
                    </a:cubicBezTo>
                    <a:cubicBezTo>
                      <a:pt x="33" y="335"/>
                      <a:pt x="33" y="335"/>
                      <a:pt x="33" y="335"/>
                    </a:cubicBezTo>
                    <a:cubicBezTo>
                      <a:pt x="13" y="348"/>
                      <a:pt x="13" y="348"/>
                      <a:pt x="13" y="348"/>
                    </a:cubicBezTo>
                    <a:cubicBezTo>
                      <a:pt x="28" y="383"/>
                      <a:pt x="28" y="383"/>
                      <a:pt x="28" y="383"/>
                    </a:cubicBezTo>
                    <a:cubicBezTo>
                      <a:pt x="51" y="377"/>
                      <a:pt x="51" y="377"/>
                      <a:pt x="51" y="377"/>
                    </a:cubicBezTo>
                    <a:cubicBezTo>
                      <a:pt x="68" y="370"/>
                      <a:pt x="68" y="370"/>
                      <a:pt x="68" y="370"/>
                    </a:cubicBezTo>
                    <a:cubicBezTo>
                      <a:pt x="75" y="383"/>
                      <a:pt x="83" y="394"/>
                      <a:pt x="92" y="405"/>
                    </a:cubicBezTo>
                    <a:cubicBezTo>
                      <a:pt x="78" y="419"/>
                      <a:pt x="78" y="419"/>
                      <a:pt x="78" y="419"/>
                    </a:cubicBezTo>
                    <a:cubicBezTo>
                      <a:pt x="65" y="438"/>
                      <a:pt x="65" y="438"/>
                      <a:pt x="65" y="438"/>
                    </a:cubicBezTo>
                    <a:cubicBezTo>
                      <a:pt x="91" y="464"/>
                      <a:pt x="91" y="464"/>
                      <a:pt x="91" y="464"/>
                    </a:cubicBezTo>
                    <a:cubicBezTo>
                      <a:pt x="110" y="451"/>
                      <a:pt x="110" y="451"/>
                      <a:pt x="110" y="451"/>
                    </a:cubicBezTo>
                    <a:cubicBezTo>
                      <a:pt x="124" y="437"/>
                      <a:pt x="124" y="437"/>
                      <a:pt x="124" y="437"/>
                    </a:cubicBezTo>
                    <a:cubicBezTo>
                      <a:pt x="135" y="446"/>
                      <a:pt x="146" y="454"/>
                      <a:pt x="159" y="461"/>
                    </a:cubicBezTo>
                    <a:cubicBezTo>
                      <a:pt x="152" y="478"/>
                      <a:pt x="152" y="478"/>
                      <a:pt x="152" y="478"/>
                    </a:cubicBezTo>
                    <a:cubicBezTo>
                      <a:pt x="146" y="501"/>
                      <a:pt x="146" y="501"/>
                      <a:pt x="146" y="501"/>
                    </a:cubicBezTo>
                    <a:cubicBezTo>
                      <a:pt x="181" y="516"/>
                      <a:pt x="181" y="516"/>
                      <a:pt x="181" y="516"/>
                    </a:cubicBezTo>
                    <a:cubicBezTo>
                      <a:pt x="193" y="496"/>
                      <a:pt x="193" y="496"/>
                      <a:pt x="193" y="496"/>
                    </a:cubicBezTo>
                    <a:cubicBezTo>
                      <a:pt x="201" y="478"/>
                      <a:pt x="201" y="478"/>
                      <a:pt x="201" y="478"/>
                    </a:cubicBezTo>
                    <a:cubicBezTo>
                      <a:pt x="214" y="482"/>
                      <a:pt x="228" y="485"/>
                      <a:pt x="242" y="486"/>
                    </a:cubicBezTo>
                    <a:cubicBezTo>
                      <a:pt x="242" y="505"/>
                      <a:pt x="242" y="505"/>
                      <a:pt x="242" y="505"/>
                    </a:cubicBezTo>
                    <a:cubicBezTo>
                      <a:pt x="246" y="528"/>
                      <a:pt x="246" y="528"/>
                      <a:pt x="246" y="528"/>
                    </a:cubicBezTo>
                    <a:cubicBezTo>
                      <a:pt x="284" y="528"/>
                      <a:pt x="284" y="528"/>
                      <a:pt x="284" y="528"/>
                    </a:cubicBezTo>
                    <a:cubicBezTo>
                      <a:pt x="288" y="505"/>
                      <a:pt x="288" y="505"/>
                      <a:pt x="288" y="505"/>
                    </a:cubicBezTo>
                    <a:cubicBezTo>
                      <a:pt x="288" y="486"/>
                      <a:pt x="288" y="486"/>
                      <a:pt x="288" y="486"/>
                    </a:cubicBezTo>
                    <a:cubicBezTo>
                      <a:pt x="302" y="485"/>
                      <a:pt x="316" y="482"/>
                      <a:pt x="329" y="478"/>
                    </a:cubicBezTo>
                    <a:cubicBezTo>
                      <a:pt x="336" y="496"/>
                      <a:pt x="336" y="496"/>
                      <a:pt x="336" y="496"/>
                    </a:cubicBezTo>
                    <a:cubicBezTo>
                      <a:pt x="349" y="516"/>
                      <a:pt x="349" y="516"/>
                      <a:pt x="349" y="516"/>
                    </a:cubicBezTo>
                    <a:cubicBezTo>
                      <a:pt x="383" y="501"/>
                      <a:pt x="383" y="501"/>
                      <a:pt x="383" y="501"/>
                    </a:cubicBezTo>
                    <a:cubicBezTo>
                      <a:pt x="378" y="478"/>
                      <a:pt x="378" y="478"/>
                      <a:pt x="378" y="478"/>
                    </a:cubicBezTo>
                    <a:cubicBezTo>
                      <a:pt x="371" y="461"/>
                      <a:pt x="371" y="461"/>
                      <a:pt x="371" y="461"/>
                    </a:cubicBezTo>
                    <a:cubicBezTo>
                      <a:pt x="383" y="454"/>
                      <a:pt x="395" y="446"/>
                      <a:pt x="406" y="437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39" y="464"/>
                      <a:pt x="439" y="464"/>
                      <a:pt x="439" y="464"/>
                    </a:cubicBezTo>
                    <a:cubicBezTo>
                      <a:pt x="465" y="438"/>
                      <a:pt x="465" y="438"/>
                      <a:pt x="465" y="438"/>
                    </a:cubicBezTo>
                    <a:cubicBezTo>
                      <a:pt x="452" y="419"/>
                      <a:pt x="452" y="419"/>
                      <a:pt x="452" y="419"/>
                    </a:cubicBezTo>
                    <a:cubicBezTo>
                      <a:pt x="438" y="405"/>
                      <a:pt x="438" y="405"/>
                      <a:pt x="438" y="405"/>
                    </a:cubicBezTo>
                    <a:cubicBezTo>
                      <a:pt x="447" y="394"/>
                      <a:pt x="455" y="383"/>
                      <a:pt x="462" y="370"/>
                    </a:cubicBezTo>
                    <a:cubicBezTo>
                      <a:pt x="479" y="377"/>
                      <a:pt x="479" y="377"/>
                      <a:pt x="479" y="377"/>
                    </a:cubicBezTo>
                    <a:cubicBezTo>
                      <a:pt x="502" y="383"/>
                      <a:pt x="502" y="383"/>
                      <a:pt x="502" y="383"/>
                    </a:cubicBezTo>
                    <a:cubicBezTo>
                      <a:pt x="516" y="348"/>
                      <a:pt x="516" y="348"/>
                      <a:pt x="516" y="348"/>
                    </a:cubicBezTo>
                    <a:cubicBezTo>
                      <a:pt x="496" y="335"/>
                      <a:pt x="496" y="335"/>
                      <a:pt x="496" y="335"/>
                    </a:cubicBezTo>
                    <a:cubicBezTo>
                      <a:pt x="479" y="328"/>
                      <a:pt x="479" y="328"/>
                      <a:pt x="479" y="328"/>
                    </a:cubicBezTo>
                    <a:cubicBezTo>
                      <a:pt x="483" y="315"/>
                      <a:pt x="486" y="301"/>
                      <a:pt x="487" y="287"/>
                    </a:cubicBezTo>
                    <a:lnTo>
                      <a:pt x="506" y="287"/>
                    </a:lnTo>
                    <a:close/>
                    <a:moveTo>
                      <a:pt x="265" y="290"/>
                    </a:moveTo>
                    <a:cubicBezTo>
                      <a:pt x="251" y="290"/>
                      <a:pt x="239" y="278"/>
                      <a:pt x="239" y="264"/>
                    </a:cubicBezTo>
                    <a:cubicBezTo>
                      <a:pt x="239" y="250"/>
                      <a:pt x="251" y="238"/>
                      <a:pt x="265" y="238"/>
                    </a:cubicBezTo>
                    <a:cubicBezTo>
                      <a:pt x="279" y="238"/>
                      <a:pt x="291" y="250"/>
                      <a:pt x="291" y="264"/>
                    </a:cubicBezTo>
                    <a:cubicBezTo>
                      <a:pt x="291" y="278"/>
                      <a:pt x="279" y="290"/>
                      <a:pt x="265" y="29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5405438" y="2741613"/>
                <a:ext cx="1376363" cy="1381125"/>
              </a:xfrm>
              <a:custGeom>
                <a:avLst/>
                <a:gdLst>
                  <a:gd name="T0" fmla="*/ 184 w 367"/>
                  <a:gd name="T1" fmla="*/ 0 h 368"/>
                  <a:gd name="T2" fmla="*/ 0 w 367"/>
                  <a:gd name="T3" fmla="*/ 184 h 368"/>
                  <a:gd name="T4" fmla="*/ 184 w 367"/>
                  <a:gd name="T5" fmla="*/ 368 h 368"/>
                  <a:gd name="T6" fmla="*/ 367 w 367"/>
                  <a:gd name="T7" fmla="*/ 184 h 368"/>
                  <a:gd name="T8" fmla="*/ 184 w 367"/>
                  <a:gd name="T9" fmla="*/ 0 h 368"/>
                  <a:gd name="T10" fmla="*/ 184 w 367"/>
                  <a:gd name="T11" fmla="*/ 250 h 368"/>
                  <a:gd name="T12" fmla="*/ 118 w 367"/>
                  <a:gd name="T13" fmla="*/ 184 h 368"/>
                  <a:gd name="T14" fmla="*/ 184 w 367"/>
                  <a:gd name="T15" fmla="*/ 118 h 368"/>
                  <a:gd name="T16" fmla="*/ 250 w 367"/>
                  <a:gd name="T17" fmla="*/ 184 h 368"/>
                  <a:gd name="T18" fmla="*/ 184 w 367"/>
                  <a:gd name="T19" fmla="*/ 25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7" h="368">
                    <a:moveTo>
                      <a:pt x="184" y="0"/>
                    </a:moveTo>
                    <a:cubicBezTo>
                      <a:pt x="83" y="0"/>
                      <a:pt x="0" y="83"/>
                      <a:pt x="0" y="184"/>
                    </a:cubicBezTo>
                    <a:cubicBezTo>
                      <a:pt x="0" y="285"/>
                      <a:pt x="83" y="368"/>
                      <a:pt x="184" y="368"/>
                    </a:cubicBezTo>
                    <a:cubicBezTo>
                      <a:pt x="285" y="368"/>
                      <a:pt x="367" y="285"/>
                      <a:pt x="367" y="184"/>
                    </a:cubicBezTo>
                    <a:cubicBezTo>
                      <a:pt x="367" y="83"/>
                      <a:pt x="285" y="0"/>
                      <a:pt x="184" y="0"/>
                    </a:cubicBezTo>
                    <a:close/>
                    <a:moveTo>
                      <a:pt x="184" y="250"/>
                    </a:moveTo>
                    <a:cubicBezTo>
                      <a:pt x="148" y="250"/>
                      <a:pt x="118" y="220"/>
                      <a:pt x="118" y="184"/>
                    </a:cubicBezTo>
                    <a:cubicBezTo>
                      <a:pt x="118" y="148"/>
                      <a:pt x="148" y="118"/>
                      <a:pt x="184" y="118"/>
                    </a:cubicBezTo>
                    <a:cubicBezTo>
                      <a:pt x="220" y="118"/>
                      <a:pt x="250" y="148"/>
                      <a:pt x="250" y="184"/>
                    </a:cubicBezTo>
                    <a:cubicBezTo>
                      <a:pt x="250" y="220"/>
                      <a:pt x="220" y="250"/>
                      <a:pt x="184" y="25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9031" y="3442"/>
              <a:ext cx="2178" cy="2175"/>
              <a:chOff x="5102225" y="2441575"/>
              <a:chExt cx="1982788" cy="1979613"/>
            </a:xfrm>
            <a:solidFill>
              <a:srgbClr val="000000">
                <a:alpha val="60000"/>
              </a:srgbClr>
            </a:solidFill>
          </p:grpSpPr>
          <p:sp>
            <p:nvSpPr>
              <p:cNvPr id="4" name="Freeform 12"/>
              <p:cNvSpPr>
                <a:spLocks noEditPoints="1"/>
              </p:cNvSpPr>
              <p:nvPr/>
            </p:nvSpPr>
            <p:spPr bwMode="auto">
              <a:xfrm>
                <a:off x="5102225" y="2441575"/>
                <a:ext cx="1982788" cy="1979613"/>
              </a:xfrm>
              <a:custGeom>
                <a:avLst/>
                <a:gdLst>
                  <a:gd name="T0" fmla="*/ 529 w 529"/>
                  <a:gd name="T1" fmla="*/ 283 h 528"/>
                  <a:gd name="T2" fmla="*/ 506 w 529"/>
                  <a:gd name="T3" fmla="*/ 241 h 528"/>
                  <a:gd name="T4" fmla="*/ 479 w 529"/>
                  <a:gd name="T5" fmla="*/ 200 h 528"/>
                  <a:gd name="T6" fmla="*/ 516 w 529"/>
                  <a:gd name="T7" fmla="*/ 180 h 528"/>
                  <a:gd name="T8" fmla="*/ 479 w 529"/>
                  <a:gd name="T9" fmla="*/ 151 h 528"/>
                  <a:gd name="T10" fmla="*/ 438 w 529"/>
                  <a:gd name="T11" fmla="*/ 123 h 528"/>
                  <a:gd name="T12" fmla="*/ 465 w 529"/>
                  <a:gd name="T13" fmla="*/ 90 h 528"/>
                  <a:gd name="T14" fmla="*/ 420 w 529"/>
                  <a:gd name="T15" fmla="*/ 77 h 528"/>
                  <a:gd name="T16" fmla="*/ 371 w 529"/>
                  <a:gd name="T17" fmla="*/ 67 h 528"/>
                  <a:gd name="T18" fmla="*/ 383 w 529"/>
                  <a:gd name="T19" fmla="*/ 27 h 528"/>
                  <a:gd name="T20" fmla="*/ 336 w 529"/>
                  <a:gd name="T21" fmla="*/ 32 h 528"/>
                  <a:gd name="T22" fmla="*/ 288 w 529"/>
                  <a:gd name="T23" fmla="*/ 42 h 528"/>
                  <a:gd name="T24" fmla="*/ 284 w 529"/>
                  <a:gd name="T25" fmla="*/ 0 h 528"/>
                  <a:gd name="T26" fmla="*/ 242 w 529"/>
                  <a:gd name="T27" fmla="*/ 23 h 528"/>
                  <a:gd name="T28" fmla="*/ 201 w 529"/>
                  <a:gd name="T29" fmla="*/ 50 h 528"/>
                  <a:gd name="T30" fmla="*/ 181 w 529"/>
                  <a:gd name="T31" fmla="*/ 13 h 528"/>
                  <a:gd name="T32" fmla="*/ 152 w 529"/>
                  <a:gd name="T33" fmla="*/ 50 h 528"/>
                  <a:gd name="T34" fmla="*/ 124 w 529"/>
                  <a:gd name="T35" fmla="*/ 91 h 528"/>
                  <a:gd name="T36" fmla="*/ 91 w 529"/>
                  <a:gd name="T37" fmla="*/ 64 h 528"/>
                  <a:gd name="T38" fmla="*/ 78 w 529"/>
                  <a:gd name="T39" fmla="*/ 109 h 528"/>
                  <a:gd name="T40" fmla="*/ 68 w 529"/>
                  <a:gd name="T41" fmla="*/ 158 h 528"/>
                  <a:gd name="T42" fmla="*/ 28 w 529"/>
                  <a:gd name="T43" fmla="*/ 145 h 528"/>
                  <a:gd name="T44" fmla="*/ 33 w 529"/>
                  <a:gd name="T45" fmla="*/ 193 h 528"/>
                  <a:gd name="T46" fmla="*/ 42 w 529"/>
                  <a:gd name="T47" fmla="*/ 241 h 528"/>
                  <a:gd name="T48" fmla="*/ 0 w 529"/>
                  <a:gd name="T49" fmla="*/ 245 h 528"/>
                  <a:gd name="T50" fmla="*/ 24 w 529"/>
                  <a:gd name="T51" fmla="*/ 287 h 528"/>
                  <a:gd name="T52" fmla="*/ 51 w 529"/>
                  <a:gd name="T53" fmla="*/ 328 h 528"/>
                  <a:gd name="T54" fmla="*/ 13 w 529"/>
                  <a:gd name="T55" fmla="*/ 348 h 528"/>
                  <a:gd name="T56" fmla="*/ 51 w 529"/>
                  <a:gd name="T57" fmla="*/ 377 h 528"/>
                  <a:gd name="T58" fmla="*/ 92 w 529"/>
                  <a:gd name="T59" fmla="*/ 405 h 528"/>
                  <a:gd name="T60" fmla="*/ 65 w 529"/>
                  <a:gd name="T61" fmla="*/ 438 h 528"/>
                  <a:gd name="T62" fmla="*/ 110 w 529"/>
                  <a:gd name="T63" fmla="*/ 451 h 528"/>
                  <a:gd name="T64" fmla="*/ 159 w 529"/>
                  <a:gd name="T65" fmla="*/ 461 h 528"/>
                  <a:gd name="T66" fmla="*/ 146 w 529"/>
                  <a:gd name="T67" fmla="*/ 501 h 528"/>
                  <a:gd name="T68" fmla="*/ 193 w 529"/>
                  <a:gd name="T69" fmla="*/ 496 h 528"/>
                  <a:gd name="T70" fmla="*/ 242 w 529"/>
                  <a:gd name="T71" fmla="*/ 486 h 528"/>
                  <a:gd name="T72" fmla="*/ 246 w 529"/>
                  <a:gd name="T73" fmla="*/ 528 h 528"/>
                  <a:gd name="T74" fmla="*/ 288 w 529"/>
                  <a:gd name="T75" fmla="*/ 505 h 528"/>
                  <a:gd name="T76" fmla="*/ 329 w 529"/>
                  <a:gd name="T77" fmla="*/ 478 h 528"/>
                  <a:gd name="T78" fmla="*/ 349 w 529"/>
                  <a:gd name="T79" fmla="*/ 516 h 528"/>
                  <a:gd name="T80" fmla="*/ 378 w 529"/>
                  <a:gd name="T81" fmla="*/ 478 h 528"/>
                  <a:gd name="T82" fmla="*/ 406 w 529"/>
                  <a:gd name="T83" fmla="*/ 437 h 528"/>
                  <a:gd name="T84" fmla="*/ 439 w 529"/>
                  <a:gd name="T85" fmla="*/ 464 h 528"/>
                  <a:gd name="T86" fmla="*/ 452 w 529"/>
                  <a:gd name="T87" fmla="*/ 419 h 528"/>
                  <a:gd name="T88" fmla="*/ 462 w 529"/>
                  <a:gd name="T89" fmla="*/ 370 h 528"/>
                  <a:gd name="T90" fmla="*/ 502 w 529"/>
                  <a:gd name="T91" fmla="*/ 383 h 528"/>
                  <a:gd name="T92" fmla="*/ 496 w 529"/>
                  <a:gd name="T93" fmla="*/ 335 h 528"/>
                  <a:gd name="T94" fmla="*/ 487 w 529"/>
                  <a:gd name="T95" fmla="*/ 287 h 528"/>
                  <a:gd name="T96" fmla="*/ 265 w 529"/>
                  <a:gd name="T97" fmla="*/ 290 h 528"/>
                  <a:gd name="T98" fmla="*/ 265 w 529"/>
                  <a:gd name="T99" fmla="*/ 238 h 528"/>
                  <a:gd name="T100" fmla="*/ 265 w 529"/>
                  <a:gd name="T101" fmla="*/ 29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29" h="528">
                    <a:moveTo>
                      <a:pt x="506" y="287"/>
                    </a:moveTo>
                    <a:cubicBezTo>
                      <a:pt x="529" y="283"/>
                      <a:pt x="529" y="283"/>
                      <a:pt x="529" y="283"/>
                    </a:cubicBezTo>
                    <a:cubicBezTo>
                      <a:pt x="529" y="245"/>
                      <a:pt x="529" y="245"/>
                      <a:pt x="529" y="245"/>
                    </a:cubicBezTo>
                    <a:cubicBezTo>
                      <a:pt x="506" y="241"/>
                      <a:pt x="506" y="241"/>
                      <a:pt x="506" y="241"/>
                    </a:cubicBezTo>
                    <a:cubicBezTo>
                      <a:pt x="487" y="241"/>
                      <a:pt x="487" y="241"/>
                      <a:pt x="487" y="241"/>
                    </a:cubicBezTo>
                    <a:cubicBezTo>
                      <a:pt x="486" y="227"/>
                      <a:pt x="483" y="213"/>
                      <a:pt x="479" y="200"/>
                    </a:cubicBezTo>
                    <a:cubicBezTo>
                      <a:pt x="496" y="193"/>
                      <a:pt x="496" y="193"/>
                      <a:pt x="496" y="193"/>
                    </a:cubicBezTo>
                    <a:cubicBezTo>
                      <a:pt x="516" y="180"/>
                      <a:pt x="516" y="180"/>
                      <a:pt x="516" y="180"/>
                    </a:cubicBezTo>
                    <a:cubicBezTo>
                      <a:pt x="502" y="145"/>
                      <a:pt x="502" y="145"/>
                      <a:pt x="502" y="145"/>
                    </a:cubicBezTo>
                    <a:cubicBezTo>
                      <a:pt x="479" y="151"/>
                      <a:pt x="479" y="151"/>
                      <a:pt x="479" y="151"/>
                    </a:cubicBezTo>
                    <a:cubicBezTo>
                      <a:pt x="462" y="158"/>
                      <a:pt x="462" y="158"/>
                      <a:pt x="462" y="158"/>
                    </a:cubicBezTo>
                    <a:cubicBezTo>
                      <a:pt x="455" y="145"/>
                      <a:pt x="447" y="134"/>
                      <a:pt x="438" y="123"/>
                    </a:cubicBezTo>
                    <a:cubicBezTo>
                      <a:pt x="452" y="109"/>
                      <a:pt x="452" y="109"/>
                      <a:pt x="452" y="109"/>
                    </a:cubicBezTo>
                    <a:cubicBezTo>
                      <a:pt x="465" y="90"/>
                      <a:pt x="465" y="90"/>
                      <a:pt x="465" y="90"/>
                    </a:cubicBezTo>
                    <a:cubicBezTo>
                      <a:pt x="439" y="64"/>
                      <a:pt x="439" y="64"/>
                      <a:pt x="439" y="64"/>
                    </a:cubicBezTo>
                    <a:cubicBezTo>
                      <a:pt x="420" y="77"/>
                      <a:pt x="420" y="77"/>
                      <a:pt x="420" y="77"/>
                    </a:cubicBezTo>
                    <a:cubicBezTo>
                      <a:pt x="406" y="91"/>
                      <a:pt x="406" y="91"/>
                      <a:pt x="406" y="91"/>
                    </a:cubicBezTo>
                    <a:cubicBezTo>
                      <a:pt x="395" y="82"/>
                      <a:pt x="383" y="74"/>
                      <a:pt x="371" y="67"/>
                    </a:cubicBezTo>
                    <a:cubicBezTo>
                      <a:pt x="378" y="50"/>
                      <a:pt x="378" y="50"/>
                      <a:pt x="378" y="50"/>
                    </a:cubicBezTo>
                    <a:cubicBezTo>
                      <a:pt x="383" y="27"/>
                      <a:pt x="383" y="27"/>
                      <a:pt x="383" y="27"/>
                    </a:cubicBezTo>
                    <a:cubicBezTo>
                      <a:pt x="349" y="13"/>
                      <a:pt x="349" y="13"/>
                      <a:pt x="349" y="13"/>
                    </a:cubicBezTo>
                    <a:cubicBezTo>
                      <a:pt x="336" y="32"/>
                      <a:pt x="336" y="32"/>
                      <a:pt x="336" y="32"/>
                    </a:cubicBezTo>
                    <a:cubicBezTo>
                      <a:pt x="329" y="50"/>
                      <a:pt x="329" y="50"/>
                      <a:pt x="329" y="50"/>
                    </a:cubicBezTo>
                    <a:cubicBezTo>
                      <a:pt x="316" y="46"/>
                      <a:pt x="302" y="43"/>
                      <a:pt x="288" y="42"/>
                    </a:cubicBezTo>
                    <a:cubicBezTo>
                      <a:pt x="288" y="23"/>
                      <a:pt x="288" y="23"/>
                      <a:pt x="288" y="23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2" y="23"/>
                      <a:pt x="242" y="23"/>
                      <a:pt x="242" y="23"/>
                    </a:cubicBezTo>
                    <a:cubicBezTo>
                      <a:pt x="242" y="42"/>
                      <a:pt x="242" y="42"/>
                      <a:pt x="242" y="42"/>
                    </a:cubicBezTo>
                    <a:cubicBezTo>
                      <a:pt x="228" y="43"/>
                      <a:pt x="214" y="46"/>
                      <a:pt x="201" y="50"/>
                    </a:cubicBezTo>
                    <a:cubicBezTo>
                      <a:pt x="193" y="32"/>
                      <a:pt x="193" y="32"/>
                      <a:pt x="193" y="32"/>
                    </a:cubicBezTo>
                    <a:cubicBezTo>
                      <a:pt x="181" y="13"/>
                      <a:pt x="181" y="13"/>
                      <a:pt x="181" y="13"/>
                    </a:cubicBezTo>
                    <a:cubicBezTo>
                      <a:pt x="146" y="27"/>
                      <a:pt x="146" y="27"/>
                      <a:pt x="146" y="27"/>
                    </a:cubicBezTo>
                    <a:cubicBezTo>
                      <a:pt x="152" y="50"/>
                      <a:pt x="152" y="50"/>
                      <a:pt x="152" y="50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46" y="74"/>
                      <a:pt x="135" y="82"/>
                      <a:pt x="124" y="91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65" y="90"/>
                      <a:pt x="65" y="90"/>
                      <a:pt x="65" y="90"/>
                    </a:cubicBezTo>
                    <a:cubicBezTo>
                      <a:pt x="78" y="109"/>
                      <a:pt x="78" y="109"/>
                      <a:pt x="78" y="109"/>
                    </a:cubicBezTo>
                    <a:cubicBezTo>
                      <a:pt x="92" y="123"/>
                      <a:pt x="92" y="123"/>
                      <a:pt x="92" y="123"/>
                    </a:cubicBezTo>
                    <a:cubicBezTo>
                      <a:pt x="83" y="134"/>
                      <a:pt x="75" y="145"/>
                      <a:pt x="68" y="158"/>
                    </a:cubicBezTo>
                    <a:cubicBezTo>
                      <a:pt x="51" y="151"/>
                      <a:pt x="51" y="151"/>
                      <a:pt x="51" y="151"/>
                    </a:cubicBezTo>
                    <a:cubicBezTo>
                      <a:pt x="28" y="145"/>
                      <a:pt x="28" y="145"/>
                      <a:pt x="28" y="145"/>
                    </a:cubicBezTo>
                    <a:cubicBezTo>
                      <a:pt x="13" y="180"/>
                      <a:pt x="13" y="180"/>
                      <a:pt x="13" y="180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51" y="200"/>
                      <a:pt x="51" y="200"/>
                      <a:pt x="51" y="200"/>
                    </a:cubicBezTo>
                    <a:cubicBezTo>
                      <a:pt x="47" y="213"/>
                      <a:pt x="44" y="227"/>
                      <a:pt x="42" y="241"/>
                    </a:cubicBezTo>
                    <a:cubicBezTo>
                      <a:pt x="24" y="241"/>
                      <a:pt x="24" y="241"/>
                      <a:pt x="24" y="241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24" y="287"/>
                      <a:pt x="24" y="287"/>
                      <a:pt x="24" y="287"/>
                    </a:cubicBezTo>
                    <a:cubicBezTo>
                      <a:pt x="42" y="287"/>
                      <a:pt x="42" y="287"/>
                      <a:pt x="42" y="287"/>
                    </a:cubicBezTo>
                    <a:cubicBezTo>
                      <a:pt x="44" y="301"/>
                      <a:pt x="47" y="315"/>
                      <a:pt x="51" y="328"/>
                    </a:cubicBezTo>
                    <a:cubicBezTo>
                      <a:pt x="33" y="335"/>
                      <a:pt x="33" y="335"/>
                      <a:pt x="33" y="335"/>
                    </a:cubicBezTo>
                    <a:cubicBezTo>
                      <a:pt x="13" y="348"/>
                      <a:pt x="13" y="348"/>
                      <a:pt x="13" y="348"/>
                    </a:cubicBezTo>
                    <a:cubicBezTo>
                      <a:pt x="28" y="383"/>
                      <a:pt x="28" y="383"/>
                      <a:pt x="28" y="383"/>
                    </a:cubicBezTo>
                    <a:cubicBezTo>
                      <a:pt x="51" y="377"/>
                      <a:pt x="51" y="377"/>
                      <a:pt x="51" y="377"/>
                    </a:cubicBezTo>
                    <a:cubicBezTo>
                      <a:pt x="68" y="370"/>
                      <a:pt x="68" y="370"/>
                      <a:pt x="68" y="370"/>
                    </a:cubicBezTo>
                    <a:cubicBezTo>
                      <a:pt x="75" y="383"/>
                      <a:pt x="83" y="394"/>
                      <a:pt x="92" y="405"/>
                    </a:cubicBezTo>
                    <a:cubicBezTo>
                      <a:pt x="78" y="419"/>
                      <a:pt x="78" y="419"/>
                      <a:pt x="78" y="419"/>
                    </a:cubicBezTo>
                    <a:cubicBezTo>
                      <a:pt x="65" y="438"/>
                      <a:pt x="65" y="438"/>
                      <a:pt x="65" y="438"/>
                    </a:cubicBezTo>
                    <a:cubicBezTo>
                      <a:pt x="91" y="464"/>
                      <a:pt x="91" y="464"/>
                      <a:pt x="91" y="464"/>
                    </a:cubicBezTo>
                    <a:cubicBezTo>
                      <a:pt x="110" y="451"/>
                      <a:pt x="110" y="451"/>
                      <a:pt x="110" y="451"/>
                    </a:cubicBezTo>
                    <a:cubicBezTo>
                      <a:pt x="124" y="437"/>
                      <a:pt x="124" y="437"/>
                      <a:pt x="124" y="437"/>
                    </a:cubicBezTo>
                    <a:cubicBezTo>
                      <a:pt x="135" y="446"/>
                      <a:pt x="146" y="454"/>
                      <a:pt x="159" y="461"/>
                    </a:cubicBezTo>
                    <a:cubicBezTo>
                      <a:pt x="152" y="478"/>
                      <a:pt x="152" y="478"/>
                      <a:pt x="152" y="478"/>
                    </a:cubicBezTo>
                    <a:cubicBezTo>
                      <a:pt x="146" y="501"/>
                      <a:pt x="146" y="501"/>
                      <a:pt x="146" y="501"/>
                    </a:cubicBezTo>
                    <a:cubicBezTo>
                      <a:pt x="181" y="516"/>
                      <a:pt x="181" y="516"/>
                      <a:pt x="181" y="516"/>
                    </a:cubicBezTo>
                    <a:cubicBezTo>
                      <a:pt x="193" y="496"/>
                      <a:pt x="193" y="496"/>
                      <a:pt x="193" y="496"/>
                    </a:cubicBezTo>
                    <a:cubicBezTo>
                      <a:pt x="201" y="478"/>
                      <a:pt x="201" y="478"/>
                      <a:pt x="201" y="478"/>
                    </a:cubicBezTo>
                    <a:cubicBezTo>
                      <a:pt x="214" y="482"/>
                      <a:pt x="228" y="485"/>
                      <a:pt x="242" y="486"/>
                    </a:cubicBezTo>
                    <a:cubicBezTo>
                      <a:pt x="242" y="505"/>
                      <a:pt x="242" y="505"/>
                      <a:pt x="242" y="505"/>
                    </a:cubicBezTo>
                    <a:cubicBezTo>
                      <a:pt x="246" y="528"/>
                      <a:pt x="246" y="528"/>
                      <a:pt x="246" y="528"/>
                    </a:cubicBezTo>
                    <a:cubicBezTo>
                      <a:pt x="284" y="528"/>
                      <a:pt x="284" y="528"/>
                      <a:pt x="284" y="528"/>
                    </a:cubicBezTo>
                    <a:cubicBezTo>
                      <a:pt x="288" y="505"/>
                      <a:pt x="288" y="505"/>
                      <a:pt x="288" y="505"/>
                    </a:cubicBezTo>
                    <a:cubicBezTo>
                      <a:pt x="288" y="486"/>
                      <a:pt x="288" y="486"/>
                      <a:pt x="288" y="486"/>
                    </a:cubicBezTo>
                    <a:cubicBezTo>
                      <a:pt x="302" y="485"/>
                      <a:pt x="316" y="482"/>
                      <a:pt x="329" y="478"/>
                    </a:cubicBezTo>
                    <a:cubicBezTo>
                      <a:pt x="336" y="496"/>
                      <a:pt x="336" y="496"/>
                      <a:pt x="336" y="496"/>
                    </a:cubicBezTo>
                    <a:cubicBezTo>
                      <a:pt x="349" y="516"/>
                      <a:pt x="349" y="516"/>
                      <a:pt x="349" y="516"/>
                    </a:cubicBezTo>
                    <a:cubicBezTo>
                      <a:pt x="383" y="501"/>
                      <a:pt x="383" y="501"/>
                      <a:pt x="383" y="501"/>
                    </a:cubicBezTo>
                    <a:cubicBezTo>
                      <a:pt x="378" y="478"/>
                      <a:pt x="378" y="478"/>
                      <a:pt x="378" y="478"/>
                    </a:cubicBezTo>
                    <a:cubicBezTo>
                      <a:pt x="371" y="461"/>
                      <a:pt x="371" y="461"/>
                      <a:pt x="371" y="461"/>
                    </a:cubicBezTo>
                    <a:cubicBezTo>
                      <a:pt x="383" y="454"/>
                      <a:pt x="395" y="446"/>
                      <a:pt x="406" y="437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39" y="464"/>
                      <a:pt x="439" y="464"/>
                      <a:pt x="439" y="464"/>
                    </a:cubicBezTo>
                    <a:cubicBezTo>
                      <a:pt x="465" y="438"/>
                      <a:pt x="465" y="438"/>
                      <a:pt x="465" y="438"/>
                    </a:cubicBezTo>
                    <a:cubicBezTo>
                      <a:pt x="452" y="419"/>
                      <a:pt x="452" y="419"/>
                      <a:pt x="452" y="419"/>
                    </a:cubicBezTo>
                    <a:cubicBezTo>
                      <a:pt x="438" y="405"/>
                      <a:pt x="438" y="405"/>
                      <a:pt x="438" y="405"/>
                    </a:cubicBezTo>
                    <a:cubicBezTo>
                      <a:pt x="447" y="394"/>
                      <a:pt x="455" y="383"/>
                      <a:pt x="462" y="370"/>
                    </a:cubicBezTo>
                    <a:cubicBezTo>
                      <a:pt x="479" y="377"/>
                      <a:pt x="479" y="377"/>
                      <a:pt x="479" y="377"/>
                    </a:cubicBezTo>
                    <a:cubicBezTo>
                      <a:pt x="502" y="383"/>
                      <a:pt x="502" y="383"/>
                      <a:pt x="502" y="383"/>
                    </a:cubicBezTo>
                    <a:cubicBezTo>
                      <a:pt x="516" y="348"/>
                      <a:pt x="516" y="348"/>
                      <a:pt x="516" y="348"/>
                    </a:cubicBezTo>
                    <a:cubicBezTo>
                      <a:pt x="496" y="335"/>
                      <a:pt x="496" y="335"/>
                      <a:pt x="496" y="335"/>
                    </a:cubicBezTo>
                    <a:cubicBezTo>
                      <a:pt x="479" y="328"/>
                      <a:pt x="479" y="328"/>
                      <a:pt x="479" y="328"/>
                    </a:cubicBezTo>
                    <a:cubicBezTo>
                      <a:pt x="483" y="315"/>
                      <a:pt x="486" y="301"/>
                      <a:pt x="487" y="287"/>
                    </a:cubicBezTo>
                    <a:lnTo>
                      <a:pt x="506" y="287"/>
                    </a:lnTo>
                    <a:close/>
                    <a:moveTo>
                      <a:pt x="265" y="290"/>
                    </a:moveTo>
                    <a:cubicBezTo>
                      <a:pt x="251" y="290"/>
                      <a:pt x="239" y="278"/>
                      <a:pt x="239" y="264"/>
                    </a:cubicBezTo>
                    <a:cubicBezTo>
                      <a:pt x="239" y="250"/>
                      <a:pt x="251" y="238"/>
                      <a:pt x="265" y="238"/>
                    </a:cubicBezTo>
                    <a:cubicBezTo>
                      <a:pt x="279" y="238"/>
                      <a:pt x="291" y="250"/>
                      <a:pt x="291" y="264"/>
                    </a:cubicBezTo>
                    <a:cubicBezTo>
                      <a:pt x="291" y="278"/>
                      <a:pt x="279" y="290"/>
                      <a:pt x="265" y="29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Freeform 13"/>
              <p:cNvSpPr>
                <a:spLocks noEditPoints="1"/>
              </p:cNvSpPr>
              <p:nvPr/>
            </p:nvSpPr>
            <p:spPr bwMode="auto">
              <a:xfrm>
                <a:off x="5405438" y="2741613"/>
                <a:ext cx="1376363" cy="1381125"/>
              </a:xfrm>
              <a:custGeom>
                <a:avLst/>
                <a:gdLst>
                  <a:gd name="T0" fmla="*/ 184 w 367"/>
                  <a:gd name="T1" fmla="*/ 0 h 368"/>
                  <a:gd name="T2" fmla="*/ 0 w 367"/>
                  <a:gd name="T3" fmla="*/ 184 h 368"/>
                  <a:gd name="T4" fmla="*/ 184 w 367"/>
                  <a:gd name="T5" fmla="*/ 368 h 368"/>
                  <a:gd name="T6" fmla="*/ 367 w 367"/>
                  <a:gd name="T7" fmla="*/ 184 h 368"/>
                  <a:gd name="T8" fmla="*/ 184 w 367"/>
                  <a:gd name="T9" fmla="*/ 0 h 368"/>
                  <a:gd name="T10" fmla="*/ 184 w 367"/>
                  <a:gd name="T11" fmla="*/ 250 h 368"/>
                  <a:gd name="T12" fmla="*/ 118 w 367"/>
                  <a:gd name="T13" fmla="*/ 184 h 368"/>
                  <a:gd name="T14" fmla="*/ 184 w 367"/>
                  <a:gd name="T15" fmla="*/ 118 h 368"/>
                  <a:gd name="T16" fmla="*/ 250 w 367"/>
                  <a:gd name="T17" fmla="*/ 184 h 368"/>
                  <a:gd name="T18" fmla="*/ 184 w 367"/>
                  <a:gd name="T19" fmla="*/ 25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7" h="368">
                    <a:moveTo>
                      <a:pt x="184" y="0"/>
                    </a:moveTo>
                    <a:cubicBezTo>
                      <a:pt x="83" y="0"/>
                      <a:pt x="0" y="83"/>
                      <a:pt x="0" y="184"/>
                    </a:cubicBezTo>
                    <a:cubicBezTo>
                      <a:pt x="0" y="285"/>
                      <a:pt x="83" y="368"/>
                      <a:pt x="184" y="368"/>
                    </a:cubicBezTo>
                    <a:cubicBezTo>
                      <a:pt x="285" y="368"/>
                      <a:pt x="367" y="285"/>
                      <a:pt x="367" y="184"/>
                    </a:cubicBezTo>
                    <a:cubicBezTo>
                      <a:pt x="367" y="83"/>
                      <a:pt x="285" y="0"/>
                      <a:pt x="184" y="0"/>
                    </a:cubicBezTo>
                    <a:close/>
                    <a:moveTo>
                      <a:pt x="184" y="250"/>
                    </a:moveTo>
                    <a:cubicBezTo>
                      <a:pt x="148" y="250"/>
                      <a:pt x="118" y="220"/>
                      <a:pt x="118" y="184"/>
                    </a:cubicBezTo>
                    <a:cubicBezTo>
                      <a:pt x="118" y="148"/>
                      <a:pt x="148" y="118"/>
                      <a:pt x="184" y="118"/>
                    </a:cubicBezTo>
                    <a:cubicBezTo>
                      <a:pt x="220" y="118"/>
                      <a:pt x="250" y="148"/>
                      <a:pt x="250" y="184"/>
                    </a:cubicBezTo>
                    <a:cubicBezTo>
                      <a:pt x="250" y="220"/>
                      <a:pt x="220" y="250"/>
                      <a:pt x="184" y="25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4745066" y="2065157"/>
            <a:ext cx="239249" cy="20631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908895" y="3960000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cs typeface="微软雅黑" panose="020B0503020204020204" pitchFamily="34" charset="-122"/>
                <a:sym typeface="+mn-ea"/>
              </a:rPr>
              <a:t>公司发展进程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6" name="椭圆 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3064957" y="206814"/>
            <a:ext cx="6934835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sz="2935" b="1" dirty="0">
                <a:solidFill>
                  <a:schemeClr val="bg1"/>
                </a:solidFill>
                <a:sym typeface="+mn-ea"/>
              </a:rPr>
              <a:t>为什么恒基</a:t>
            </a:r>
            <a:r>
              <a:rPr lang="en-US" altLang="zh-CN" sz="2935" b="1" dirty="0">
                <a:solidFill>
                  <a:schemeClr val="bg1"/>
                </a:solidFill>
                <a:sym typeface="+mn-ea"/>
              </a:rPr>
              <a:t>AI</a:t>
            </a:r>
            <a:r>
              <a:rPr lang="zh-CN" altLang="en-US" sz="2935" b="1" dirty="0">
                <a:solidFill>
                  <a:schemeClr val="bg1"/>
                </a:solidFill>
                <a:sym typeface="+mn-ea"/>
              </a:rPr>
              <a:t>要研发且运用区块链技术？</a:t>
            </a:r>
            <a:endParaRPr lang="zh-CN" altLang="en-US" sz="293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4116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6"/>
          <p:cNvSpPr/>
          <p:nvPr/>
        </p:nvSpPr>
        <p:spPr bwMode="auto">
          <a:xfrm>
            <a:off x="2008597" y="5374723"/>
            <a:ext cx="1083620" cy="683816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3175" cap="flat" cmpd="sng">
            <a:noFill/>
            <a:bevel/>
          </a:ln>
        </p:spPr>
        <p:txBody>
          <a:bodyPr lIns="108816" tIns="54408" rIns="108816" bIns="54408" anchor="ctr"/>
          <a:lstStyle/>
          <a:p>
            <a:pPr algn="ctr"/>
            <a:endParaRPr lang="zh-CN" altLang="en-US" sz="1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8"/>
          <p:cNvSpPr/>
          <p:nvPr/>
        </p:nvSpPr>
        <p:spPr bwMode="auto">
          <a:xfrm>
            <a:off x="892524" y="1379121"/>
            <a:ext cx="3326049" cy="3802819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3175" cap="flat" cmpd="sng">
            <a:noFill/>
            <a:bevel/>
          </a:ln>
        </p:spPr>
        <p:txBody>
          <a:bodyPr lIns="108816" tIns="54408" rIns="108816" bIns="54408" anchor="ctr"/>
          <a:lstStyle/>
          <a:p>
            <a:pPr algn="ctr"/>
            <a:endParaRPr lang="zh-CN" altLang="en-US" sz="1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9"/>
          <p:cNvSpPr/>
          <p:nvPr/>
        </p:nvSpPr>
        <p:spPr bwMode="auto">
          <a:xfrm>
            <a:off x="1739941" y="1383103"/>
            <a:ext cx="2275647" cy="1373607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3175" cap="flat" cmpd="sng">
            <a:noFill/>
            <a:bevel/>
          </a:ln>
        </p:spPr>
        <p:txBody>
          <a:bodyPr lIns="108816" tIns="54408" rIns="108816" bIns="54408" anchor="ctr"/>
          <a:lstStyle/>
          <a:p>
            <a:pPr algn="ctr"/>
            <a:endParaRPr lang="zh-CN" altLang="en-US" sz="1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10"/>
          <p:cNvSpPr/>
          <p:nvPr/>
        </p:nvSpPr>
        <p:spPr bwMode="auto">
          <a:xfrm>
            <a:off x="2940574" y="2152044"/>
            <a:ext cx="1281245" cy="1984537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 cap="flat" cmpd="sng">
            <a:noFill/>
            <a:bevel/>
          </a:ln>
        </p:spPr>
        <p:txBody>
          <a:bodyPr lIns="108816" tIns="54408" rIns="108816" bIns="54408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11"/>
          <p:cNvSpPr/>
          <p:nvPr/>
        </p:nvSpPr>
        <p:spPr bwMode="auto">
          <a:xfrm>
            <a:off x="884055" y="1596521"/>
            <a:ext cx="1405545" cy="2024123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bg2"/>
          </a:solidFill>
          <a:ln w="3175" cap="flat" cmpd="sng">
            <a:noFill/>
            <a:bevel/>
          </a:ln>
        </p:spPr>
        <p:txBody>
          <a:bodyPr lIns="108816" tIns="54408" rIns="108816" bIns="54408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5"/>
          <p:cNvSpPr txBox="1"/>
          <p:nvPr/>
        </p:nvSpPr>
        <p:spPr>
          <a:xfrm>
            <a:off x="1197877" y="2328828"/>
            <a:ext cx="401931" cy="67710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36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6"/>
          <p:cNvSpPr txBox="1"/>
          <p:nvPr/>
        </p:nvSpPr>
        <p:spPr>
          <a:xfrm>
            <a:off x="2515963" y="1660627"/>
            <a:ext cx="401931" cy="67710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36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37"/>
          <p:cNvSpPr txBox="1"/>
          <p:nvPr/>
        </p:nvSpPr>
        <p:spPr>
          <a:xfrm>
            <a:off x="3423297" y="2814199"/>
            <a:ext cx="401931" cy="67710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36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9"/>
          <p:cNvSpPr txBox="1"/>
          <p:nvPr/>
        </p:nvSpPr>
        <p:spPr>
          <a:xfrm>
            <a:off x="1851660" y="5485765"/>
            <a:ext cx="1397000" cy="338455"/>
          </a:xfrm>
          <a:prstGeom prst="rect">
            <a:avLst/>
          </a:prstGeom>
          <a:noFill/>
        </p:spPr>
        <p:txBody>
          <a:bodyPr wrap="square" lIns="108816" tIns="54408" rIns="108816" bIns="54408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区块链技术</a:t>
            </a:r>
            <a:endParaRPr lang="zh-CN" altLang="en-US" sz="15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40"/>
          <p:cNvSpPr txBox="1"/>
          <p:nvPr/>
        </p:nvSpPr>
        <p:spPr>
          <a:xfrm>
            <a:off x="6359664" y="2210248"/>
            <a:ext cx="3872817" cy="661670"/>
          </a:xfrm>
          <a:prstGeom prst="rect">
            <a:avLst/>
          </a:prstGeom>
          <a:noFill/>
        </p:spPr>
        <p:txBody>
          <a:bodyPr wrap="square" lIns="108816" tIns="54408" rIns="108816" bIns="54408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内因</a:t>
            </a:r>
            <a:endParaRPr lang="zh-CN" altLang="en-US" sz="3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59662" y="3034207"/>
            <a:ext cx="3872817" cy="415290"/>
          </a:xfrm>
          <a:prstGeom prst="rect">
            <a:avLst/>
          </a:prstGeom>
          <a:noFill/>
        </p:spPr>
        <p:txBody>
          <a:bodyPr wrap="square" lIns="108816" tIns="54408" rIns="108816" bIns="54408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算力成本        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59664" y="3715364"/>
            <a:ext cx="3872817" cy="415290"/>
          </a:xfrm>
          <a:prstGeom prst="rect">
            <a:avLst/>
          </a:prstGeom>
          <a:noFill/>
        </p:spPr>
        <p:txBody>
          <a:bodyPr wrap="square" lIns="108816" tIns="54408" rIns="108816" bIns="54408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芯片运算能力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9661" y="4427476"/>
            <a:ext cx="3872817" cy="415290"/>
          </a:xfrm>
          <a:prstGeom prst="rect">
            <a:avLst/>
          </a:prstGeom>
          <a:noFill/>
        </p:spPr>
        <p:txBody>
          <a:bodyPr wrap="square" lIns="108816" tIns="54408" rIns="108816" bIns="54408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底层核心算法  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 rot="0">
            <a:off x="5686425" y="3656330"/>
            <a:ext cx="574040" cy="569595"/>
            <a:chOff x="6409426" y="2394908"/>
            <a:chExt cx="962086" cy="962084"/>
          </a:xfrm>
          <a:solidFill>
            <a:schemeClr val="bg2">
              <a:lumMod val="90000"/>
            </a:schemeClr>
          </a:solidFill>
        </p:grpSpPr>
        <p:sp>
          <p:nvSpPr>
            <p:cNvPr id="57" name="椭圆 56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46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5665470" y="4352290"/>
            <a:ext cx="574040" cy="569595"/>
            <a:chOff x="6409426" y="3568104"/>
            <a:chExt cx="962086" cy="962084"/>
          </a:xfrm>
          <a:solidFill>
            <a:schemeClr val="bg2">
              <a:lumMod val="75000"/>
            </a:schemeClr>
          </a:solidFill>
        </p:grpSpPr>
        <p:sp>
          <p:nvSpPr>
            <p:cNvPr id="74" name="椭圆 73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000" b="1" dirty="0">
                  <a:latin typeface="微软雅黑" panose="020B0503020204020204" pitchFamily="34" charset="-122"/>
                </a:rPr>
                <a:t>3</a:t>
              </a:r>
              <a:endParaRPr lang="en-US" altLang="zh-CN" sz="20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" name="组合 52"/>
          <p:cNvGrpSpPr/>
          <p:nvPr/>
        </p:nvGrpSpPr>
        <p:grpSpPr>
          <a:xfrm rot="0">
            <a:off x="5676265" y="2981325"/>
            <a:ext cx="574040" cy="568960"/>
            <a:chOff x="6409426" y="1173624"/>
            <a:chExt cx="962086" cy="962084"/>
          </a:xfrm>
          <a:solidFill>
            <a:schemeClr val="bg2"/>
          </a:solidFill>
        </p:grpSpPr>
        <p:sp>
          <p:nvSpPr>
            <p:cNvPr id="6" name="椭圆 53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2000" b="1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43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TextBox 40"/>
          <p:cNvSpPr txBox="1"/>
          <p:nvPr/>
        </p:nvSpPr>
        <p:spPr>
          <a:xfrm>
            <a:off x="8649970" y="2210435"/>
            <a:ext cx="3872865" cy="661670"/>
          </a:xfrm>
          <a:prstGeom prst="rect">
            <a:avLst/>
          </a:prstGeom>
          <a:noFill/>
        </p:spPr>
        <p:txBody>
          <a:bodyPr wrap="square" lIns="108816" tIns="54408" rIns="108816" bIns="54408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外因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78"/>
          <p:cNvSpPr txBox="1"/>
          <p:nvPr/>
        </p:nvSpPr>
        <p:spPr>
          <a:xfrm>
            <a:off x="8487547" y="3034207"/>
            <a:ext cx="3872817" cy="415290"/>
          </a:xfrm>
          <a:prstGeom prst="rect">
            <a:avLst/>
          </a:prstGeom>
          <a:noFill/>
        </p:spPr>
        <p:txBody>
          <a:bodyPr wrap="square" lIns="108816" tIns="54408" rIns="108816" bIns="54408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全球市场对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的需求激增       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79"/>
          <p:cNvSpPr txBox="1"/>
          <p:nvPr/>
        </p:nvSpPr>
        <p:spPr>
          <a:xfrm>
            <a:off x="8487549" y="3715364"/>
            <a:ext cx="3872817" cy="415290"/>
          </a:xfrm>
          <a:prstGeom prst="rect">
            <a:avLst/>
          </a:prstGeom>
          <a:noFill/>
        </p:spPr>
        <p:txBody>
          <a:bodyPr wrap="square" lIns="108816" tIns="54408" rIns="108816" bIns="54408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全球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算力中心化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0"/>
          <p:cNvSpPr txBox="1"/>
          <p:nvPr/>
        </p:nvSpPr>
        <p:spPr>
          <a:xfrm>
            <a:off x="8487546" y="4427476"/>
            <a:ext cx="3872817" cy="415290"/>
          </a:xfrm>
          <a:prstGeom prst="rect">
            <a:avLst/>
          </a:prstGeom>
          <a:noFill/>
        </p:spPr>
        <p:txBody>
          <a:bodyPr wrap="square" lIns="108816" tIns="54408" rIns="108816" bIns="54408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算力极度匮乏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 flipV="1">
            <a:off x="2134870" y="1831975"/>
            <a:ext cx="13970" cy="1544955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287082" y="206814"/>
            <a:ext cx="881888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sz="2935" b="1" dirty="0">
                <a:solidFill>
                  <a:schemeClr val="bg1"/>
                </a:solidFill>
                <a:sym typeface="+mn-ea"/>
              </a:rPr>
              <a:t>恒智链</a:t>
            </a:r>
            <a:r>
              <a:rPr lang="en-US" altLang="zh-CN" sz="2935" b="1" dirty="0">
                <a:solidFill>
                  <a:schemeClr val="bg1"/>
                </a:solidFill>
                <a:sym typeface="+mn-ea"/>
              </a:rPr>
              <a:t>---- </a:t>
            </a:r>
            <a:r>
              <a:rPr lang="zh-CN" altLang="en-US" sz="2935" b="1" dirty="0">
                <a:solidFill>
                  <a:schemeClr val="bg1"/>
                </a:solidFill>
                <a:sym typeface="+mn-ea"/>
              </a:rPr>
              <a:t>一种高性能、低成本的大规模</a:t>
            </a:r>
            <a:r>
              <a:rPr lang="en-US" altLang="zh-CN" sz="2935" b="1" dirty="0">
                <a:solidFill>
                  <a:schemeClr val="bg1"/>
                </a:solidFill>
                <a:sym typeface="+mn-ea"/>
              </a:rPr>
              <a:t>AI</a:t>
            </a:r>
            <a:r>
              <a:rPr lang="zh-CN" altLang="en-US" sz="2935" b="1" dirty="0">
                <a:solidFill>
                  <a:schemeClr val="bg1"/>
                </a:solidFill>
                <a:sym typeface="+mn-ea"/>
              </a:rPr>
              <a:t>算力网络</a:t>
            </a:r>
            <a:endParaRPr lang="zh-CN" altLang="en-US" sz="293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6328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45"/>
          <p:cNvGrpSpPr/>
          <p:nvPr/>
        </p:nvGrpSpPr>
        <p:grpSpPr bwMode="auto">
          <a:xfrm>
            <a:off x="6443980" y="1951355"/>
            <a:ext cx="871220" cy="968375"/>
            <a:chOff x="3963" y="1690"/>
            <a:chExt cx="1182" cy="1313"/>
          </a:xfrm>
          <a:solidFill>
            <a:schemeClr val="bg2">
              <a:lumMod val="75000"/>
            </a:schemeClr>
          </a:solidFill>
        </p:grpSpPr>
        <p:sp>
          <p:nvSpPr>
            <p:cNvPr id="101" name="Rectangle 46"/>
            <p:cNvSpPr>
              <a:spLocks noChangeArrowheads="1"/>
            </p:cNvSpPr>
            <p:nvPr/>
          </p:nvSpPr>
          <p:spPr bwMode="auto">
            <a:xfrm rot="-3600000">
              <a:off x="4554" y="2055"/>
              <a:ext cx="525" cy="1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2" name="Rectangle 47"/>
            <p:cNvSpPr>
              <a:spLocks noChangeArrowheads="1"/>
            </p:cNvSpPr>
            <p:nvPr/>
          </p:nvSpPr>
          <p:spPr bwMode="auto">
            <a:xfrm rot="3600000">
              <a:off x="4554" y="2509"/>
              <a:ext cx="525" cy="1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" name="Rectangle 48"/>
            <p:cNvSpPr>
              <a:spLocks noChangeArrowheads="1"/>
            </p:cNvSpPr>
            <p:nvPr/>
          </p:nvSpPr>
          <p:spPr bwMode="auto">
            <a:xfrm>
              <a:off x="4160" y="2274"/>
              <a:ext cx="525" cy="1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4" name="Freeform 49"/>
            <p:cNvSpPr/>
            <p:nvPr/>
          </p:nvSpPr>
          <p:spPr bwMode="auto">
            <a:xfrm>
              <a:off x="4751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6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5" name="Freeform 50"/>
            <p:cNvSpPr/>
            <p:nvPr/>
          </p:nvSpPr>
          <p:spPr bwMode="auto">
            <a:xfrm>
              <a:off x="4751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6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6" name="Freeform 51"/>
            <p:cNvSpPr/>
            <p:nvPr/>
          </p:nvSpPr>
          <p:spPr bwMode="auto">
            <a:xfrm>
              <a:off x="3963" y="2149"/>
              <a:ext cx="394" cy="395"/>
            </a:xfrm>
            <a:custGeom>
              <a:avLst/>
              <a:gdLst>
                <a:gd name="T0" fmla="*/ 394 w 394"/>
                <a:gd name="T1" fmla="*/ 198 h 395"/>
                <a:gd name="T2" fmla="*/ 390 w 394"/>
                <a:gd name="T3" fmla="*/ 238 h 395"/>
                <a:gd name="T4" fmla="*/ 379 w 394"/>
                <a:gd name="T5" fmla="*/ 274 h 395"/>
                <a:gd name="T6" fmla="*/ 361 w 394"/>
                <a:gd name="T7" fmla="*/ 307 h 395"/>
                <a:gd name="T8" fmla="*/ 336 w 394"/>
                <a:gd name="T9" fmla="*/ 336 h 395"/>
                <a:gd name="T10" fmla="*/ 306 w 394"/>
                <a:gd name="T11" fmla="*/ 362 h 395"/>
                <a:gd name="T12" fmla="*/ 273 w 394"/>
                <a:gd name="T13" fmla="*/ 380 h 395"/>
                <a:gd name="T14" fmla="*/ 237 w 394"/>
                <a:gd name="T15" fmla="*/ 391 h 395"/>
                <a:gd name="T16" fmla="*/ 197 w 394"/>
                <a:gd name="T17" fmla="*/ 395 h 395"/>
                <a:gd name="T18" fmla="*/ 177 w 394"/>
                <a:gd name="T19" fmla="*/ 393 h 395"/>
                <a:gd name="T20" fmla="*/ 138 w 394"/>
                <a:gd name="T21" fmla="*/ 385 h 395"/>
                <a:gd name="T22" fmla="*/ 104 w 394"/>
                <a:gd name="T23" fmla="*/ 371 h 395"/>
                <a:gd name="T24" fmla="*/ 71 w 394"/>
                <a:gd name="T25" fmla="*/ 349 h 395"/>
                <a:gd name="T26" fmla="*/ 45 w 394"/>
                <a:gd name="T27" fmla="*/ 323 h 395"/>
                <a:gd name="T28" fmla="*/ 23 w 394"/>
                <a:gd name="T29" fmla="*/ 291 h 395"/>
                <a:gd name="T30" fmla="*/ 9 w 394"/>
                <a:gd name="T31" fmla="*/ 256 h 395"/>
                <a:gd name="T32" fmla="*/ 2 w 394"/>
                <a:gd name="T33" fmla="*/ 218 h 395"/>
                <a:gd name="T34" fmla="*/ 0 w 394"/>
                <a:gd name="T35" fmla="*/ 198 h 395"/>
                <a:gd name="T36" fmla="*/ 3 w 394"/>
                <a:gd name="T37" fmla="*/ 157 h 395"/>
                <a:gd name="T38" fmla="*/ 14 w 394"/>
                <a:gd name="T39" fmla="*/ 121 h 395"/>
                <a:gd name="T40" fmla="*/ 33 w 394"/>
                <a:gd name="T41" fmla="*/ 88 h 395"/>
                <a:gd name="T42" fmla="*/ 58 w 394"/>
                <a:gd name="T43" fmla="*/ 59 h 395"/>
                <a:gd name="T44" fmla="*/ 87 w 394"/>
                <a:gd name="T45" fmla="*/ 33 h 395"/>
                <a:gd name="T46" fmla="*/ 120 w 394"/>
                <a:gd name="T47" fmla="*/ 15 h 395"/>
                <a:gd name="T48" fmla="*/ 157 w 394"/>
                <a:gd name="T49" fmla="*/ 4 h 395"/>
                <a:gd name="T50" fmla="*/ 197 w 394"/>
                <a:gd name="T51" fmla="*/ 0 h 395"/>
                <a:gd name="T52" fmla="*/ 217 w 394"/>
                <a:gd name="T53" fmla="*/ 2 h 395"/>
                <a:gd name="T54" fmla="*/ 255 w 394"/>
                <a:gd name="T55" fmla="*/ 10 h 395"/>
                <a:gd name="T56" fmla="*/ 290 w 394"/>
                <a:gd name="T57" fmla="*/ 24 h 395"/>
                <a:gd name="T58" fmla="*/ 323 w 394"/>
                <a:gd name="T59" fmla="*/ 46 h 395"/>
                <a:gd name="T60" fmla="*/ 348 w 394"/>
                <a:gd name="T61" fmla="*/ 72 h 395"/>
                <a:gd name="T62" fmla="*/ 370 w 394"/>
                <a:gd name="T63" fmla="*/ 104 h 395"/>
                <a:gd name="T64" fmla="*/ 385 w 394"/>
                <a:gd name="T65" fmla="*/ 139 h 395"/>
                <a:gd name="T66" fmla="*/ 392 w 394"/>
                <a:gd name="T67" fmla="*/ 177 h 395"/>
                <a:gd name="T68" fmla="*/ 394 w 394"/>
                <a:gd name="T69" fmla="*/ 19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5">
                  <a:moveTo>
                    <a:pt x="394" y="198"/>
                  </a:moveTo>
                  <a:lnTo>
                    <a:pt x="394" y="198"/>
                  </a:lnTo>
                  <a:lnTo>
                    <a:pt x="392" y="218"/>
                  </a:lnTo>
                  <a:lnTo>
                    <a:pt x="390" y="238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1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6" y="362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3"/>
                  </a:lnTo>
                  <a:lnTo>
                    <a:pt x="197" y="395"/>
                  </a:lnTo>
                  <a:lnTo>
                    <a:pt x="197" y="395"/>
                  </a:lnTo>
                  <a:lnTo>
                    <a:pt x="177" y="393"/>
                  </a:lnTo>
                  <a:lnTo>
                    <a:pt x="157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2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7"/>
                  </a:lnTo>
                  <a:lnTo>
                    <a:pt x="23" y="291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8"/>
                  </a:lnTo>
                  <a:lnTo>
                    <a:pt x="2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2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10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10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8" y="72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8"/>
                  </a:lnTo>
                  <a:lnTo>
                    <a:pt x="394" y="19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107" name="Group 52"/>
            <p:cNvGrpSpPr/>
            <p:nvPr/>
          </p:nvGrpSpPr>
          <p:grpSpPr bwMode="auto">
            <a:xfrm>
              <a:off x="4445" y="2106"/>
              <a:ext cx="480" cy="480"/>
              <a:chOff x="1581" y="2149"/>
              <a:chExt cx="394" cy="395"/>
            </a:xfrm>
            <a:grpFill/>
          </p:grpSpPr>
          <p:sp>
            <p:nvSpPr>
              <p:cNvPr id="108" name="Freeform 53"/>
              <p:cNvSpPr/>
              <p:nvPr/>
            </p:nvSpPr>
            <p:spPr bwMode="auto">
              <a:xfrm>
                <a:off x="158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109" name="Group 54"/>
              <p:cNvGrpSpPr/>
              <p:nvPr/>
            </p:nvGrpSpPr>
            <p:grpSpPr bwMode="auto">
              <a:xfrm>
                <a:off x="1600" y="2167"/>
                <a:ext cx="356" cy="154"/>
                <a:chOff x="1377" y="1843"/>
                <a:chExt cx="1019" cy="438"/>
              </a:xfrm>
              <a:grpFill/>
            </p:grpSpPr>
            <p:sp>
              <p:nvSpPr>
                <p:cNvPr id="110" name="Freeform 55"/>
                <p:cNvSpPr/>
                <p:nvPr/>
              </p:nvSpPr>
              <p:spPr bwMode="auto">
                <a:xfrm>
                  <a:off x="1377" y="1843"/>
                  <a:ext cx="1019" cy="438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 smtClean="0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111" name="Oval 56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 smtClean="0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</p:grpSp>
        </p:grpSp>
      </p:grpSp>
      <p:sp>
        <p:nvSpPr>
          <p:cNvPr id="127" name="TextBox 59"/>
          <p:cNvSpPr txBox="1">
            <a:spLocks noChangeArrowheads="1"/>
          </p:cNvSpPr>
          <p:nvPr/>
        </p:nvSpPr>
        <p:spPr bwMode="auto">
          <a:xfrm flipH="1">
            <a:off x="7507462" y="2294047"/>
            <a:ext cx="2658105" cy="428625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恒智链的应用场景</a:t>
            </a:r>
            <a:endParaRPr lang="zh-CN" altLang="en-US" sz="2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8" name="矩形 17"/>
          <p:cNvSpPr>
            <a:spLocks noChangeArrowheads="1"/>
          </p:cNvSpPr>
          <p:nvPr/>
        </p:nvSpPr>
        <p:spPr bwMode="auto">
          <a:xfrm>
            <a:off x="7630795" y="3117850"/>
            <a:ext cx="4076700" cy="224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</a:t>
            </a:r>
            <a:r>
              <a:rPr lang="zh-CN" altLang="en-US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需求方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希望购买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租用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AI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算力网络用来完成某项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AI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计算任务。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经由</a:t>
            </a:r>
            <a:r>
              <a:rPr lang="zh-CN" altLang="en-US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检索方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自动化检索全网，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找到</a:t>
            </a:r>
            <a:r>
              <a:rPr lang="zh-CN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供应方</a:t>
            </a:r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对应的算力资源后，交易证明成立，记录进区块。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2269490" y="1958340"/>
            <a:ext cx="1141095" cy="683895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769110" y="1965960"/>
            <a:ext cx="1291590" cy="676275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1773555" y="2722880"/>
            <a:ext cx="1231900" cy="610870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2049780" y="3946525"/>
            <a:ext cx="1231900" cy="610870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1691005" y="4680585"/>
            <a:ext cx="1231900" cy="610870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818005" y="4634230"/>
            <a:ext cx="1463675" cy="173355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2057400" y="4023995"/>
            <a:ext cx="1090930" cy="1356360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3618865" y="3647440"/>
            <a:ext cx="1463675" cy="4445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3688715" y="2884805"/>
            <a:ext cx="1151890" cy="1512570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3710940" y="3011805"/>
            <a:ext cx="104775" cy="1308735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4602480" y="2811780"/>
            <a:ext cx="137160" cy="1684020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V="1">
            <a:off x="3747135" y="2938780"/>
            <a:ext cx="982345" cy="1276985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V="1">
            <a:off x="3874135" y="3646805"/>
            <a:ext cx="1208405" cy="695960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723005" y="2871470"/>
            <a:ext cx="1486535" cy="902335"/>
          </a:xfrm>
          <a:prstGeom prst="line">
            <a:avLst/>
          </a:prstGeom>
          <a:ln w="952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1083945" y="1219835"/>
            <a:ext cx="4790440" cy="4790440"/>
            <a:chOff x="1085" y="2283"/>
            <a:chExt cx="7544" cy="7544"/>
          </a:xfrm>
        </p:grpSpPr>
        <p:grpSp>
          <p:nvGrpSpPr>
            <p:cNvPr id="60" name="Group 5"/>
            <p:cNvGrpSpPr/>
            <p:nvPr/>
          </p:nvGrpSpPr>
          <p:grpSpPr bwMode="auto">
            <a:xfrm>
              <a:off x="1085" y="2283"/>
              <a:ext cx="7544" cy="7544"/>
              <a:chOff x="702" y="1230"/>
              <a:chExt cx="2233" cy="2233"/>
            </a:xfrm>
            <a:solidFill>
              <a:schemeClr val="bg2">
                <a:lumMod val="75000"/>
              </a:schemeClr>
            </a:solidFill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 rot="-3600000">
                <a:off x="785" y="1556"/>
                <a:ext cx="525" cy="14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 rot="-3600000">
                <a:off x="1556" y="2055"/>
                <a:ext cx="525" cy="14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 rot="-3600000">
                <a:off x="2350" y="2509"/>
                <a:ext cx="525" cy="14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 rot="-3600000">
                <a:off x="1578" y="2940"/>
                <a:ext cx="525" cy="14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 rot="-3600000">
                <a:off x="762" y="2509"/>
                <a:ext cx="525" cy="14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6" name="Rectangle 11"/>
              <p:cNvSpPr>
                <a:spLocks noChangeArrowheads="1"/>
              </p:cNvSpPr>
              <p:nvPr/>
            </p:nvSpPr>
            <p:spPr bwMode="auto">
              <a:xfrm rot="3600000">
                <a:off x="1556" y="1579"/>
                <a:ext cx="525" cy="14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7" name="Rectangle 12"/>
              <p:cNvSpPr>
                <a:spLocks noChangeArrowheads="1"/>
              </p:cNvSpPr>
              <p:nvPr/>
            </p:nvSpPr>
            <p:spPr bwMode="auto">
              <a:xfrm rot="3600000">
                <a:off x="2327" y="2010"/>
                <a:ext cx="525" cy="14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8" name="Rectangle 13"/>
              <p:cNvSpPr>
                <a:spLocks noChangeArrowheads="1"/>
              </p:cNvSpPr>
              <p:nvPr/>
            </p:nvSpPr>
            <p:spPr bwMode="auto">
              <a:xfrm rot="3600000">
                <a:off x="1556" y="2509"/>
                <a:ext cx="525" cy="14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9" name="Rectangle 14"/>
              <p:cNvSpPr>
                <a:spLocks noChangeArrowheads="1"/>
              </p:cNvSpPr>
              <p:nvPr/>
            </p:nvSpPr>
            <p:spPr bwMode="auto">
              <a:xfrm rot="3600000">
                <a:off x="762" y="2962"/>
                <a:ext cx="525" cy="14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70" name="Rectangle 15"/>
              <p:cNvSpPr>
                <a:spLocks noChangeArrowheads="1"/>
              </p:cNvSpPr>
              <p:nvPr/>
            </p:nvSpPr>
            <p:spPr bwMode="auto">
              <a:xfrm rot="3600000">
                <a:off x="762" y="2032"/>
                <a:ext cx="525" cy="14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71" name="Rectangle 16"/>
              <p:cNvSpPr>
                <a:spLocks noChangeArrowheads="1"/>
              </p:cNvSpPr>
              <p:nvPr/>
            </p:nvSpPr>
            <p:spPr bwMode="auto">
              <a:xfrm>
                <a:off x="1162" y="2274"/>
                <a:ext cx="525" cy="14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72" name="Rectangle 17"/>
              <p:cNvSpPr>
                <a:spLocks noChangeArrowheads="1"/>
              </p:cNvSpPr>
              <p:nvPr/>
            </p:nvSpPr>
            <p:spPr bwMode="auto">
              <a:xfrm>
                <a:off x="1162" y="3193"/>
                <a:ext cx="525" cy="14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73" name="Rectangle 18"/>
              <p:cNvSpPr>
                <a:spLocks noChangeArrowheads="1"/>
              </p:cNvSpPr>
              <p:nvPr/>
            </p:nvSpPr>
            <p:spPr bwMode="auto">
              <a:xfrm>
                <a:off x="1950" y="1814"/>
                <a:ext cx="526" cy="14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" name="Rectangle 19"/>
              <p:cNvSpPr>
                <a:spLocks noChangeArrowheads="1"/>
              </p:cNvSpPr>
              <p:nvPr/>
            </p:nvSpPr>
            <p:spPr bwMode="auto">
              <a:xfrm>
                <a:off x="1950" y="2733"/>
                <a:ext cx="526" cy="14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" name="Rectangle 20"/>
              <p:cNvSpPr>
                <a:spLocks noChangeArrowheads="1"/>
              </p:cNvSpPr>
              <p:nvPr/>
            </p:nvSpPr>
            <p:spPr bwMode="auto">
              <a:xfrm>
                <a:off x="1162" y="1354"/>
                <a:ext cx="525" cy="14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4" name="Freeform 21"/>
              <p:cNvSpPr/>
              <p:nvPr/>
            </p:nvSpPr>
            <p:spPr bwMode="auto">
              <a:xfrm>
                <a:off x="965" y="1230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0 w 394"/>
                  <a:gd name="T3" fmla="*/ 237 h 394"/>
                  <a:gd name="T4" fmla="*/ 379 w 394"/>
                  <a:gd name="T5" fmla="*/ 274 h 394"/>
                  <a:gd name="T6" fmla="*/ 361 w 394"/>
                  <a:gd name="T7" fmla="*/ 306 h 394"/>
                  <a:gd name="T8" fmla="*/ 336 w 394"/>
                  <a:gd name="T9" fmla="*/ 336 h 394"/>
                  <a:gd name="T10" fmla="*/ 306 w 394"/>
                  <a:gd name="T11" fmla="*/ 361 h 394"/>
                  <a:gd name="T12" fmla="*/ 273 w 394"/>
                  <a:gd name="T13" fmla="*/ 379 h 394"/>
                  <a:gd name="T14" fmla="*/ 237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8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5 w 394"/>
                  <a:gd name="T27" fmla="*/ 323 h 394"/>
                  <a:gd name="T28" fmla="*/ 23 w 394"/>
                  <a:gd name="T29" fmla="*/ 290 h 394"/>
                  <a:gd name="T30" fmla="*/ 9 w 394"/>
                  <a:gd name="T31" fmla="*/ 255 h 394"/>
                  <a:gd name="T32" fmla="*/ 2 w 394"/>
                  <a:gd name="T33" fmla="*/ 217 h 394"/>
                  <a:gd name="T34" fmla="*/ 0 w 394"/>
                  <a:gd name="T35" fmla="*/ 197 h 394"/>
                  <a:gd name="T36" fmla="*/ 3 w 394"/>
                  <a:gd name="T37" fmla="*/ 157 h 394"/>
                  <a:gd name="T38" fmla="*/ 14 w 394"/>
                  <a:gd name="T39" fmla="*/ 120 h 394"/>
                  <a:gd name="T40" fmla="*/ 33 w 394"/>
                  <a:gd name="T41" fmla="*/ 88 h 394"/>
                  <a:gd name="T42" fmla="*/ 58 w 394"/>
                  <a:gd name="T43" fmla="*/ 58 h 394"/>
                  <a:gd name="T44" fmla="*/ 87 w 394"/>
                  <a:gd name="T45" fmla="*/ 33 h 394"/>
                  <a:gd name="T46" fmla="*/ 120 w 394"/>
                  <a:gd name="T47" fmla="*/ 15 h 394"/>
                  <a:gd name="T48" fmla="*/ 157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5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8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9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0" y="237"/>
                    </a:lnTo>
                    <a:lnTo>
                      <a:pt x="385" y="255"/>
                    </a:lnTo>
                    <a:lnTo>
                      <a:pt x="379" y="274"/>
                    </a:lnTo>
                    <a:lnTo>
                      <a:pt x="370" y="290"/>
                    </a:lnTo>
                    <a:lnTo>
                      <a:pt x="361" y="306"/>
                    </a:lnTo>
                    <a:lnTo>
                      <a:pt x="348" y="323"/>
                    </a:lnTo>
                    <a:lnTo>
                      <a:pt x="336" y="336"/>
                    </a:lnTo>
                    <a:lnTo>
                      <a:pt x="323" y="348"/>
                    </a:lnTo>
                    <a:lnTo>
                      <a:pt x="306" y="361"/>
                    </a:lnTo>
                    <a:lnTo>
                      <a:pt x="290" y="370"/>
                    </a:lnTo>
                    <a:lnTo>
                      <a:pt x="273" y="379"/>
                    </a:lnTo>
                    <a:lnTo>
                      <a:pt x="255" y="385"/>
                    </a:lnTo>
                    <a:lnTo>
                      <a:pt x="237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0"/>
                    </a:lnTo>
                    <a:lnTo>
                      <a:pt x="138" y="385"/>
                    </a:lnTo>
                    <a:lnTo>
                      <a:pt x="120" y="379"/>
                    </a:lnTo>
                    <a:lnTo>
                      <a:pt x="104" y="370"/>
                    </a:lnTo>
                    <a:lnTo>
                      <a:pt x="87" y="361"/>
                    </a:lnTo>
                    <a:lnTo>
                      <a:pt x="71" y="348"/>
                    </a:lnTo>
                    <a:lnTo>
                      <a:pt x="58" y="336"/>
                    </a:lnTo>
                    <a:lnTo>
                      <a:pt x="45" y="323"/>
                    </a:lnTo>
                    <a:lnTo>
                      <a:pt x="33" y="306"/>
                    </a:lnTo>
                    <a:lnTo>
                      <a:pt x="23" y="290"/>
                    </a:lnTo>
                    <a:lnTo>
                      <a:pt x="14" y="274"/>
                    </a:lnTo>
                    <a:lnTo>
                      <a:pt x="9" y="255"/>
                    </a:lnTo>
                    <a:lnTo>
                      <a:pt x="3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3" y="157"/>
                    </a:lnTo>
                    <a:lnTo>
                      <a:pt x="9" y="139"/>
                    </a:lnTo>
                    <a:lnTo>
                      <a:pt x="14" y="120"/>
                    </a:lnTo>
                    <a:lnTo>
                      <a:pt x="23" y="104"/>
                    </a:lnTo>
                    <a:lnTo>
                      <a:pt x="33" y="88"/>
                    </a:lnTo>
                    <a:lnTo>
                      <a:pt x="45" y="71"/>
                    </a:lnTo>
                    <a:lnTo>
                      <a:pt x="58" y="58"/>
                    </a:lnTo>
                    <a:lnTo>
                      <a:pt x="71" y="46"/>
                    </a:lnTo>
                    <a:lnTo>
                      <a:pt x="87" y="33"/>
                    </a:lnTo>
                    <a:lnTo>
                      <a:pt x="104" y="24"/>
                    </a:lnTo>
                    <a:lnTo>
                      <a:pt x="120" y="15"/>
                    </a:lnTo>
                    <a:lnTo>
                      <a:pt x="138" y="9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4"/>
                    </a:lnTo>
                    <a:lnTo>
                      <a:pt x="255" y="9"/>
                    </a:lnTo>
                    <a:lnTo>
                      <a:pt x="273" y="15"/>
                    </a:lnTo>
                    <a:lnTo>
                      <a:pt x="290" y="24"/>
                    </a:lnTo>
                    <a:lnTo>
                      <a:pt x="306" y="33"/>
                    </a:lnTo>
                    <a:lnTo>
                      <a:pt x="323" y="46"/>
                    </a:lnTo>
                    <a:lnTo>
                      <a:pt x="336" y="58"/>
                    </a:lnTo>
                    <a:lnTo>
                      <a:pt x="348" y="71"/>
                    </a:lnTo>
                    <a:lnTo>
                      <a:pt x="361" y="88"/>
                    </a:lnTo>
                    <a:lnTo>
                      <a:pt x="370" y="104"/>
                    </a:lnTo>
                    <a:lnTo>
                      <a:pt x="379" y="120"/>
                    </a:lnTo>
                    <a:lnTo>
                      <a:pt x="385" y="139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" name="Freeform 22"/>
              <p:cNvSpPr/>
              <p:nvPr/>
            </p:nvSpPr>
            <p:spPr bwMode="auto">
              <a:xfrm>
                <a:off x="1490" y="1230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1 w 394"/>
                  <a:gd name="T3" fmla="*/ 237 h 394"/>
                  <a:gd name="T4" fmla="*/ 380 w 394"/>
                  <a:gd name="T5" fmla="*/ 274 h 394"/>
                  <a:gd name="T6" fmla="*/ 362 w 394"/>
                  <a:gd name="T7" fmla="*/ 306 h 394"/>
                  <a:gd name="T8" fmla="*/ 336 w 394"/>
                  <a:gd name="T9" fmla="*/ 336 h 394"/>
                  <a:gd name="T10" fmla="*/ 307 w 394"/>
                  <a:gd name="T11" fmla="*/ 361 h 394"/>
                  <a:gd name="T12" fmla="*/ 274 w 394"/>
                  <a:gd name="T13" fmla="*/ 379 h 394"/>
                  <a:gd name="T14" fmla="*/ 238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9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6 w 394"/>
                  <a:gd name="T27" fmla="*/ 323 h 394"/>
                  <a:gd name="T28" fmla="*/ 24 w 394"/>
                  <a:gd name="T29" fmla="*/ 290 h 394"/>
                  <a:gd name="T30" fmla="*/ 9 w 394"/>
                  <a:gd name="T31" fmla="*/ 255 h 394"/>
                  <a:gd name="T32" fmla="*/ 2 w 394"/>
                  <a:gd name="T33" fmla="*/ 217 h 394"/>
                  <a:gd name="T34" fmla="*/ 0 w 394"/>
                  <a:gd name="T35" fmla="*/ 197 h 394"/>
                  <a:gd name="T36" fmla="*/ 4 w 394"/>
                  <a:gd name="T37" fmla="*/ 157 h 394"/>
                  <a:gd name="T38" fmla="*/ 15 w 394"/>
                  <a:gd name="T39" fmla="*/ 120 h 394"/>
                  <a:gd name="T40" fmla="*/ 33 w 394"/>
                  <a:gd name="T41" fmla="*/ 88 h 394"/>
                  <a:gd name="T42" fmla="*/ 59 w 394"/>
                  <a:gd name="T43" fmla="*/ 58 h 394"/>
                  <a:gd name="T44" fmla="*/ 88 w 394"/>
                  <a:gd name="T45" fmla="*/ 33 h 394"/>
                  <a:gd name="T46" fmla="*/ 121 w 394"/>
                  <a:gd name="T47" fmla="*/ 15 h 394"/>
                  <a:gd name="T48" fmla="*/ 157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6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9 w 394"/>
                  <a:gd name="T61" fmla="*/ 71 h 394"/>
                  <a:gd name="T62" fmla="*/ 371 w 394"/>
                  <a:gd name="T63" fmla="*/ 104 h 394"/>
                  <a:gd name="T64" fmla="*/ 385 w 394"/>
                  <a:gd name="T65" fmla="*/ 139 h 394"/>
                  <a:gd name="T66" fmla="*/ 393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3" y="217"/>
                    </a:lnTo>
                    <a:lnTo>
                      <a:pt x="391" y="237"/>
                    </a:lnTo>
                    <a:lnTo>
                      <a:pt x="385" y="255"/>
                    </a:lnTo>
                    <a:lnTo>
                      <a:pt x="380" y="274"/>
                    </a:lnTo>
                    <a:lnTo>
                      <a:pt x="371" y="290"/>
                    </a:lnTo>
                    <a:lnTo>
                      <a:pt x="362" y="306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8"/>
                    </a:lnTo>
                    <a:lnTo>
                      <a:pt x="307" y="361"/>
                    </a:lnTo>
                    <a:lnTo>
                      <a:pt x="290" y="370"/>
                    </a:lnTo>
                    <a:lnTo>
                      <a:pt x="274" y="379"/>
                    </a:lnTo>
                    <a:lnTo>
                      <a:pt x="256" y="385"/>
                    </a:lnTo>
                    <a:lnTo>
                      <a:pt x="238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0"/>
                    </a:lnTo>
                    <a:lnTo>
                      <a:pt x="139" y="385"/>
                    </a:lnTo>
                    <a:lnTo>
                      <a:pt x="121" y="379"/>
                    </a:lnTo>
                    <a:lnTo>
                      <a:pt x="104" y="370"/>
                    </a:lnTo>
                    <a:lnTo>
                      <a:pt x="88" y="361"/>
                    </a:lnTo>
                    <a:lnTo>
                      <a:pt x="71" y="348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6"/>
                    </a:lnTo>
                    <a:lnTo>
                      <a:pt x="24" y="290"/>
                    </a:lnTo>
                    <a:lnTo>
                      <a:pt x="15" y="274"/>
                    </a:lnTo>
                    <a:lnTo>
                      <a:pt x="9" y="255"/>
                    </a:lnTo>
                    <a:lnTo>
                      <a:pt x="4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0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1"/>
                    </a:lnTo>
                    <a:lnTo>
                      <a:pt x="59" y="58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9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9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8"/>
                    </a:lnTo>
                    <a:lnTo>
                      <a:pt x="349" y="71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0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" name="Freeform 23"/>
              <p:cNvSpPr/>
              <p:nvPr/>
            </p:nvSpPr>
            <p:spPr bwMode="auto">
              <a:xfrm>
                <a:off x="1753" y="1690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1 w 394"/>
                  <a:gd name="T3" fmla="*/ 237 h 394"/>
                  <a:gd name="T4" fmla="*/ 380 w 394"/>
                  <a:gd name="T5" fmla="*/ 273 h 394"/>
                  <a:gd name="T6" fmla="*/ 361 w 394"/>
                  <a:gd name="T7" fmla="*/ 306 h 394"/>
                  <a:gd name="T8" fmla="*/ 336 w 394"/>
                  <a:gd name="T9" fmla="*/ 335 h 394"/>
                  <a:gd name="T10" fmla="*/ 307 w 394"/>
                  <a:gd name="T11" fmla="*/ 361 h 394"/>
                  <a:gd name="T12" fmla="*/ 274 w 394"/>
                  <a:gd name="T13" fmla="*/ 379 h 394"/>
                  <a:gd name="T14" fmla="*/ 237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9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6 w 394"/>
                  <a:gd name="T27" fmla="*/ 323 h 394"/>
                  <a:gd name="T28" fmla="*/ 24 w 394"/>
                  <a:gd name="T29" fmla="*/ 290 h 394"/>
                  <a:gd name="T30" fmla="*/ 9 w 394"/>
                  <a:gd name="T31" fmla="*/ 255 h 394"/>
                  <a:gd name="T32" fmla="*/ 2 w 394"/>
                  <a:gd name="T33" fmla="*/ 217 h 394"/>
                  <a:gd name="T34" fmla="*/ 0 w 394"/>
                  <a:gd name="T35" fmla="*/ 197 h 394"/>
                  <a:gd name="T36" fmla="*/ 4 w 394"/>
                  <a:gd name="T37" fmla="*/ 157 h 394"/>
                  <a:gd name="T38" fmla="*/ 15 w 394"/>
                  <a:gd name="T39" fmla="*/ 120 h 394"/>
                  <a:gd name="T40" fmla="*/ 33 w 394"/>
                  <a:gd name="T41" fmla="*/ 87 h 394"/>
                  <a:gd name="T42" fmla="*/ 58 w 394"/>
                  <a:gd name="T43" fmla="*/ 58 h 394"/>
                  <a:gd name="T44" fmla="*/ 88 w 394"/>
                  <a:gd name="T45" fmla="*/ 33 h 394"/>
                  <a:gd name="T46" fmla="*/ 120 w 394"/>
                  <a:gd name="T47" fmla="*/ 14 h 394"/>
                  <a:gd name="T48" fmla="*/ 157 w 394"/>
                  <a:gd name="T49" fmla="*/ 3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6 w 394"/>
                  <a:gd name="T55" fmla="*/ 9 h 394"/>
                  <a:gd name="T56" fmla="*/ 290 w 394"/>
                  <a:gd name="T57" fmla="*/ 23 h 394"/>
                  <a:gd name="T58" fmla="*/ 323 w 394"/>
                  <a:gd name="T59" fmla="*/ 45 h 394"/>
                  <a:gd name="T60" fmla="*/ 349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8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1" y="237"/>
                    </a:lnTo>
                    <a:lnTo>
                      <a:pt x="385" y="255"/>
                    </a:lnTo>
                    <a:lnTo>
                      <a:pt x="380" y="273"/>
                    </a:lnTo>
                    <a:lnTo>
                      <a:pt x="370" y="290"/>
                    </a:lnTo>
                    <a:lnTo>
                      <a:pt x="361" y="306"/>
                    </a:lnTo>
                    <a:lnTo>
                      <a:pt x="349" y="323"/>
                    </a:lnTo>
                    <a:lnTo>
                      <a:pt x="336" y="335"/>
                    </a:lnTo>
                    <a:lnTo>
                      <a:pt x="323" y="348"/>
                    </a:lnTo>
                    <a:lnTo>
                      <a:pt x="307" y="361"/>
                    </a:lnTo>
                    <a:lnTo>
                      <a:pt x="290" y="370"/>
                    </a:lnTo>
                    <a:lnTo>
                      <a:pt x="274" y="379"/>
                    </a:lnTo>
                    <a:lnTo>
                      <a:pt x="256" y="385"/>
                    </a:lnTo>
                    <a:lnTo>
                      <a:pt x="237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0"/>
                    </a:lnTo>
                    <a:lnTo>
                      <a:pt x="139" y="385"/>
                    </a:lnTo>
                    <a:lnTo>
                      <a:pt x="120" y="379"/>
                    </a:lnTo>
                    <a:lnTo>
                      <a:pt x="104" y="370"/>
                    </a:lnTo>
                    <a:lnTo>
                      <a:pt x="88" y="361"/>
                    </a:lnTo>
                    <a:lnTo>
                      <a:pt x="71" y="348"/>
                    </a:lnTo>
                    <a:lnTo>
                      <a:pt x="58" y="335"/>
                    </a:lnTo>
                    <a:lnTo>
                      <a:pt x="46" y="323"/>
                    </a:lnTo>
                    <a:lnTo>
                      <a:pt x="33" y="306"/>
                    </a:lnTo>
                    <a:lnTo>
                      <a:pt x="24" y="290"/>
                    </a:lnTo>
                    <a:lnTo>
                      <a:pt x="15" y="273"/>
                    </a:lnTo>
                    <a:lnTo>
                      <a:pt x="9" y="255"/>
                    </a:lnTo>
                    <a:lnTo>
                      <a:pt x="4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8"/>
                    </a:lnTo>
                    <a:lnTo>
                      <a:pt x="15" y="120"/>
                    </a:lnTo>
                    <a:lnTo>
                      <a:pt x="24" y="104"/>
                    </a:lnTo>
                    <a:lnTo>
                      <a:pt x="33" y="87"/>
                    </a:lnTo>
                    <a:lnTo>
                      <a:pt x="46" y="71"/>
                    </a:lnTo>
                    <a:lnTo>
                      <a:pt x="58" y="58"/>
                    </a:lnTo>
                    <a:lnTo>
                      <a:pt x="71" y="45"/>
                    </a:lnTo>
                    <a:lnTo>
                      <a:pt x="88" y="33"/>
                    </a:lnTo>
                    <a:lnTo>
                      <a:pt x="104" y="23"/>
                    </a:lnTo>
                    <a:lnTo>
                      <a:pt x="120" y="14"/>
                    </a:lnTo>
                    <a:lnTo>
                      <a:pt x="139" y="9"/>
                    </a:lnTo>
                    <a:lnTo>
                      <a:pt x="157" y="3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3"/>
                    </a:lnTo>
                    <a:lnTo>
                      <a:pt x="256" y="9"/>
                    </a:lnTo>
                    <a:lnTo>
                      <a:pt x="274" y="14"/>
                    </a:lnTo>
                    <a:lnTo>
                      <a:pt x="290" y="23"/>
                    </a:lnTo>
                    <a:lnTo>
                      <a:pt x="307" y="33"/>
                    </a:lnTo>
                    <a:lnTo>
                      <a:pt x="323" y="45"/>
                    </a:lnTo>
                    <a:lnTo>
                      <a:pt x="336" y="58"/>
                    </a:lnTo>
                    <a:lnTo>
                      <a:pt x="349" y="71"/>
                    </a:lnTo>
                    <a:lnTo>
                      <a:pt x="361" y="87"/>
                    </a:lnTo>
                    <a:lnTo>
                      <a:pt x="370" y="104"/>
                    </a:lnTo>
                    <a:lnTo>
                      <a:pt x="380" y="120"/>
                    </a:lnTo>
                    <a:lnTo>
                      <a:pt x="385" y="138"/>
                    </a:lnTo>
                    <a:lnTo>
                      <a:pt x="391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7" name="Freeform 24"/>
              <p:cNvSpPr/>
              <p:nvPr/>
            </p:nvSpPr>
            <p:spPr bwMode="auto">
              <a:xfrm>
                <a:off x="702" y="1690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0 w 394"/>
                  <a:gd name="T3" fmla="*/ 237 h 394"/>
                  <a:gd name="T4" fmla="*/ 380 w 394"/>
                  <a:gd name="T5" fmla="*/ 273 h 394"/>
                  <a:gd name="T6" fmla="*/ 361 w 394"/>
                  <a:gd name="T7" fmla="*/ 306 h 394"/>
                  <a:gd name="T8" fmla="*/ 336 w 394"/>
                  <a:gd name="T9" fmla="*/ 335 h 394"/>
                  <a:gd name="T10" fmla="*/ 307 w 394"/>
                  <a:gd name="T11" fmla="*/ 361 h 394"/>
                  <a:gd name="T12" fmla="*/ 274 w 394"/>
                  <a:gd name="T13" fmla="*/ 379 h 394"/>
                  <a:gd name="T14" fmla="*/ 237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9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6 w 394"/>
                  <a:gd name="T27" fmla="*/ 323 h 394"/>
                  <a:gd name="T28" fmla="*/ 24 w 394"/>
                  <a:gd name="T29" fmla="*/ 290 h 394"/>
                  <a:gd name="T30" fmla="*/ 9 w 394"/>
                  <a:gd name="T31" fmla="*/ 255 h 394"/>
                  <a:gd name="T32" fmla="*/ 2 w 394"/>
                  <a:gd name="T33" fmla="*/ 217 h 394"/>
                  <a:gd name="T34" fmla="*/ 0 w 394"/>
                  <a:gd name="T35" fmla="*/ 197 h 394"/>
                  <a:gd name="T36" fmla="*/ 4 w 394"/>
                  <a:gd name="T37" fmla="*/ 157 h 394"/>
                  <a:gd name="T38" fmla="*/ 15 w 394"/>
                  <a:gd name="T39" fmla="*/ 120 h 394"/>
                  <a:gd name="T40" fmla="*/ 33 w 394"/>
                  <a:gd name="T41" fmla="*/ 87 h 394"/>
                  <a:gd name="T42" fmla="*/ 58 w 394"/>
                  <a:gd name="T43" fmla="*/ 58 h 394"/>
                  <a:gd name="T44" fmla="*/ 88 w 394"/>
                  <a:gd name="T45" fmla="*/ 33 h 394"/>
                  <a:gd name="T46" fmla="*/ 120 w 394"/>
                  <a:gd name="T47" fmla="*/ 14 h 394"/>
                  <a:gd name="T48" fmla="*/ 157 w 394"/>
                  <a:gd name="T49" fmla="*/ 3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5 w 394"/>
                  <a:gd name="T55" fmla="*/ 9 h 394"/>
                  <a:gd name="T56" fmla="*/ 290 w 394"/>
                  <a:gd name="T57" fmla="*/ 23 h 394"/>
                  <a:gd name="T58" fmla="*/ 323 w 394"/>
                  <a:gd name="T59" fmla="*/ 45 h 394"/>
                  <a:gd name="T60" fmla="*/ 349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8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0" y="237"/>
                    </a:lnTo>
                    <a:lnTo>
                      <a:pt x="385" y="255"/>
                    </a:lnTo>
                    <a:lnTo>
                      <a:pt x="380" y="273"/>
                    </a:lnTo>
                    <a:lnTo>
                      <a:pt x="370" y="290"/>
                    </a:lnTo>
                    <a:lnTo>
                      <a:pt x="361" y="306"/>
                    </a:lnTo>
                    <a:lnTo>
                      <a:pt x="349" y="323"/>
                    </a:lnTo>
                    <a:lnTo>
                      <a:pt x="336" y="335"/>
                    </a:lnTo>
                    <a:lnTo>
                      <a:pt x="323" y="348"/>
                    </a:lnTo>
                    <a:lnTo>
                      <a:pt x="307" y="361"/>
                    </a:lnTo>
                    <a:lnTo>
                      <a:pt x="290" y="370"/>
                    </a:lnTo>
                    <a:lnTo>
                      <a:pt x="274" y="379"/>
                    </a:lnTo>
                    <a:lnTo>
                      <a:pt x="255" y="385"/>
                    </a:lnTo>
                    <a:lnTo>
                      <a:pt x="237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0"/>
                    </a:lnTo>
                    <a:lnTo>
                      <a:pt x="139" y="385"/>
                    </a:lnTo>
                    <a:lnTo>
                      <a:pt x="120" y="379"/>
                    </a:lnTo>
                    <a:lnTo>
                      <a:pt x="104" y="370"/>
                    </a:lnTo>
                    <a:lnTo>
                      <a:pt x="88" y="361"/>
                    </a:lnTo>
                    <a:lnTo>
                      <a:pt x="71" y="348"/>
                    </a:lnTo>
                    <a:lnTo>
                      <a:pt x="58" y="335"/>
                    </a:lnTo>
                    <a:lnTo>
                      <a:pt x="46" y="323"/>
                    </a:lnTo>
                    <a:lnTo>
                      <a:pt x="33" y="306"/>
                    </a:lnTo>
                    <a:lnTo>
                      <a:pt x="24" y="290"/>
                    </a:lnTo>
                    <a:lnTo>
                      <a:pt x="15" y="273"/>
                    </a:lnTo>
                    <a:lnTo>
                      <a:pt x="9" y="255"/>
                    </a:lnTo>
                    <a:lnTo>
                      <a:pt x="4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8"/>
                    </a:lnTo>
                    <a:lnTo>
                      <a:pt x="15" y="120"/>
                    </a:lnTo>
                    <a:lnTo>
                      <a:pt x="24" y="104"/>
                    </a:lnTo>
                    <a:lnTo>
                      <a:pt x="33" y="87"/>
                    </a:lnTo>
                    <a:lnTo>
                      <a:pt x="46" y="71"/>
                    </a:lnTo>
                    <a:lnTo>
                      <a:pt x="58" y="58"/>
                    </a:lnTo>
                    <a:lnTo>
                      <a:pt x="71" y="45"/>
                    </a:lnTo>
                    <a:lnTo>
                      <a:pt x="88" y="33"/>
                    </a:lnTo>
                    <a:lnTo>
                      <a:pt x="104" y="23"/>
                    </a:lnTo>
                    <a:lnTo>
                      <a:pt x="120" y="14"/>
                    </a:lnTo>
                    <a:lnTo>
                      <a:pt x="139" y="9"/>
                    </a:lnTo>
                    <a:lnTo>
                      <a:pt x="157" y="3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3"/>
                    </a:lnTo>
                    <a:lnTo>
                      <a:pt x="255" y="9"/>
                    </a:lnTo>
                    <a:lnTo>
                      <a:pt x="274" y="14"/>
                    </a:lnTo>
                    <a:lnTo>
                      <a:pt x="290" y="23"/>
                    </a:lnTo>
                    <a:lnTo>
                      <a:pt x="307" y="33"/>
                    </a:lnTo>
                    <a:lnTo>
                      <a:pt x="323" y="45"/>
                    </a:lnTo>
                    <a:lnTo>
                      <a:pt x="336" y="58"/>
                    </a:lnTo>
                    <a:lnTo>
                      <a:pt x="349" y="71"/>
                    </a:lnTo>
                    <a:lnTo>
                      <a:pt x="361" y="87"/>
                    </a:lnTo>
                    <a:lnTo>
                      <a:pt x="370" y="104"/>
                    </a:lnTo>
                    <a:lnTo>
                      <a:pt x="380" y="120"/>
                    </a:lnTo>
                    <a:lnTo>
                      <a:pt x="385" y="138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8" name="Freeform 25"/>
              <p:cNvSpPr/>
              <p:nvPr/>
            </p:nvSpPr>
            <p:spPr bwMode="auto">
              <a:xfrm>
                <a:off x="965" y="3069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0 w 394"/>
                  <a:gd name="T3" fmla="*/ 237 h 394"/>
                  <a:gd name="T4" fmla="*/ 379 w 394"/>
                  <a:gd name="T5" fmla="*/ 274 h 394"/>
                  <a:gd name="T6" fmla="*/ 361 w 394"/>
                  <a:gd name="T7" fmla="*/ 306 h 394"/>
                  <a:gd name="T8" fmla="*/ 336 w 394"/>
                  <a:gd name="T9" fmla="*/ 336 h 394"/>
                  <a:gd name="T10" fmla="*/ 306 w 394"/>
                  <a:gd name="T11" fmla="*/ 361 h 394"/>
                  <a:gd name="T12" fmla="*/ 273 w 394"/>
                  <a:gd name="T13" fmla="*/ 379 h 394"/>
                  <a:gd name="T14" fmla="*/ 237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8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5 w 394"/>
                  <a:gd name="T27" fmla="*/ 323 h 394"/>
                  <a:gd name="T28" fmla="*/ 23 w 394"/>
                  <a:gd name="T29" fmla="*/ 290 h 394"/>
                  <a:gd name="T30" fmla="*/ 9 w 394"/>
                  <a:gd name="T31" fmla="*/ 255 h 394"/>
                  <a:gd name="T32" fmla="*/ 2 w 394"/>
                  <a:gd name="T33" fmla="*/ 217 h 394"/>
                  <a:gd name="T34" fmla="*/ 0 w 394"/>
                  <a:gd name="T35" fmla="*/ 197 h 394"/>
                  <a:gd name="T36" fmla="*/ 3 w 394"/>
                  <a:gd name="T37" fmla="*/ 157 h 394"/>
                  <a:gd name="T38" fmla="*/ 14 w 394"/>
                  <a:gd name="T39" fmla="*/ 120 h 394"/>
                  <a:gd name="T40" fmla="*/ 33 w 394"/>
                  <a:gd name="T41" fmla="*/ 88 h 394"/>
                  <a:gd name="T42" fmla="*/ 58 w 394"/>
                  <a:gd name="T43" fmla="*/ 58 h 394"/>
                  <a:gd name="T44" fmla="*/ 87 w 394"/>
                  <a:gd name="T45" fmla="*/ 33 h 394"/>
                  <a:gd name="T46" fmla="*/ 120 w 394"/>
                  <a:gd name="T47" fmla="*/ 15 h 394"/>
                  <a:gd name="T48" fmla="*/ 157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5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8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9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0" y="237"/>
                    </a:lnTo>
                    <a:lnTo>
                      <a:pt x="385" y="255"/>
                    </a:lnTo>
                    <a:lnTo>
                      <a:pt x="379" y="274"/>
                    </a:lnTo>
                    <a:lnTo>
                      <a:pt x="370" y="290"/>
                    </a:lnTo>
                    <a:lnTo>
                      <a:pt x="361" y="306"/>
                    </a:lnTo>
                    <a:lnTo>
                      <a:pt x="348" y="323"/>
                    </a:lnTo>
                    <a:lnTo>
                      <a:pt x="336" y="336"/>
                    </a:lnTo>
                    <a:lnTo>
                      <a:pt x="323" y="348"/>
                    </a:lnTo>
                    <a:lnTo>
                      <a:pt x="306" y="361"/>
                    </a:lnTo>
                    <a:lnTo>
                      <a:pt x="290" y="370"/>
                    </a:lnTo>
                    <a:lnTo>
                      <a:pt x="273" y="379"/>
                    </a:lnTo>
                    <a:lnTo>
                      <a:pt x="255" y="385"/>
                    </a:lnTo>
                    <a:lnTo>
                      <a:pt x="237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0"/>
                    </a:lnTo>
                    <a:lnTo>
                      <a:pt x="138" y="385"/>
                    </a:lnTo>
                    <a:lnTo>
                      <a:pt x="120" y="379"/>
                    </a:lnTo>
                    <a:lnTo>
                      <a:pt x="104" y="370"/>
                    </a:lnTo>
                    <a:lnTo>
                      <a:pt x="87" y="361"/>
                    </a:lnTo>
                    <a:lnTo>
                      <a:pt x="71" y="348"/>
                    </a:lnTo>
                    <a:lnTo>
                      <a:pt x="58" y="336"/>
                    </a:lnTo>
                    <a:lnTo>
                      <a:pt x="45" y="323"/>
                    </a:lnTo>
                    <a:lnTo>
                      <a:pt x="33" y="306"/>
                    </a:lnTo>
                    <a:lnTo>
                      <a:pt x="23" y="290"/>
                    </a:lnTo>
                    <a:lnTo>
                      <a:pt x="14" y="274"/>
                    </a:lnTo>
                    <a:lnTo>
                      <a:pt x="9" y="255"/>
                    </a:lnTo>
                    <a:lnTo>
                      <a:pt x="3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3" y="157"/>
                    </a:lnTo>
                    <a:lnTo>
                      <a:pt x="9" y="139"/>
                    </a:lnTo>
                    <a:lnTo>
                      <a:pt x="14" y="120"/>
                    </a:lnTo>
                    <a:lnTo>
                      <a:pt x="23" y="104"/>
                    </a:lnTo>
                    <a:lnTo>
                      <a:pt x="33" y="88"/>
                    </a:lnTo>
                    <a:lnTo>
                      <a:pt x="45" y="71"/>
                    </a:lnTo>
                    <a:lnTo>
                      <a:pt x="58" y="58"/>
                    </a:lnTo>
                    <a:lnTo>
                      <a:pt x="71" y="46"/>
                    </a:lnTo>
                    <a:lnTo>
                      <a:pt x="87" y="33"/>
                    </a:lnTo>
                    <a:lnTo>
                      <a:pt x="104" y="24"/>
                    </a:lnTo>
                    <a:lnTo>
                      <a:pt x="120" y="15"/>
                    </a:lnTo>
                    <a:lnTo>
                      <a:pt x="138" y="9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4"/>
                    </a:lnTo>
                    <a:lnTo>
                      <a:pt x="255" y="9"/>
                    </a:lnTo>
                    <a:lnTo>
                      <a:pt x="273" y="15"/>
                    </a:lnTo>
                    <a:lnTo>
                      <a:pt x="290" y="24"/>
                    </a:lnTo>
                    <a:lnTo>
                      <a:pt x="306" y="33"/>
                    </a:lnTo>
                    <a:lnTo>
                      <a:pt x="323" y="46"/>
                    </a:lnTo>
                    <a:lnTo>
                      <a:pt x="336" y="58"/>
                    </a:lnTo>
                    <a:lnTo>
                      <a:pt x="348" y="71"/>
                    </a:lnTo>
                    <a:lnTo>
                      <a:pt x="361" y="88"/>
                    </a:lnTo>
                    <a:lnTo>
                      <a:pt x="370" y="104"/>
                    </a:lnTo>
                    <a:lnTo>
                      <a:pt x="379" y="120"/>
                    </a:lnTo>
                    <a:lnTo>
                      <a:pt x="385" y="139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9" name="Freeform 26"/>
              <p:cNvSpPr/>
              <p:nvPr/>
            </p:nvSpPr>
            <p:spPr bwMode="auto">
              <a:xfrm>
                <a:off x="1490" y="3069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1 w 394"/>
                  <a:gd name="T3" fmla="*/ 237 h 394"/>
                  <a:gd name="T4" fmla="*/ 380 w 394"/>
                  <a:gd name="T5" fmla="*/ 274 h 394"/>
                  <a:gd name="T6" fmla="*/ 362 w 394"/>
                  <a:gd name="T7" fmla="*/ 306 h 394"/>
                  <a:gd name="T8" fmla="*/ 336 w 394"/>
                  <a:gd name="T9" fmla="*/ 336 h 394"/>
                  <a:gd name="T10" fmla="*/ 307 w 394"/>
                  <a:gd name="T11" fmla="*/ 361 h 394"/>
                  <a:gd name="T12" fmla="*/ 274 w 394"/>
                  <a:gd name="T13" fmla="*/ 379 h 394"/>
                  <a:gd name="T14" fmla="*/ 238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9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6 w 394"/>
                  <a:gd name="T27" fmla="*/ 323 h 394"/>
                  <a:gd name="T28" fmla="*/ 24 w 394"/>
                  <a:gd name="T29" fmla="*/ 290 h 394"/>
                  <a:gd name="T30" fmla="*/ 9 w 394"/>
                  <a:gd name="T31" fmla="*/ 255 h 394"/>
                  <a:gd name="T32" fmla="*/ 2 w 394"/>
                  <a:gd name="T33" fmla="*/ 217 h 394"/>
                  <a:gd name="T34" fmla="*/ 0 w 394"/>
                  <a:gd name="T35" fmla="*/ 197 h 394"/>
                  <a:gd name="T36" fmla="*/ 4 w 394"/>
                  <a:gd name="T37" fmla="*/ 157 h 394"/>
                  <a:gd name="T38" fmla="*/ 15 w 394"/>
                  <a:gd name="T39" fmla="*/ 120 h 394"/>
                  <a:gd name="T40" fmla="*/ 33 w 394"/>
                  <a:gd name="T41" fmla="*/ 88 h 394"/>
                  <a:gd name="T42" fmla="*/ 59 w 394"/>
                  <a:gd name="T43" fmla="*/ 58 h 394"/>
                  <a:gd name="T44" fmla="*/ 88 w 394"/>
                  <a:gd name="T45" fmla="*/ 33 h 394"/>
                  <a:gd name="T46" fmla="*/ 121 w 394"/>
                  <a:gd name="T47" fmla="*/ 15 h 394"/>
                  <a:gd name="T48" fmla="*/ 157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6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9 w 394"/>
                  <a:gd name="T61" fmla="*/ 71 h 394"/>
                  <a:gd name="T62" fmla="*/ 371 w 394"/>
                  <a:gd name="T63" fmla="*/ 104 h 394"/>
                  <a:gd name="T64" fmla="*/ 385 w 394"/>
                  <a:gd name="T65" fmla="*/ 139 h 394"/>
                  <a:gd name="T66" fmla="*/ 393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3" y="217"/>
                    </a:lnTo>
                    <a:lnTo>
                      <a:pt x="391" y="237"/>
                    </a:lnTo>
                    <a:lnTo>
                      <a:pt x="385" y="255"/>
                    </a:lnTo>
                    <a:lnTo>
                      <a:pt x="380" y="274"/>
                    </a:lnTo>
                    <a:lnTo>
                      <a:pt x="371" y="290"/>
                    </a:lnTo>
                    <a:lnTo>
                      <a:pt x="362" y="306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8"/>
                    </a:lnTo>
                    <a:lnTo>
                      <a:pt x="307" y="361"/>
                    </a:lnTo>
                    <a:lnTo>
                      <a:pt x="290" y="370"/>
                    </a:lnTo>
                    <a:lnTo>
                      <a:pt x="274" y="379"/>
                    </a:lnTo>
                    <a:lnTo>
                      <a:pt x="256" y="385"/>
                    </a:lnTo>
                    <a:lnTo>
                      <a:pt x="238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0"/>
                    </a:lnTo>
                    <a:lnTo>
                      <a:pt x="139" y="385"/>
                    </a:lnTo>
                    <a:lnTo>
                      <a:pt x="121" y="379"/>
                    </a:lnTo>
                    <a:lnTo>
                      <a:pt x="104" y="370"/>
                    </a:lnTo>
                    <a:lnTo>
                      <a:pt x="88" y="361"/>
                    </a:lnTo>
                    <a:lnTo>
                      <a:pt x="71" y="348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6"/>
                    </a:lnTo>
                    <a:lnTo>
                      <a:pt x="24" y="290"/>
                    </a:lnTo>
                    <a:lnTo>
                      <a:pt x="15" y="274"/>
                    </a:lnTo>
                    <a:lnTo>
                      <a:pt x="9" y="255"/>
                    </a:lnTo>
                    <a:lnTo>
                      <a:pt x="4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0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1"/>
                    </a:lnTo>
                    <a:lnTo>
                      <a:pt x="59" y="58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9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9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8"/>
                    </a:lnTo>
                    <a:lnTo>
                      <a:pt x="349" y="71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0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82" name="Freeform 27"/>
              <p:cNvSpPr/>
              <p:nvPr/>
            </p:nvSpPr>
            <p:spPr bwMode="auto">
              <a:xfrm>
                <a:off x="1753" y="2609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1 w 394"/>
                  <a:gd name="T3" fmla="*/ 237 h 394"/>
                  <a:gd name="T4" fmla="*/ 380 w 394"/>
                  <a:gd name="T5" fmla="*/ 274 h 394"/>
                  <a:gd name="T6" fmla="*/ 361 w 394"/>
                  <a:gd name="T7" fmla="*/ 307 h 394"/>
                  <a:gd name="T8" fmla="*/ 336 w 394"/>
                  <a:gd name="T9" fmla="*/ 336 h 394"/>
                  <a:gd name="T10" fmla="*/ 307 w 394"/>
                  <a:gd name="T11" fmla="*/ 361 h 394"/>
                  <a:gd name="T12" fmla="*/ 274 w 394"/>
                  <a:gd name="T13" fmla="*/ 380 h 394"/>
                  <a:gd name="T14" fmla="*/ 237 w 394"/>
                  <a:gd name="T15" fmla="*/ 391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9 w 394"/>
                  <a:gd name="T21" fmla="*/ 385 h 394"/>
                  <a:gd name="T22" fmla="*/ 104 w 394"/>
                  <a:gd name="T23" fmla="*/ 371 h 394"/>
                  <a:gd name="T24" fmla="*/ 71 w 394"/>
                  <a:gd name="T25" fmla="*/ 349 h 394"/>
                  <a:gd name="T26" fmla="*/ 46 w 394"/>
                  <a:gd name="T27" fmla="*/ 323 h 394"/>
                  <a:gd name="T28" fmla="*/ 24 w 394"/>
                  <a:gd name="T29" fmla="*/ 290 h 394"/>
                  <a:gd name="T30" fmla="*/ 9 w 394"/>
                  <a:gd name="T31" fmla="*/ 256 h 394"/>
                  <a:gd name="T32" fmla="*/ 2 w 394"/>
                  <a:gd name="T33" fmla="*/ 217 h 394"/>
                  <a:gd name="T34" fmla="*/ 0 w 394"/>
                  <a:gd name="T35" fmla="*/ 197 h 394"/>
                  <a:gd name="T36" fmla="*/ 4 w 394"/>
                  <a:gd name="T37" fmla="*/ 157 h 394"/>
                  <a:gd name="T38" fmla="*/ 15 w 394"/>
                  <a:gd name="T39" fmla="*/ 121 h 394"/>
                  <a:gd name="T40" fmla="*/ 33 w 394"/>
                  <a:gd name="T41" fmla="*/ 88 h 394"/>
                  <a:gd name="T42" fmla="*/ 58 w 394"/>
                  <a:gd name="T43" fmla="*/ 59 h 394"/>
                  <a:gd name="T44" fmla="*/ 88 w 394"/>
                  <a:gd name="T45" fmla="*/ 33 h 394"/>
                  <a:gd name="T46" fmla="*/ 120 w 394"/>
                  <a:gd name="T47" fmla="*/ 15 h 394"/>
                  <a:gd name="T48" fmla="*/ 157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6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9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9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1" y="237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0" y="290"/>
                    </a:lnTo>
                    <a:lnTo>
                      <a:pt x="361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1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7" y="391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0" y="380"/>
                    </a:lnTo>
                    <a:lnTo>
                      <a:pt x="104" y="371"/>
                    </a:lnTo>
                    <a:lnTo>
                      <a:pt x="88" y="361"/>
                    </a:lnTo>
                    <a:lnTo>
                      <a:pt x="71" y="349"/>
                    </a:lnTo>
                    <a:lnTo>
                      <a:pt x="58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0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1"/>
                    </a:lnTo>
                    <a:lnTo>
                      <a:pt x="58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0" y="15"/>
                    </a:lnTo>
                    <a:lnTo>
                      <a:pt x="139" y="9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4"/>
                    </a:lnTo>
                    <a:lnTo>
                      <a:pt x="256" y="9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1"/>
                    </a:lnTo>
                    <a:lnTo>
                      <a:pt x="361" y="88"/>
                    </a:lnTo>
                    <a:lnTo>
                      <a:pt x="370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83" name="Freeform 28"/>
              <p:cNvSpPr/>
              <p:nvPr/>
            </p:nvSpPr>
            <p:spPr bwMode="auto">
              <a:xfrm>
                <a:off x="702" y="2609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0 w 394"/>
                  <a:gd name="T3" fmla="*/ 237 h 394"/>
                  <a:gd name="T4" fmla="*/ 380 w 394"/>
                  <a:gd name="T5" fmla="*/ 274 h 394"/>
                  <a:gd name="T6" fmla="*/ 361 w 394"/>
                  <a:gd name="T7" fmla="*/ 307 h 394"/>
                  <a:gd name="T8" fmla="*/ 336 w 394"/>
                  <a:gd name="T9" fmla="*/ 336 h 394"/>
                  <a:gd name="T10" fmla="*/ 307 w 394"/>
                  <a:gd name="T11" fmla="*/ 361 h 394"/>
                  <a:gd name="T12" fmla="*/ 274 w 394"/>
                  <a:gd name="T13" fmla="*/ 380 h 394"/>
                  <a:gd name="T14" fmla="*/ 237 w 394"/>
                  <a:gd name="T15" fmla="*/ 391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9 w 394"/>
                  <a:gd name="T21" fmla="*/ 385 h 394"/>
                  <a:gd name="T22" fmla="*/ 104 w 394"/>
                  <a:gd name="T23" fmla="*/ 371 h 394"/>
                  <a:gd name="T24" fmla="*/ 71 w 394"/>
                  <a:gd name="T25" fmla="*/ 349 h 394"/>
                  <a:gd name="T26" fmla="*/ 46 w 394"/>
                  <a:gd name="T27" fmla="*/ 323 h 394"/>
                  <a:gd name="T28" fmla="*/ 24 w 394"/>
                  <a:gd name="T29" fmla="*/ 290 h 394"/>
                  <a:gd name="T30" fmla="*/ 9 w 394"/>
                  <a:gd name="T31" fmla="*/ 256 h 394"/>
                  <a:gd name="T32" fmla="*/ 2 w 394"/>
                  <a:gd name="T33" fmla="*/ 217 h 394"/>
                  <a:gd name="T34" fmla="*/ 0 w 394"/>
                  <a:gd name="T35" fmla="*/ 197 h 394"/>
                  <a:gd name="T36" fmla="*/ 4 w 394"/>
                  <a:gd name="T37" fmla="*/ 157 h 394"/>
                  <a:gd name="T38" fmla="*/ 15 w 394"/>
                  <a:gd name="T39" fmla="*/ 121 h 394"/>
                  <a:gd name="T40" fmla="*/ 33 w 394"/>
                  <a:gd name="T41" fmla="*/ 88 h 394"/>
                  <a:gd name="T42" fmla="*/ 58 w 394"/>
                  <a:gd name="T43" fmla="*/ 59 h 394"/>
                  <a:gd name="T44" fmla="*/ 88 w 394"/>
                  <a:gd name="T45" fmla="*/ 33 h 394"/>
                  <a:gd name="T46" fmla="*/ 120 w 394"/>
                  <a:gd name="T47" fmla="*/ 15 h 394"/>
                  <a:gd name="T48" fmla="*/ 157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5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9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9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0" y="237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0" y="290"/>
                    </a:lnTo>
                    <a:lnTo>
                      <a:pt x="361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1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5" y="385"/>
                    </a:lnTo>
                    <a:lnTo>
                      <a:pt x="237" y="391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0" y="380"/>
                    </a:lnTo>
                    <a:lnTo>
                      <a:pt x="104" y="371"/>
                    </a:lnTo>
                    <a:lnTo>
                      <a:pt x="88" y="361"/>
                    </a:lnTo>
                    <a:lnTo>
                      <a:pt x="71" y="349"/>
                    </a:lnTo>
                    <a:lnTo>
                      <a:pt x="58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0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1"/>
                    </a:lnTo>
                    <a:lnTo>
                      <a:pt x="58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0" y="15"/>
                    </a:lnTo>
                    <a:lnTo>
                      <a:pt x="139" y="9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4"/>
                    </a:lnTo>
                    <a:lnTo>
                      <a:pt x="255" y="9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1"/>
                    </a:lnTo>
                    <a:lnTo>
                      <a:pt x="361" y="88"/>
                    </a:lnTo>
                    <a:lnTo>
                      <a:pt x="370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84" name="Freeform 29"/>
              <p:cNvSpPr/>
              <p:nvPr/>
            </p:nvSpPr>
            <p:spPr bwMode="auto">
              <a:xfrm>
                <a:off x="965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0 w 394"/>
                  <a:gd name="T3" fmla="*/ 238 h 395"/>
                  <a:gd name="T4" fmla="*/ 379 w 394"/>
                  <a:gd name="T5" fmla="*/ 274 h 395"/>
                  <a:gd name="T6" fmla="*/ 361 w 394"/>
                  <a:gd name="T7" fmla="*/ 307 h 395"/>
                  <a:gd name="T8" fmla="*/ 336 w 394"/>
                  <a:gd name="T9" fmla="*/ 336 h 395"/>
                  <a:gd name="T10" fmla="*/ 306 w 394"/>
                  <a:gd name="T11" fmla="*/ 362 h 395"/>
                  <a:gd name="T12" fmla="*/ 273 w 394"/>
                  <a:gd name="T13" fmla="*/ 380 h 395"/>
                  <a:gd name="T14" fmla="*/ 237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8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5 w 394"/>
                  <a:gd name="T27" fmla="*/ 323 h 395"/>
                  <a:gd name="T28" fmla="*/ 23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3 w 394"/>
                  <a:gd name="T37" fmla="*/ 157 h 395"/>
                  <a:gd name="T38" fmla="*/ 14 w 394"/>
                  <a:gd name="T39" fmla="*/ 121 h 395"/>
                  <a:gd name="T40" fmla="*/ 33 w 394"/>
                  <a:gd name="T41" fmla="*/ 88 h 395"/>
                  <a:gd name="T42" fmla="*/ 58 w 394"/>
                  <a:gd name="T43" fmla="*/ 59 h 395"/>
                  <a:gd name="T44" fmla="*/ 87 w 394"/>
                  <a:gd name="T45" fmla="*/ 33 h 395"/>
                  <a:gd name="T46" fmla="*/ 120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5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8 w 394"/>
                  <a:gd name="T61" fmla="*/ 72 h 395"/>
                  <a:gd name="T62" fmla="*/ 370 w 394"/>
                  <a:gd name="T63" fmla="*/ 104 h 395"/>
                  <a:gd name="T64" fmla="*/ 385 w 394"/>
                  <a:gd name="T65" fmla="*/ 139 h 395"/>
                  <a:gd name="T66" fmla="*/ 392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2" y="218"/>
                    </a:lnTo>
                    <a:lnTo>
                      <a:pt x="390" y="238"/>
                    </a:lnTo>
                    <a:lnTo>
                      <a:pt x="385" y="256"/>
                    </a:lnTo>
                    <a:lnTo>
                      <a:pt x="379" y="274"/>
                    </a:lnTo>
                    <a:lnTo>
                      <a:pt x="370" y="291"/>
                    </a:lnTo>
                    <a:lnTo>
                      <a:pt x="361" y="307"/>
                    </a:lnTo>
                    <a:lnTo>
                      <a:pt x="348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6" y="362"/>
                    </a:lnTo>
                    <a:lnTo>
                      <a:pt x="290" y="371"/>
                    </a:lnTo>
                    <a:lnTo>
                      <a:pt x="273" y="380"/>
                    </a:lnTo>
                    <a:lnTo>
                      <a:pt x="255" y="385"/>
                    </a:lnTo>
                    <a:lnTo>
                      <a:pt x="237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8" y="385"/>
                    </a:lnTo>
                    <a:lnTo>
                      <a:pt x="120" y="380"/>
                    </a:lnTo>
                    <a:lnTo>
                      <a:pt x="104" y="371"/>
                    </a:lnTo>
                    <a:lnTo>
                      <a:pt x="87" y="362"/>
                    </a:lnTo>
                    <a:lnTo>
                      <a:pt x="71" y="349"/>
                    </a:lnTo>
                    <a:lnTo>
                      <a:pt x="58" y="336"/>
                    </a:lnTo>
                    <a:lnTo>
                      <a:pt x="45" y="323"/>
                    </a:lnTo>
                    <a:lnTo>
                      <a:pt x="33" y="307"/>
                    </a:lnTo>
                    <a:lnTo>
                      <a:pt x="23" y="291"/>
                    </a:lnTo>
                    <a:lnTo>
                      <a:pt x="14" y="274"/>
                    </a:lnTo>
                    <a:lnTo>
                      <a:pt x="9" y="256"/>
                    </a:lnTo>
                    <a:lnTo>
                      <a:pt x="3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3" y="157"/>
                    </a:lnTo>
                    <a:lnTo>
                      <a:pt x="9" y="139"/>
                    </a:lnTo>
                    <a:lnTo>
                      <a:pt x="14" y="121"/>
                    </a:lnTo>
                    <a:lnTo>
                      <a:pt x="23" y="104"/>
                    </a:lnTo>
                    <a:lnTo>
                      <a:pt x="33" y="88"/>
                    </a:lnTo>
                    <a:lnTo>
                      <a:pt x="45" y="72"/>
                    </a:lnTo>
                    <a:lnTo>
                      <a:pt x="58" y="59"/>
                    </a:lnTo>
                    <a:lnTo>
                      <a:pt x="71" y="46"/>
                    </a:lnTo>
                    <a:lnTo>
                      <a:pt x="87" y="33"/>
                    </a:lnTo>
                    <a:lnTo>
                      <a:pt x="104" y="24"/>
                    </a:lnTo>
                    <a:lnTo>
                      <a:pt x="120" y="15"/>
                    </a:lnTo>
                    <a:lnTo>
                      <a:pt x="138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4"/>
                    </a:lnTo>
                    <a:lnTo>
                      <a:pt x="255" y="10"/>
                    </a:lnTo>
                    <a:lnTo>
                      <a:pt x="273" y="15"/>
                    </a:lnTo>
                    <a:lnTo>
                      <a:pt x="290" y="24"/>
                    </a:lnTo>
                    <a:lnTo>
                      <a:pt x="306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8" y="72"/>
                    </a:lnTo>
                    <a:lnTo>
                      <a:pt x="361" y="88"/>
                    </a:lnTo>
                    <a:lnTo>
                      <a:pt x="370" y="104"/>
                    </a:lnTo>
                    <a:lnTo>
                      <a:pt x="379" y="121"/>
                    </a:lnTo>
                    <a:lnTo>
                      <a:pt x="385" y="139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85" name="Freeform 30"/>
              <p:cNvSpPr/>
              <p:nvPr/>
            </p:nvSpPr>
            <p:spPr bwMode="auto">
              <a:xfrm>
                <a:off x="2279" y="1690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0 w 394"/>
                  <a:gd name="T3" fmla="*/ 237 h 394"/>
                  <a:gd name="T4" fmla="*/ 379 w 394"/>
                  <a:gd name="T5" fmla="*/ 273 h 394"/>
                  <a:gd name="T6" fmla="*/ 361 w 394"/>
                  <a:gd name="T7" fmla="*/ 306 h 394"/>
                  <a:gd name="T8" fmla="*/ 335 w 394"/>
                  <a:gd name="T9" fmla="*/ 335 h 394"/>
                  <a:gd name="T10" fmla="*/ 306 w 394"/>
                  <a:gd name="T11" fmla="*/ 361 h 394"/>
                  <a:gd name="T12" fmla="*/ 273 w 394"/>
                  <a:gd name="T13" fmla="*/ 379 h 394"/>
                  <a:gd name="T14" fmla="*/ 237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8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5 w 394"/>
                  <a:gd name="T27" fmla="*/ 323 h 394"/>
                  <a:gd name="T28" fmla="*/ 23 w 394"/>
                  <a:gd name="T29" fmla="*/ 290 h 394"/>
                  <a:gd name="T30" fmla="*/ 9 w 394"/>
                  <a:gd name="T31" fmla="*/ 255 h 394"/>
                  <a:gd name="T32" fmla="*/ 1 w 394"/>
                  <a:gd name="T33" fmla="*/ 217 h 394"/>
                  <a:gd name="T34" fmla="*/ 0 w 394"/>
                  <a:gd name="T35" fmla="*/ 197 h 394"/>
                  <a:gd name="T36" fmla="*/ 3 w 394"/>
                  <a:gd name="T37" fmla="*/ 157 h 394"/>
                  <a:gd name="T38" fmla="*/ 14 w 394"/>
                  <a:gd name="T39" fmla="*/ 120 h 394"/>
                  <a:gd name="T40" fmla="*/ 32 w 394"/>
                  <a:gd name="T41" fmla="*/ 87 h 394"/>
                  <a:gd name="T42" fmla="*/ 58 w 394"/>
                  <a:gd name="T43" fmla="*/ 58 h 394"/>
                  <a:gd name="T44" fmla="*/ 87 w 394"/>
                  <a:gd name="T45" fmla="*/ 33 h 394"/>
                  <a:gd name="T46" fmla="*/ 120 w 394"/>
                  <a:gd name="T47" fmla="*/ 14 h 394"/>
                  <a:gd name="T48" fmla="*/ 156 w 394"/>
                  <a:gd name="T49" fmla="*/ 3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5 w 394"/>
                  <a:gd name="T55" fmla="*/ 9 h 394"/>
                  <a:gd name="T56" fmla="*/ 290 w 394"/>
                  <a:gd name="T57" fmla="*/ 23 h 394"/>
                  <a:gd name="T58" fmla="*/ 323 w 394"/>
                  <a:gd name="T59" fmla="*/ 45 h 394"/>
                  <a:gd name="T60" fmla="*/ 348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8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0" y="237"/>
                    </a:lnTo>
                    <a:lnTo>
                      <a:pt x="385" y="255"/>
                    </a:lnTo>
                    <a:lnTo>
                      <a:pt x="379" y="273"/>
                    </a:lnTo>
                    <a:lnTo>
                      <a:pt x="370" y="290"/>
                    </a:lnTo>
                    <a:lnTo>
                      <a:pt x="361" y="306"/>
                    </a:lnTo>
                    <a:lnTo>
                      <a:pt x="348" y="323"/>
                    </a:lnTo>
                    <a:lnTo>
                      <a:pt x="335" y="335"/>
                    </a:lnTo>
                    <a:lnTo>
                      <a:pt x="323" y="348"/>
                    </a:lnTo>
                    <a:lnTo>
                      <a:pt x="306" y="361"/>
                    </a:lnTo>
                    <a:lnTo>
                      <a:pt x="290" y="370"/>
                    </a:lnTo>
                    <a:lnTo>
                      <a:pt x="273" y="379"/>
                    </a:lnTo>
                    <a:lnTo>
                      <a:pt x="255" y="385"/>
                    </a:lnTo>
                    <a:lnTo>
                      <a:pt x="237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6" y="390"/>
                    </a:lnTo>
                    <a:lnTo>
                      <a:pt x="138" y="385"/>
                    </a:lnTo>
                    <a:lnTo>
                      <a:pt x="120" y="379"/>
                    </a:lnTo>
                    <a:lnTo>
                      <a:pt x="104" y="370"/>
                    </a:lnTo>
                    <a:lnTo>
                      <a:pt x="87" y="361"/>
                    </a:lnTo>
                    <a:lnTo>
                      <a:pt x="71" y="348"/>
                    </a:lnTo>
                    <a:lnTo>
                      <a:pt x="58" y="335"/>
                    </a:lnTo>
                    <a:lnTo>
                      <a:pt x="45" y="323"/>
                    </a:lnTo>
                    <a:lnTo>
                      <a:pt x="32" y="306"/>
                    </a:lnTo>
                    <a:lnTo>
                      <a:pt x="23" y="290"/>
                    </a:lnTo>
                    <a:lnTo>
                      <a:pt x="14" y="273"/>
                    </a:lnTo>
                    <a:lnTo>
                      <a:pt x="9" y="255"/>
                    </a:lnTo>
                    <a:lnTo>
                      <a:pt x="3" y="237"/>
                    </a:lnTo>
                    <a:lnTo>
                      <a:pt x="1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1" y="177"/>
                    </a:lnTo>
                    <a:lnTo>
                      <a:pt x="3" y="157"/>
                    </a:lnTo>
                    <a:lnTo>
                      <a:pt x="9" y="138"/>
                    </a:lnTo>
                    <a:lnTo>
                      <a:pt x="14" y="120"/>
                    </a:lnTo>
                    <a:lnTo>
                      <a:pt x="23" y="104"/>
                    </a:lnTo>
                    <a:lnTo>
                      <a:pt x="32" y="87"/>
                    </a:lnTo>
                    <a:lnTo>
                      <a:pt x="45" y="71"/>
                    </a:lnTo>
                    <a:lnTo>
                      <a:pt x="58" y="58"/>
                    </a:lnTo>
                    <a:lnTo>
                      <a:pt x="71" y="45"/>
                    </a:lnTo>
                    <a:lnTo>
                      <a:pt x="87" y="33"/>
                    </a:lnTo>
                    <a:lnTo>
                      <a:pt x="104" y="23"/>
                    </a:lnTo>
                    <a:lnTo>
                      <a:pt x="120" y="14"/>
                    </a:lnTo>
                    <a:lnTo>
                      <a:pt x="138" y="9"/>
                    </a:lnTo>
                    <a:lnTo>
                      <a:pt x="156" y="3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3"/>
                    </a:lnTo>
                    <a:lnTo>
                      <a:pt x="255" y="9"/>
                    </a:lnTo>
                    <a:lnTo>
                      <a:pt x="273" y="14"/>
                    </a:lnTo>
                    <a:lnTo>
                      <a:pt x="290" y="23"/>
                    </a:lnTo>
                    <a:lnTo>
                      <a:pt x="306" y="33"/>
                    </a:lnTo>
                    <a:lnTo>
                      <a:pt x="323" y="45"/>
                    </a:lnTo>
                    <a:lnTo>
                      <a:pt x="335" y="58"/>
                    </a:lnTo>
                    <a:lnTo>
                      <a:pt x="348" y="71"/>
                    </a:lnTo>
                    <a:lnTo>
                      <a:pt x="361" y="87"/>
                    </a:lnTo>
                    <a:lnTo>
                      <a:pt x="370" y="104"/>
                    </a:lnTo>
                    <a:lnTo>
                      <a:pt x="379" y="120"/>
                    </a:lnTo>
                    <a:lnTo>
                      <a:pt x="385" y="138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86" name="Freeform 31"/>
              <p:cNvSpPr/>
              <p:nvPr/>
            </p:nvSpPr>
            <p:spPr bwMode="auto">
              <a:xfrm>
                <a:off x="2279" y="2609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0 w 394"/>
                  <a:gd name="T3" fmla="*/ 237 h 394"/>
                  <a:gd name="T4" fmla="*/ 379 w 394"/>
                  <a:gd name="T5" fmla="*/ 274 h 394"/>
                  <a:gd name="T6" fmla="*/ 361 w 394"/>
                  <a:gd name="T7" fmla="*/ 307 h 394"/>
                  <a:gd name="T8" fmla="*/ 335 w 394"/>
                  <a:gd name="T9" fmla="*/ 336 h 394"/>
                  <a:gd name="T10" fmla="*/ 306 w 394"/>
                  <a:gd name="T11" fmla="*/ 361 h 394"/>
                  <a:gd name="T12" fmla="*/ 273 w 394"/>
                  <a:gd name="T13" fmla="*/ 380 h 394"/>
                  <a:gd name="T14" fmla="*/ 237 w 394"/>
                  <a:gd name="T15" fmla="*/ 391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8 w 394"/>
                  <a:gd name="T21" fmla="*/ 385 h 394"/>
                  <a:gd name="T22" fmla="*/ 104 w 394"/>
                  <a:gd name="T23" fmla="*/ 371 h 394"/>
                  <a:gd name="T24" fmla="*/ 71 w 394"/>
                  <a:gd name="T25" fmla="*/ 349 h 394"/>
                  <a:gd name="T26" fmla="*/ 45 w 394"/>
                  <a:gd name="T27" fmla="*/ 323 h 394"/>
                  <a:gd name="T28" fmla="*/ 23 w 394"/>
                  <a:gd name="T29" fmla="*/ 290 h 394"/>
                  <a:gd name="T30" fmla="*/ 9 w 394"/>
                  <a:gd name="T31" fmla="*/ 256 h 394"/>
                  <a:gd name="T32" fmla="*/ 1 w 394"/>
                  <a:gd name="T33" fmla="*/ 217 h 394"/>
                  <a:gd name="T34" fmla="*/ 0 w 394"/>
                  <a:gd name="T35" fmla="*/ 197 h 394"/>
                  <a:gd name="T36" fmla="*/ 3 w 394"/>
                  <a:gd name="T37" fmla="*/ 157 h 394"/>
                  <a:gd name="T38" fmla="*/ 14 w 394"/>
                  <a:gd name="T39" fmla="*/ 121 h 394"/>
                  <a:gd name="T40" fmla="*/ 32 w 394"/>
                  <a:gd name="T41" fmla="*/ 88 h 394"/>
                  <a:gd name="T42" fmla="*/ 58 w 394"/>
                  <a:gd name="T43" fmla="*/ 59 h 394"/>
                  <a:gd name="T44" fmla="*/ 87 w 394"/>
                  <a:gd name="T45" fmla="*/ 33 h 394"/>
                  <a:gd name="T46" fmla="*/ 120 w 394"/>
                  <a:gd name="T47" fmla="*/ 15 h 394"/>
                  <a:gd name="T48" fmla="*/ 156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5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8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9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0" y="237"/>
                    </a:lnTo>
                    <a:lnTo>
                      <a:pt x="385" y="256"/>
                    </a:lnTo>
                    <a:lnTo>
                      <a:pt x="379" y="274"/>
                    </a:lnTo>
                    <a:lnTo>
                      <a:pt x="370" y="290"/>
                    </a:lnTo>
                    <a:lnTo>
                      <a:pt x="361" y="307"/>
                    </a:lnTo>
                    <a:lnTo>
                      <a:pt x="348" y="323"/>
                    </a:lnTo>
                    <a:lnTo>
                      <a:pt x="335" y="336"/>
                    </a:lnTo>
                    <a:lnTo>
                      <a:pt x="323" y="349"/>
                    </a:lnTo>
                    <a:lnTo>
                      <a:pt x="306" y="361"/>
                    </a:lnTo>
                    <a:lnTo>
                      <a:pt x="290" y="371"/>
                    </a:lnTo>
                    <a:lnTo>
                      <a:pt x="273" y="380"/>
                    </a:lnTo>
                    <a:lnTo>
                      <a:pt x="255" y="385"/>
                    </a:lnTo>
                    <a:lnTo>
                      <a:pt x="237" y="391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6" y="391"/>
                    </a:lnTo>
                    <a:lnTo>
                      <a:pt x="138" y="385"/>
                    </a:lnTo>
                    <a:lnTo>
                      <a:pt x="120" y="380"/>
                    </a:lnTo>
                    <a:lnTo>
                      <a:pt x="104" y="371"/>
                    </a:lnTo>
                    <a:lnTo>
                      <a:pt x="87" y="361"/>
                    </a:lnTo>
                    <a:lnTo>
                      <a:pt x="71" y="349"/>
                    </a:lnTo>
                    <a:lnTo>
                      <a:pt x="58" y="336"/>
                    </a:lnTo>
                    <a:lnTo>
                      <a:pt x="45" y="323"/>
                    </a:lnTo>
                    <a:lnTo>
                      <a:pt x="32" y="307"/>
                    </a:lnTo>
                    <a:lnTo>
                      <a:pt x="23" y="290"/>
                    </a:lnTo>
                    <a:lnTo>
                      <a:pt x="14" y="274"/>
                    </a:lnTo>
                    <a:lnTo>
                      <a:pt x="9" y="256"/>
                    </a:lnTo>
                    <a:lnTo>
                      <a:pt x="3" y="237"/>
                    </a:lnTo>
                    <a:lnTo>
                      <a:pt x="1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1" y="177"/>
                    </a:lnTo>
                    <a:lnTo>
                      <a:pt x="3" y="157"/>
                    </a:lnTo>
                    <a:lnTo>
                      <a:pt x="9" y="139"/>
                    </a:lnTo>
                    <a:lnTo>
                      <a:pt x="14" y="121"/>
                    </a:lnTo>
                    <a:lnTo>
                      <a:pt x="23" y="104"/>
                    </a:lnTo>
                    <a:lnTo>
                      <a:pt x="32" y="88"/>
                    </a:lnTo>
                    <a:lnTo>
                      <a:pt x="45" y="71"/>
                    </a:lnTo>
                    <a:lnTo>
                      <a:pt x="58" y="59"/>
                    </a:lnTo>
                    <a:lnTo>
                      <a:pt x="71" y="46"/>
                    </a:lnTo>
                    <a:lnTo>
                      <a:pt x="87" y="33"/>
                    </a:lnTo>
                    <a:lnTo>
                      <a:pt x="104" y="24"/>
                    </a:lnTo>
                    <a:lnTo>
                      <a:pt x="120" y="15"/>
                    </a:lnTo>
                    <a:lnTo>
                      <a:pt x="138" y="9"/>
                    </a:lnTo>
                    <a:lnTo>
                      <a:pt x="156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4"/>
                    </a:lnTo>
                    <a:lnTo>
                      <a:pt x="255" y="9"/>
                    </a:lnTo>
                    <a:lnTo>
                      <a:pt x="273" y="15"/>
                    </a:lnTo>
                    <a:lnTo>
                      <a:pt x="290" y="24"/>
                    </a:lnTo>
                    <a:lnTo>
                      <a:pt x="306" y="33"/>
                    </a:lnTo>
                    <a:lnTo>
                      <a:pt x="323" y="46"/>
                    </a:lnTo>
                    <a:lnTo>
                      <a:pt x="335" y="59"/>
                    </a:lnTo>
                    <a:lnTo>
                      <a:pt x="348" y="71"/>
                    </a:lnTo>
                    <a:lnTo>
                      <a:pt x="361" y="88"/>
                    </a:lnTo>
                    <a:lnTo>
                      <a:pt x="370" y="104"/>
                    </a:lnTo>
                    <a:lnTo>
                      <a:pt x="379" y="121"/>
                    </a:lnTo>
                    <a:lnTo>
                      <a:pt x="385" y="139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94" name="Freeform 34"/>
              <p:cNvSpPr/>
              <p:nvPr/>
            </p:nvSpPr>
            <p:spPr bwMode="auto">
              <a:xfrm>
                <a:off x="254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mtClea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10" name="Group 40"/>
              <p:cNvGrpSpPr/>
              <p:nvPr/>
            </p:nvGrpSpPr>
            <p:grpSpPr bwMode="auto">
              <a:xfrm>
                <a:off x="1447" y="2106"/>
                <a:ext cx="480" cy="480"/>
                <a:chOff x="1581" y="2149"/>
                <a:chExt cx="394" cy="395"/>
              </a:xfrm>
              <a:grpFill/>
            </p:grpSpPr>
            <p:sp>
              <p:nvSpPr>
                <p:cNvPr id="11" name="Freeform 41"/>
                <p:cNvSpPr/>
                <p:nvPr/>
              </p:nvSpPr>
              <p:spPr bwMode="auto">
                <a:xfrm>
                  <a:off x="1581" y="2149"/>
                  <a:ext cx="394" cy="3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 smtClean="0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grpSp>
              <p:nvGrpSpPr>
                <p:cNvPr id="90" name="Group 42"/>
                <p:cNvGrpSpPr/>
                <p:nvPr/>
              </p:nvGrpSpPr>
              <p:grpSpPr bwMode="auto">
                <a:xfrm>
                  <a:off x="1619" y="2169"/>
                  <a:ext cx="317" cy="104"/>
                  <a:chOff x="1431" y="1843"/>
                  <a:chExt cx="907" cy="295"/>
                </a:xfrm>
                <a:grpFill/>
              </p:grpSpPr>
              <p:sp>
                <p:nvSpPr>
                  <p:cNvPr id="91" name="Freeform 43"/>
                  <p:cNvSpPr/>
                  <p:nvPr/>
                </p:nvSpPr>
                <p:spPr bwMode="auto">
                  <a:xfrm>
                    <a:off x="1431" y="1843"/>
                    <a:ext cx="907" cy="295"/>
                  </a:xfrm>
                  <a:custGeom>
                    <a:avLst/>
                    <a:gdLst>
                      <a:gd name="T0" fmla="*/ 0 w 4756"/>
                      <a:gd name="T1" fmla="*/ 1576 h 1576"/>
                      <a:gd name="T2" fmla="*/ 50 w 4756"/>
                      <a:gd name="T3" fmla="*/ 1462 h 1576"/>
                      <a:gd name="T4" fmla="*/ 108 w 4756"/>
                      <a:gd name="T5" fmla="*/ 1350 h 1576"/>
                      <a:gd name="T6" fmla="*/ 170 w 4756"/>
                      <a:gd name="T7" fmla="*/ 1242 h 1576"/>
                      <a:gd name="T8" fmla="*/ 238 w 4756"/>
                      <a:gd name="T9" fmla="*/ 1138 h 1576"/>
                      <a:gd name="T10" fmla="*/ 310 w 4756"/>
                      <a:gd name="T11" fmla="*/ 1036 h 1576"/>
                      <a:gd name="T12" fmla="*/ 386 w 4756"/>
                      <a:gd name="T13" fmla="*/ 940 h 1576"/>
                      <a:gd name="T14" fmla="*/ 468 w 4756"/>
                      <a:gd name="T15" fmla="*/ 846 h 1576"/>
                      <a:gd name="T16" fmla="*/ 552 w 4756"/>
                      <a:gd name="T17" fmla="*/ 756 h 1576"/>
                      <a:gd name="T18" fmla="*/ 596 w 4756"/>
                      <a:gd name="T19" fmla="*/ 712 h 1576"/>
                      <a:gd name="T20" fmla="*/ 688 w 4756"/>
                      <a:gd name="T21" fmla="*/ 630 h 1576"/>
                      <a:gd name="T22" fmla="*/ 784 w 4756"/>
                      <a:gd name="T23" fmla="*/ 550 h 1576"/>
                      <a:gd name="T24" fmla="*/ 884 w 4756"/>
                      <a:gd name="T25" fmla="*/ 476 h 1576"/>
                      <a:gd name="T26" fmla="*/ 986 w 4756"/>
                      <a:gd name="T27" fmla="*/ 406 h 1576"/>
                      <a:gd name="T28" fmla="*/ 1092 w 4756"/>
                      <a:gd name="T29" fmla="*/ 342 h 1576"/>
                      <a:gd name="T30" fmla="*/ 1202 w 4756"/>
                      <a:gd name="T31" fmla="*/ 282 h 1576"/>
                      <a:gd name="T32" fmla="*/ 1316 w 4756"/>
                      <a:gd name="T33" fmla="*/ 228 h 1576"/>
                      <a:gd name="T34" fmla="*/ 1374 w 4756"/>
                      <a:gd name="T35" fmla="*/ 202 h 1576"/>
                      <a:gd name="T36" fmla="*/ 1490 w 4756"/>
                      <a:gd name="T37" fmla="*/ 156 h 1576"/>
                      <a:gd name="T38" fmla="*/ 1610 w 4756"/>
                      <a:gd name="T39" fmla="*/ 116 h 1576"/>
                      <a:gd name="T40" fmla="*/ 1732 w 4756"/>
                      <a:gd name="T41" fmla="*/ 80 h 1576"/>
                      <a:gd name="T42" fmla="*/ 1858 w 4756"/>
                      <a:gd name="T43" fmla="*/ 52 h 1576"/>
                      <a:gd name="T44" fmla="*/ 1984 w 4756"/>
                      <a:gd name="T45" fmla="*/ 30 h 1576"/>
                      <a:gd name="T46" fmla="*/ 2114 w 4756"/>
                      <a:gd name="T47" fmla="*/ 12 h 1576"/>
                      <a:gd name="T48" fmla="*/ 2246 w 4756"/>
                      <a:gd name="T49" fmla="*/ 2 h 1576"/>
                      <a:gd name="T50" fmla="*/ 2378 w 4756"/>
                      <a:gd name="T51" fmla="*/ 0 h 1576"/>
                      <a:gd name="T52" fmla="*/ 2444 w 4756"/>
                      <a:gd name="T53" fmla="*/ 0 h 1576"/>
                      <a:gd name="T54" fmla="*/ 2576 w 4756"/>
                      <a:gd name="T55" fmla="*/ 8 h 1576"/>
                      <a:gd name="T56" fmla="*/ 2706 w 4756"/>
                      <a:gd name="T57" fmla="*/ 20 h 1576"/>
                      <a:gd name="T58" fmla="*/ 2834 w 4756"/>
                      <a:gd name="T59" fmla="*/ 40 h 1576"/>
                      <a:gd name="T60" fmla="*/ 2962 w 4756"/>
                      <a:gd name="T61" fmla="*/ 66 h 1576"/>
                      <a:gd name="T62" fmla="*/ 3084 w 4756"/>
                      <a:gd name="T63" fmla="*/ 98 h 1576"/>
                      <a:gd name="T64" fmla="*/ 3206 w 4756"/>
                      <a:gd name="T65" fmla="*/ 136 h 1576"/>
                      <a:gd name="T66" fmla="*/ 3324 w 4756"/>
                      <a:gd name="T67" fmla="*/ 178 h 1576"/>
                      <a:gd name="T68" fmla="*/ 3382 w 4756"/>
                      <a:gd name="T69" fmla="*/ 202 h 1576"/>
                      <a:gd name="T70" fmla="*/ 3498 w 4756"/>
                      <a:gd name="T71" fmla="*/ 254 h 1576"/>
                      <a:gd name="T72" fmla="*/ 3608 w 4756"/>
                      <a:gd name="T73" fmla="*/ 312 h 1576"/>
                      <a:gd name="T74" fmla="*/ 3716 w 4756"/>
                      <a:gd name="T75" fmla="*/ 374 h 1576"/>
                      <a:gd name="T76" fmla="*/ 3822 w 4756"/>
                      <a:gd name="T77" fmla="*/ 440 h 1576"/>
                      <a:gd name="T78" fmla="*/ 3922 w 4756"/>
                      <a:gd name="T79" fmla="*/ 512 h 1576"/>
                      <a:gd name="T80" fmla="*/ 4020 w 4756"/>
                      <a:gd name="T81" fmla="*/ 590 h 1576"/>
                      <a:gd name="T82" fmla="*/ 4114 w 4756"/>
                      <a:gd name="T83" fmla="*/ 670 h 1576"/>
                      <a:gd name="T84" fmla="*/ 4204 w 4756"/>
                      <a:gd name="T85" fmla="*/ 756 h 1576"/>
                      <a:gd name="T86" fmla="*/ 4246 w 4756"/>
                      <a:gd name="T87" fmla="*/ 800 h 1576"/>
                      <a:gd name="T88" fmla="*/ 4330 w 4756"/>
                      <a:gd name="T89" fmla="*/ 892 h 1576"/>
                      <a:gd name="T90" fmla="*/ 4410 w 4756"/>
                      <a:gd name="T91" fmla="*/ 988 h 1576"/>
                      <a:gd name="T92" fmla="*/ 4484 w 4756"/>
                      <a:gd name="T93" fmla="*/ 1086 h 1576"/>
                      <a:gd name="T94" fmla="*/ 4552 w 4756"/>
                      <a:gd name="T95" fmla="*/ 1190 h 1576"/>
                      <a:gd name="T96" fmla="*/ 4618 w 4756"/>
                      <a:gd name="T97" fmla="*/ 1296 h 1576"/>
                      <a:gd name="T98" fmla="*/ 4678 w 4756"/>
                      <a:gd name="T99" fmla="*/ 1406 h 1576"/>
                      <a:gd name="T100" fmla="*/ 4732 w 4756"/>
                      <a:gd name="T101" fmla="*/ 1518 h 1576"/>
                      <a:gd name="T102" fmla="*/ 0 w 4756"/>
                      <a:gd name="T103" fmla="*/ 1576 h 1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prstDash val="solid"/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 smtClean="0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  <p:sp>
                <p:nvSpPr>
                  <p:cNvPr id="92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 smtClean="0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</p:grpSp>
          </p:grpSp>
        </p:grpSp>
        <p:sp>
          <p:nvSpPr>
            <p:cNvPr id="126" name="TextBox 69"/>
            <p:cNvSpPr txBox="1"/>
            <p:nvPr/>
          </p:nvSpPr>
          <p:spPr>
            <a:xfrm>
              <a:off x="3902" y="5550"/>
              <a:ext cx="984" cy="917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超级节点</a:t>
              </a:r>
              <a:endPara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69"/>
            <p:cNvSpPr txBox="1"/>
            <p:nvPr/>
          </p:nvSpPr>
          <p:spPr>
            <a:xfrm>
              <a:off x="2128" y="5693"/>
              <a:ext cx="984" cy="72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p>
              <a:pPr algn="ctr"/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超级算力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69"/>
            <p:cNvSpPr txBox="1"/>
            <p:nvPr/>
          </p:nvSpPr>
          <p:spPr>
            <a:xfrm>
              <a:off x="6599" y="7235"/>
              <a:ext cx="984" cy="72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p>
              <a:pPr algn="ctr"/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超级算力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69"/>
            <p:cNvSpPr txBox="1"/>
            <p:nvPr/>
          </p:nvSpPr>
          <p:spPr>
            <a:xfrm>
              <a:off x="3919" y="2586"/>
              <a:ext cx="984" cy="72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p>
              <a:pPr algn="ctr"/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超级算力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69"/>
            <p:cNvSpPr txBox="1"/>
            <p:nvPr/>
          </p:nvSpPr>
          <p:spPr>
            <a:xfrm>
              <a:off x="2143" y="2586"/>
              <a:ext cx="984" cy="72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p>
              <a:pPr algn="ctr"/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超级节点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69"/>
            <p:cNvSpPr txBox="1"/>
            <p:nvPr/>
          </p:nvSpPr>
          <p:spPr>
            <a:xfrm>
              <a:off x="1271" y="7219"/>
              <a:ext cx="984" cy="72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p>
              <a:pPr algn="ctr"/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超级节点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69"/>
            <p:cNvSpPr txBox="1"/>
            <p:nvPr/>
          </p:nvSpPr>
          <p:spPr>
            <a:xfrm>
              <a:off x="2128" y="8739"/>
              <a:ext cx="984" cy="72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p>
              <a:pPr algn="ctr"/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超级节点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69"/>
            <p:cNvSpPr txBox="1"/>
            <p:nvPr/>
          </p:nvSpPr>
          <p:spPr>
            <a:xfrm>
              <a:off x="3934" y="8783"/>
              <a:ext cx="984" cy="72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p>
              <a:pPr algn="ctr"/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超级节点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69"/>
            <p:cNvSpPr txBox="1"/>
            <p:nvPr/>
          </p:nvSpPr>
          <p:spPr>
            <a:xfrm>
              <a:off x="4839" y="7266"/>
              <a:ext cx="984" cy="72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p>
              <a:pPr algn="ctr"/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超级节点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69"/>
            <p:cNvSpPr txBox="1"/>
            <p:nvPr/>
          </p:nvSpPr>
          <p:spPr>
            <a:xfrm>
              <a:off x="7472" y="5691"/>
              <a:ext cx="984" cy="72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p>
              <a:pPr algn="ctr"/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超级节点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69"/>
            <p:cNvSpPr txBox="1"/>
            <p:nvPr/>
          </p:nvSpPr>
          <p:spPr>
            <a:xfrm>
              <a:off x="6598" y="4109"/>
              <a:ext cx="984" cy="72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p>
              <a:pPr algn="ctr"/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超级节点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69"/>
            <p:cNvSpPr txBox="1"/>
            <p:nvPr/>
          </p:nvSpPr>
          <p:spPr>
            <a:xfrm>
              <a:off x="4839" y="4109"/>
              <a:ext cx="984" cy="72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p>
              <a:pPr algn="ctr"/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超级节点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1270" y="4109"/>
              <a:ext cx="984" cy="72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p>
              <a:pPr algn="ctr"/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超级节点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287082" y="206814"/>
            <a:ext cx="6885305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HAI---- 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一种基于恒智链发行的数字货币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6328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>
            <a:off x="3586480" y="2321560"/>
            <a:ext cx="4303395" cy="4304030"/>
          </a:xfrm>
          <a:prstGeom prst="arc">
            <a:avLst>
              <a:gd name="adj1" fmla="val 10433274"/>
              <a:gd name="adj2" fmla="val 278315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4" name="直接连接符 53"/>
          <p:cNvCxnSpPr>
            <a:endCxn id="41" idx="0"/>
          </p:cNvCxnSpPr>
          <p:nvPr/>
        </p:nvCxnSpPr>
        <p:spPr>
          <a:xfrm flipH="1">
            <a:off x="4002405" y="2392680"/>
            <a:ext cx="150495" cy="59055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42" idx="1"/>
          </p:cNvCxnSpPr>
          <p:nvPr/>
        </p:nvCxnSpPr>
        <p:spPr>
          <a:xfrm>
            <a:off x="4665980" y="2180590"/>
            <a:ext cx="755015" cy="1701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7"/>
            <a:endCxn id="44" idx="2"/>
          </p:cNvCxnSpPr>
          <p:nvPr/>
        </p:nvCxnSpPr>
        <p:spPr>
          <a:xfrm flipV="1">
            <a:off x="6055360" y="2207260"/>
            <a:ext cx="755650" cy="14287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0"/>
          </p:cNvCxnSpPr>
          <p:nvPr/>
        </p:nvCxnSpPr>
        <p:spPr>
          <a:xfrm>
            <a:off x="7240905" y="2374265"/>
            <a:ext cx="115570" cy="609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2" idx="3"/>
            <a:endCxn id="41" idx="6"/>
          </p:cNvCxnSpPr>
          <p:nvPr/>
        </p:nvCxnSpPr>
        <p:spPr>
          <a:xfrm flipH="1">
            <a:off x="4450080" y="2984500"/>
            <a:ext cx="970915" cy="44767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2" idx="5"/>
            <a:endCxn id="43" idx="2"/>
          </p:cNvCxnSpPr>
          <p:nvPr/>
        </p:nvCxnSpPr>
        <p:spPr>
          <a:xfrm>
            <a:off x="6055360" y="2984500"/>
            <a:ext cx="852805" cy="44767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319270" y="3613150"/>
            <a:ext cx="272034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6476"/>
          <p:cNvSpPr/>
          <p:nvPr/>
        </p:nvSpPr>
        <p:spPr>
          <a:xfrm>
            <a:off x="3940175" y="3696970"/>
            <a:ext cx="3103245" cy="992505"/>
          </a:xfrm>
          <a:custGeom>
            <a:avLst/>
            <a:gdLst>
              <a:gd name="connsiteX0" fmla="*/ 0 w 2312894"/>
              <a:gd name="connsiteY0" fmla="*/ 739588 h 739588"/>
              <a:gd name="connsiteX1" fmla="*/ 860612 w 2312894"/>
              <a:gd name="connsiteY1" fmla="*/ 268941 h 739588"/>
              <a:gd name="connsiteX2" fmla="*/ 2312894 w 2312894"/>
              <a:gd name="connsiteY2" fmla="*/ 0 h 739588"/>
              <a:gd name="connsiteX0-1" fmla="*/ 0 w 2312894"/>
              <a:gd name="connsiteY0-2" fmla="*/ 739588 h 739588"/>
              <a:gd name="connsiteX1-3" fmla="*/ 1203512 w 2312894"/>
              <a:gd name="connsiteY1-4" fmla="*/ 168088 h 739588"/>
              <a:gd name="connsiteX2-5" fmla="*/ 2312894 w 2312894"/>
              <a:gd name="connsiteY2-6" fmla="*/ 0 h 739588"/>
              <a:gd name="connsiteX0-7" fmla="*/ 0 w 2312894"/>
              <a:gd name="connsiteY0-8" fmla="*/ 739588 h 739588"/>
              <a:gd name="connsiteX1-9" fmla="*/ 1203512 w 2312894"/>
              <a:gd name="connsiteY1-10" fmla="*/ 168088 h 739588"/>
              <a:gd name="connsiteX2-11" fmla="*/ 2312894 w 2312894"/>
              <a:gd name="connsiteY2-12" fmla="*/ 0 h 739588"/>
              <a:gd name="connsiteX0-13" fmla="*/ 0 w 2312894"/>
              <a:gd name="connsiteY0-14" fmla="*/ 739588 h 739588"/>
              <a:gd name="connsiteX1-15" fmla="*/ 1203512 w 2312894"/>
              <a:gd name="connsiteY1-16" fmla="*/ 168088 h 739588"/>
              <a:gd name="connsiteX2-17" fmla="*/ 2312894 w 2312894"/>
              <a:gd name="connsiteY2-18" fmla="*/ 0 h 739588"/>
              <a:gd name="connsiteX0-19" fmla="*/ 0 w 2312894"/>
              <a:gd name="connsiteY0-20" fmla="*/ 739588 h 739588"/>
              <a:gd name="connsiteX1-21" fmla="*/ 1203512 w 2312894"/>
              <a:gd name="connsiteY1-22" fmla="*/ 168088 h 739588"/>
              <a:gd name="connsiteX2-23" fmla="*/ 2312894 w 2312894"/>
              <a:gd name="connsiteY2-24" fmla="*/ 0 h 739588"/>
              <a:gd name="connsiteX0-25" fmla="*/ 0 w 2312894"/>
              <a:gd name="connsiteY0-26" fmla="*/ 739588 h 739588"/>
              <a:gd name="connsiteX1-27" fmla="*/ 1155887 w 2312894"/>
              <a:gd name="connsiteY1-28" fmla="*/ 182376 h 739588"/>
              <a:gd name="connsiteX2-29" fmla="*/ 2312894 w 2312894"/>
              <a:gd name="connsiteY2-30" fmla="*/ 0 h 739588"/>
              <a:gd name="connsiteX0-31" fmla="*/ 0 w 2312894"/>
              <a:gd name="connsiteY0-32" fmla="*/ 739588 h 739588"/>
              <a:gd name="connsiteX1-33" fmla="*/ 1155887 w 2312894"/>
              <a:gd name="connsiteY1-34" fmla="*/ 182376 h 739588"/>
              <a:gd name="connsiteX2-35" fmla="*/ 2312894 w 2312894"/>
              <a:gd name="connsiteY2-36" fmla="*/ 0 h 739588"/>
              <a:gd name="connsiteX0-37" fmla="*/ 0 w 2312894"/>
              <a:gd name="connsiteY0-38" fmla="*/ 739588 h 739588"/>
              <a:gd name="connsiteX1-39" fmla="*/ 1155887 w 2312894"/>
              <a:gd name="connsiteY1-40" fmla="*/ 182376 h 739588"/>
              <a:gd name="connsiteX2-41" fmla="*/ 2312894 w 2312894"/>
              <a:gd name="connsiteY2-42" fmla="*/ 0 h 7395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312894" h="739588">
                <a:moveTo>
                  <a:pt x="0" y="739588"/>
                </a:moveTo>
                <a:cubicBezTo>
                  <a:pt x="237565" y="565897"/>
                  <a:pt x="800940" y="284070"/>
                  <a:pt x="1155887" y="182376"/>
                </a:cubicBezTo>
                <a:cubicBezTo>
                  <a:pt x="1510834" y="80682"/>
                  <a:pt x="1746156" y="44263"/>
                  <a:pt x="2312894" y="0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168015" y="4507865"/>
            <a:ext cx="896620" cy="8966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508240" y="4507865"/>
            <a:ext cx="896620" cy="8966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554095" y="2983865"/>
            <a:ext cx="896620" cy="8966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289550" y="2218690"/>
            <a:ext cx="896620" cy="8966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908165" y="2983865"/>
            <a:ext cx="896620" cy="8966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811010" y="1879600"/>
            <a:ext cx="655955" cy="6559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071620" y="1879600"/>
            <a:ext cx="655955" cy="6559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7" name="组合 46"/>
          <p:cNvGrpSpPr/>
          <p:nvPr/>
        </p:nvGrpSpPr>
        <p:grpSpPr>
          <a:xfrm rot="0">
            <a:off x="4471670" y="4666615"/>
            <a:ext cx="2323465" cy="2197735"/>
            <a:chOff x="9645651" y="663575"/>
            <a:chExt cx="1201738" cy="1136650"/>
          </a:xfrm>
        </p:grpSpPr>
        <p:sp>
          <p:nvSpPr>
            <p:cNvPr id="51" name="Freeform 244"/>
            <p:cNvSpPr/>
            <p:nvPr/>
          </p:nvSpPr>
          <p:spPr bwMode="auto">
            <a:xfrm>
              <a:off x="10417176" y="1096962"/>
              <a:ext cx="430213" cy="503237"/>
            </a:xfrm>
            <a:custGeom>
              <a:avLst/>
              <a:gdLst>
                <a:gd name="T0" fmla="*/ 188 w 248"/>
                <a:gd name="T1" fmla="*/ 71 h 290"/>
                <a:gd name="T2" fmla="*/ 209 w 248"/>
                <a:gd name="T3" fmla="*/ 234 h 290"/>
                <a:gd name="T4" fmla="*/ 56 w 248"/>
                <a:gd name="T5" fmla="*/ 251 h 290"/>
                <a:gd name="T6" fmla="*/ 38 w 248"/>
                <a:gd name="T7" fmla="*/ 51 h 290"/>
                <a:gd name="T8" fmla="*/ 188 w 248"/>
                <a:gd name="T9" fmla="*/ 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90">
                  <a:moveTo>
                    <a:pt x="188" y="71"/>
                  </a:moveTo>
                  <a:cubicBezTo>
                    <a:pt x="238" y="110"/>
                    <a:pt x="248" y="183"/>
                    <a:pt x="209" y="234"/>
                  </a:cubicBezTo>
                  <a:cubicBezTo>
                    <a:pt x="170" y="284"/>
                    <a:pt x="107" y="290"/>
                    <a:pt x="56" y="251"/>
                  </a:cubicBezTo>
                  <a:cubicBezTo>
                    <a:pt x="5" y="212"/>
                    <a:pt x="0" y="102"/>
                    <a:pt x="38" y="51"/>
                  </a:cubicBezTo>
                  <a:cubicBezTo>
                    <a:pt x="77" y="0"/>
                    <a:pt x="137" y="33"/>
                    <a:pt x="188" y="71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45"/>
            <p:cNvSpPr/>
            <p:nvPr/>
          </p:nvSpPr>
          <p:spPr bwMode="auto">
            <a:xfrm>
              <a:off x="9823451" y="663575"/>
              <a:ext cx="904875" cy="642937"/>
            </a:xfrm>
            <a:custGeom>
              <a:avLst/>
              <a:gdLst>
                <a:gd name="T0" fmla="*/ 31 w 521"/>
                <a:gd name="T1" fmla="*/ 0 h 370"/>
                <a:gd name="T2" fmla="*/ 490 w 521"/>
                <a:gd name="T3" fmla="*/ 0 h 370"/>
                <a:gd name="T4" fmla="*/ 521 w 521"/>
                <a:gd name="T5" fmla="*/ 32 h 370"/>
                <a:gd name="T6" fmla="*/ 521 w 521"/>
                <a:gd name="T7" fmla="*/ 339 h 370"/>
                <a:gd name="T8" fmla="*/ 490 w 521"/>
                <a:gd name="T9" fmla="*/ 370 h 370"/>
                <a:gd name="T10" fmla="*/ 31 w 521"/>
                <a:gd name="T11" fmla="*/ 370 h 370"/>
                <a:gd name="T12" fmla="*/ 0 w 521"/>
                <a:gd name="T13" fmla="*/ 339 h 370"/>
                <a:gd name="T14" fmla="*/ 0 w 521"/>
                <a:gd name="T15" fmla="*/ 32 h 370"/>
                <a:gd name="T16" fmla="*/ 31 w 521"/>
                <a:gd name="T17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1" h="370">
                  <a:moveTo>
                    <a:pt x="31" y="0"/>
                  </a:moveTo>
                  <a:cubicBezTo>
                    <a:pt x="490" y="0"/>
                    <a:pt x="490" y="0"/>
                    <a:pt x="490" y="0"/>
                  </a:cubicBezTo>
                  <a:cubicBezTo>
                    <a:pt x="507" y="0"/>
                    <a:pt x="521" y="15"/>
                    <a:pt x="521" y="32"/>
                  </a:cubicBezTo>
                  <a:cubicBezTo>
                    <a:pt x="521" y="339"/>
                    <a:pt x="521" y="339"/>
                    <a:pt x="521" y="339"/>
                  </a:cubicBezTo>
                  <a:cubicBezTo>
                    <a:pt x="521" y="356"/>
                    <a:pt x="507" y="370"/>
                    <a:pt x="490" y="370"/>
                  </a:cubicBezTo>
                  <a:cubicBezTo>
                    <a:pt x="31" y="370"/>
                    <a:pt x="31" y="370"/>
                    <a:pt x="31" y="370"/>
                  </a:cubicBezTo>
                  <a:cubicBezTo>
                    <a:pt x="14" y="370"/>
                    <a:pt x="0" y="356"/>
                    <a:pt x="0" y="3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46"/>
            <p:cNvSpPr/>
            <p:nvPr/>
          </p:nvSpPr>
          <p:spPr bwMode="auto">
            <a:xfrm>
              <a:off x="9898064" y="703262"/>
              <a:ext cx="744538" cy="565150"/>
            </a:xfrm>
            <a:custGeom>
              <a:avLst/>
              <a:gdLst>
                <a:gd name="T0" fmla="*/ 0 w 429"/>
                <a:gd name="T1" fmla="*/ 324 h 325"/>
                <a:gd name="T2" fmla="*/ 0 w 429"/>
                <a:gd name="T3" fmla="*/ 1 h 325"/>
                <a:gd name="T4" fmla="*/ 0 w 429"/>
                <a:gd name="T5" fmla="*/ 0 h 325"/>
                <a:gd name="T6" fmla="*/ 428 w 429"/>
                <a:gd name="T7" fmla="*/ 0 h 325"/>
                <a:gd name="T8" fmla="*/ 429 w 429"/>
                <a:gd name="T9" fmla="*/ 1 h 325"/>
                <a:gd name="T10" fmla="*/ 429 w 429"/>
                <a:gd name="T11" fmla="*/ 324 h 325"/>
                <a:gd name="T12" fmla="*/ 428 w 429"/>
                <a:gd name="T13" fmla="*/ 325 h 325"/>
                <a:gd name="T14" fmla="*/ 0 w 429"/>
                <a:gd name="T15" fmla="*/ 325 h 325"/>
                <a:gd name="T16" fmla="*/ 0 w 429"/>
                <a:gd name="T17" fmla="*/ 32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325">
                  <a:moveTo>
                    <a:pt x="0" y="324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428" y="0"/>
                    <a:pt x="428" y="0"/>
                    <a:pt x="428" y="0"/>
                  </a:cubicBezTo>
                  <a:cubicBezTo>
                    <a:pt x="429" y="0"/>
                    <a:pt x="429" y="1"/>
                    <a:pt x="429" y="1"/>
                  </a:cubicBezTo>
                  <a:cubicBezTo>
                    <a:pt x="429" y="324"/>
                    <a:pt x="429" y="324"/>
                    <a:pt x="429" y="324"/>
                  </a:cubicBezTo>
                  <a:cubicBezTo>
                    <a:pt x="429" y="324"/>
                    <a:pt x="429" y="325"/>
                    <a:pt x="428" y="325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5"/>
                    <a:pt x="0" y="324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247"/>
            <p:cNvSpPr/>
            <p:nvPr/>
          </p:nvSpPr>
          <p:spPr bwMode="auto">
            <a:xfrm>
              <a:off x="9844089" y="909637"/>
              <a:ext cx="14288" cy="152400"/>
            </a:xfrm>
            <a:custGeom>
              <a:avLst/>
              <a:gdLst>
                <a:gd name="T0" fmla="*/ 0 w 8"/>
                <a:gd name="T1" fmla="*/ 85 h 88"/>
                <a:gd name="T2" fmla="*/ 0 w 8"/>
                <a:gd name="T3" fmla="*/ 4 h 88"/>
                <a:gd name="T4" fmla="*/ 4 w 8"/>
                <a:gd name="T5" fmla="*/ 0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5 h 88"/>
                <a:gd name="T12" fmla="*/ 4 w 8"/>
                <a:gd name="T13" fmla="*/ 88 h 88"/>
                <a:gd name="T14" fmla="*/ 4 w 8"/>
                <a:gd name="T15" fmla="*/ 88 h 88"/>
                <a:gd name="T16" fmla="*/ 0 w 8"/>
                <a:gd name="T17" fmla="*/ 8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8">
                  <a:moveTo>
                    <a:pt x="0" y="8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7"/>
                    <a:pt x="0" y="85"/>
                  </a:cubicBezTo>
                  <a:close/>
                </a:path>
              </a:pathLst>
            </a:custGeom>
            <a:solidFill>
              <a:srgbClr val="589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75" name="Oval 248"/>
            <p:cNvSpPr>
              <a:spLocks noChangeArrowheads="1"/>
            </p:cNvSpPr>
            <p:nvPr/>
          </p:nvSpPr>
          <p:spPr bwMode="auto">
            <a:xfrm>
              <a:off x="10660064" y="962025"/>
              <a:ext cx="47625" cy="47625"/>
            </a:xfrm>
            <a:prstGeom prst="ellipse">
              <a:avLst/>
            </a:prstGeom>
            <a:solidFill>
              <a:srgbClr val="489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249"/>
            <p:cNvSpPr/>
            <p:nvPr/>
          </p:nvSpPr>
          <p:spPr bwMode="auto">
            <a:xfrm>
              <a:off x="10515601" y="1009650"/>
              <a:ext cx="74613" cy="80962"/>
            </a:xfrm>
            <a:custGeom>
              <a:avLst/>
              <a:gdLst>
                <a:gd name="T0" fmla="*/ 0 w 47"/>
                <a:gd name="T1" fmla="*/ 51 h 51"/>
                <a:gd name="T2" fmla="*/ 47 w 47"/>
                <a:gd name="T3" fmla="*/ 25 h 51"/>
                <a:gd name="T4" fmla="*/ 0 w 47"/>
                <a:gd name="T5" fmla="*/ 0 h 51"/>
                <a:gd name="T6" fmla="*/ 0 w 47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51"/>
                  </a:moveTo>
                  <a:lnTo>
                    <a:pt x="47" y="25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250"/>
            <p:cNvSpPr>
              <a:spLocks noChangeShapeType="1"/>
            </p:cNvSpPr>
            <p:nvPr/>
          </p:nvSpPr>
          <p:spPr bwMode="auto">
            <a:xfrm>
              <a:off x="10277476" y="1049337"/>
              <a:ext cx="271463" cy="0"/>
            </a:xfrm>
            <a:prstGeom prst="line">
              <a:avLst/>
            </a:prstGeom>
            <a:noFill/>
            <a:ln w="12700" cap="flat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251"/>
            <p:cNvSpPr>
              <a:spLocks noEditPoints="1"/>
            </p:cNvSpPr>
            <p:nvPr/>
          </p:nvSpPr>
          <p:spPr bwMode="auto">
            <a:xfrm>
              <a:off x="9921876" y="928687"/>
              <a:ext cx="238125" cy="234950"/>
            </a:xfrm>
            <a:custGeom>
              <a:avLst/>
              <a:gdLst>
                <a:gd name="T0" fmla="*/ 105 w 137"/>
                <a:gd name="T1" fmla="*/ 22 h 136"/>
                <a:gd name="T2" fmla="*/ 110 w 137"/>
                <a:gd name="T3" fmla="*/ 13 h 136"/>
                <a:gd name="T4" fmla="*/ 91 w 137"/>
                <a:gd name="T5" fmla="*/ 3 h 136"/>
                <a:gd name="T6" fmla="*/ 86 w 137"/>
                <a:gd name="T7" fmla="*/ 12 h 136"/>
                <a:gd name="T8" fmla="*/ 68 w 137"/>
                <a:gd name="T9" fmla="*/ 9 h 136"/>
                <a:gd name="T10" fmla="*/ 68 w 137"/>
                <a:gd name="T11" fmla="*/ 28 h 136"/>
                <a:gd name="T12" fmla="*/ 106 w 137"/>
                <a:gd name="T13" fmla="*/ 56 h 136"/>
                <a:gd name="T14" fmla="*/ 80 w 137"/>
                <a:gd name="T15" fmla="*/ 106 h 136"/>
                <a:gd name="T16" fmla="*/ 80 w 137"/>
                <a:gd name="T17" fmla="*/ 106 h 136"/>
                <a:gd name="T18" fmla="*/ 68 w 137"/>
                <a:gd name="T19" fmla="*/ 107 h 136"/>
                <a:gd name="T20" fmla="*/ 68 w 137"/>
                <a:gd name="T21" fmla="*/ 127 h 136"/>
                <a:gd name="T22" fmla="*/ 75 w 137"/>
                <a:gd name="T23" fmla="*/ 126 h 136"/>
                <a:gd name="T24" fmla="*/ 78 w 137"/>
                <a:gd name="T25" fmla="*/ 136 h 136"/>
                <a:gd name="T26" fmla="*/ 98 w 137"/>
                <a:gd name="T27" fmla="*/ 130 h 136"/>
                <a:gd name="T28" fmla="*/ 95 w 137"/>
                <a:gd name="T29" fmla="*/ 120 h 136"/>
                <a:gd name="T30" fmla="*/ 114 w 137"/>
                <a:gd name="T31" fmla="*/ 105 h 136"/>
                <a:gd name="T32" fmla="*/ 123 w 137"/>
                <a:gd name="T33" fmla="*/ 109 h 136"/>
                <a:gd name="T34" fmla="*/ 133 w 137"/>
                <a:gd name="T35" fmla="*/ 90 h 136"/>
                <a:gd name="T36" fmla="*/ 124 w 137"/>
                <a:gd name="T37" fmla="*/ 86 h 136"/>
                <a:gd name="T38" fmla="*/ 127 w 137"/>
                <a:gd name="T39" fmla="*/ 61 h 136"/>
                <a:gd name="T40" fmla="*/ 137 w 137"/>
                <a:gd name="T41" fmla="*/ 58 h 136"/>
                <a:gd name="T42" fmla="*/ 130 w 137"/>
                <a:gd name="T43" fmla="*/ 38 h 136"/>
                <a:gd name="T44" fmla="*/ 121 w 137"/>
                <a:gd name="T45" fmla="*/ 41 h 136"/>
                <a:gd name="T46" fmla="*/ 105 w 137"/>
                <a:gd name="T47" fmla="*/ 22 h 136"/>
                <a:gd name="T48" fmla="*/ 68 w 137"/>
                <a:gd name="T49" fmla="*/ 9 h 136"/>
                <a:gd name="T50" fmla="*/ 62 w 137"/>
                <a:gd name="T51" fmla="*/ 9 h 136"/>
                <a:gd name="T52" fmla="*/ 59 w 137"/>
                <a:gd name="T53" fmla="*/ 0 h 136"/>
                <a:gd name="T54" fmla="*/ 38 w 137"/>
                <a:gd name="T55" fmla="*/ 6 h 136"/>
                <a:gd name="T56" fmla="*/ 41 w 137"/>
                <a:gd name="T57" fmla="*/ 16 h 136"/>
                <a:gd name="T58" fmla="*/ 22 w 137"/>
                <a:gd name="T59" fmla="*/ 31 h 136"/>
                <a:gd name="T60" fmla="*/ 13 w 137"/>
                <a:gd name="T61" fmla="*/ 26 h 136"/>
                <a:gd name="T62" fmla="*/ 3 w 137"/>
                <a:gd name="T63" fmla="*/ 45 h 136"/>
                <a:gd name="T64" fmla="*/ 12 w 137"/>
                <a:gd name="T65" fmla="*/ 50 h 136"/>
                <a:gd name="T66" fmla="*/ 10 w 137"/>
                <a:gd name="T67" fmla="*/ 74 h 136"/>
                <a:gd name="T68" fmla="*/ 0 w 137"/>
                <a:gd name="T69" fmla="*/ 77 h 136"/>
                <a:gd name="T70" fmla="*/ 6 w 137"/>
                <a:gd name="T71" fmla="*/ 98 h 136"/>
                <a:gd name="T72" fmla="*/ 16 w 137"/>
                <a:gd name="T73" fmla="*/ 95 h 136"/>
                <a:gd name="T74" fmla="*/ 32 w 137"/>
                <a:gd name="T75" fmla="*/ 114 h 136"/>
                <a:gd name="T76" fmla="*/ 27 w 137"/>
                <a:gd name="T77" fmla="*/ 123 h 136"/>
                <a:gd name="T78" fmla="*/ 46 w 137"/>
                <a:gd name="T79" fmla="*/ 133 h 136"/>
                <a:gd name="T80" fmla="*/ 51 w 137"/>
                <a:gd name="T81" fmla="*/ 124 h 136"/>
                <a:gd name="T82" fmla="*/ 68 w 137"/>
                <a:gd name="T83" fmla="*/ 127 h 136"/>
                <a:gd name="T84" fmla="*/ 68 w 137"/>
                <a:gd name="T85" fmla="*/ 107 h 136"/>
                <a:gd name="T86" fmla="*/ 31 w 137"/>
                <a:gd name="T87" fmla="*/ 79 h 136"/>
                <a:gd name="T88" fmla="*/ 57 w 137"/>
                <a:gd name="T89" fmla="*/ 30 h 136"/>
                <a:gd name="T90" fmla="*/ 68 w 137"/>
                <a:gd name="T91" fmla="*/ 28 h 136"/>
                <a:gd name="T92" fmla="*/ 68 w 137"/>
                <a:gd name="T93" fmla="*/ 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7" h="136">
                  <a:moveTo>
                    <a:pt x="105" y="22"/>
                  </a:moveTo>
                  <a:cubicBezTo>
                    <a:pt x="110" y="13"/>
                    <a:pt x="110" y="13"/>
                    <a:pt x="110" y="1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0" y="10"/>
                    <a:pt x="74" y="9"/>
                    <a:pt x="68" y="9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85" y="28"/>
                    <a:pt x="101" y="39"/>
                    <a:pt x="106" y="56"/>
                  </a:cubicBezTo>
                  <a:cubicBezTo>
                    <a:pt x="112" y="77"/>
                    <a:pt x="101" y="99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76" y="107"/>
                    <a:pt x="72" y="107"/>
                    <a:pt x="68" y="10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70" y="127"/>
                    <a:pt x="73" y="127"/>
                    <a:pt x="75" y="126"/>
                  </a:cubicBezTo>
                  <a:cubicBezTo>
                    <a:pt x="78" y="136"/>
                    <a:pt x="78" y="136"/>
                    <a:pt x="78" y="136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103" y="116"/>
                    <a:pt x="109" y="111"/>
                    <a:pt x="114" y="10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24" y="86"/>
                    <a:pt x="124" y="86"/>
                    <a:pt x="124" y="86"/>
                  </a:cubicBezTo>
                  <a:cubicBezTo>
                    <a:pt x="127" y="78"/>
                    <a:pt x="128" y="70"/>
                    <a:pt x="127" y="61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17" y="33"/>
                    <a:pt x="111" y="27"/>
                    <a:pt x="105" y="22"/>
                  </a:cubicBezTo>
                  <a:close/>
                  <a:moveTo>
                    <a:pt x="68" y="9"/>
                  </a:moveTo>
                  <a:cubicBezTo>
                    <a:pt x="66" y="9"/>
                    <a:pt x="64" y="9"/>
                    <a:pt x="62" y="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4" y="20"/>
                    <a:pt x="27" y="25"/>
                    <a:pt x="22" y="31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0" y="58"/>
                    <a:pt x="9" y="66"/>
                    <a:pt x="10" y="7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20" y="102"/>
                    <a:pt x="25" y="109"/>
                    <a:pt x="32" y="114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6" y="126"/>
                    <a:pt x="62" y="127"/>
                    <a:pt x="68" y="12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51" y="107"/>
                    <a:pt x="36" y="96"/>
                    <a:pt x="31" y="79"/>
                  </a:cubicBezTo>
                  <a:cubicBezTo>
                    <a:pt x="24" y="58"/>
                    <a:pt x="36" y="36"/>
                    <a:pt x="57" y="30"/>
                  </a:cubicBezTo>
                  <a:cubicBezTo>
                    <a:pt x="61" y="29"/>
                    <a:pt x="65" y="28"/>
                    <a:pt x="68" y="28"/>
                  </a:cubicBezTo>
                  <a:lnTo>
                    <a:pt x="68" y="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252"/>
            <p:cNvSpPr/>
            <p:nvPr/>
          </p:nvSpPr>
          <p:spPr bwMode="auto">
            <a:xfrm>
              <a:off x="10487026" y="1439862"/>
              <a:ext cx="314325" cy="360362"/>
            </a:xfrm>
            <a:custGeom>
              <a:avLst/>
              <a:gdLst>
                <a:gd name="T0" fmla="*/ 168 w 198"/>
                <a:gd name="T1" fmla="*/ 0 h 227"/>
                <a:gd name="T2" fmla="*/ 198 w 198"/>
                <a:gd name="T3" fmla="*/ 227 h 227"/>
                <a:gd name="T4" fmla="*/ 25 w 198"/>
                <a:gd name="T5" fmla="*/ 227 h 227"/>
                <a:gd name="T6" fmla="*/ 0 w 198"/>
                <a:gd name="T7" fmla="*/ 34 h 227"/>
                <a:gd name="T8" fmla="*/ 168 w 198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27">
                  <a:moveTo>
                    <a:pt x="168" y="0"/>
                  </a:moveTo>
                  <a:lnTo>
                    <a:pt x="198" y="227"/>
                  </a:lnTo>
                  <a:lnTo>
                    <a:pt x="25" y="227"/>
                  </a:lnTo>
                  <a:lnTo>
                    <a:pt x="0" y="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253"/>
            <p:cNvSpPr/>
            <p:nvPr/>
          </p:nvSpPr>
          <p:spPr bwMode="auto">
            <a:xfrm>
              <a:off x="10479089" y="1584325"/>
              <a:ext cx="347663" cy="215900"/>
            </a:xfrm>
            <a:custGeom>
              <a:avLst/>
              <a:gdLst>
                <a:gd name="T0" fmla="*/ 203 w 219"/>
                <a:gd name="T1" fmla="*/ 0 h 136"/>
                <a:gd name="T2" fmla="*/ 219 w 219"/>
                <a:gd name="T3" fmla="*/ 136 h 136"/>
                <a:gd name="T4" fmla="*/ 14 w 219"/>
                <a:gd name="T5" fmla="*/ 136 h 136"/>
                <a:gd name="T6" fmla="*/ 0 w 219"/>
                <a:gd name="T7" fmla="*/ 31 h 136"/>
                <a:gd name="T8" fmla="*/ 203 w 219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36">
                  <a:moveTo>
                    <a:pt x="203" y="0"/>
                  </a:moveTo>
                  <a:lnTo>
                    <a:pt x="219" y="136"/>
                  </a:lnTo>
                  <a:lnTo>
                    <a:pt x="14" y="136"/>
                  </a:lnTo>
                  <a:lnTo>
                    <a:pt x="0" y="3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254"/>
            <p:cNvSpPr/>
            <p:nvPr/>
          </p:nvSpPr>
          <p:spPr bwMode="auto">
            <a:xfrm>
              <a:off x="10561639" y="1331912"/>
              <a:ext cx="249238" cy="201612"/>
            </a:xfrm>
            <a:custGeom>
              <a:avLst/>
              <a:gdLst>
                <a:gd name="T0" fmla="*/ 106 w 144"/>
                <a:gd name="T1" fmla="*/ 2 h 116"/>
                <a:gd name="T2" fmla="*/ 127 w 144"/>
                <a:gd name="T3" fmla="*/ 65 h 116"/>
                <a:gd name="T4" fmla="*/ 46 w 144"/>
                <a:gd name="T5" fmla="*/ 114 h 116"/>
                <a:gd name="T6" fmla="*/ 17 w 144"/>
                <a:gd name="T7" fmla="*/ 55 h 116"/>
                <a:gd name="T8" fmla="*/ 106 w 144"/>
                <a:gd name="T9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16">
                  <a:moveTo>
                    <a:pt x="106" y="2"/>
                  </a:moveTo>
                  <a:cubicBezTo>
                    <a:pt x="138" y="4"/>
                    <a:pt x="144" y="34"/>
                    <a:pt x="127" y="65"/>
                  </a:cubicBezTo>
                  <a:cubicBezTo>
                    <a:pt x="111" y="96"/>
                    <a:pt x="79" y="116"/>
                    <a:pt x="46" y="114"/>
                  </a:cubicBezTo>
                  <a:cubicBezTo>
                    <a:pt x="14" y="112"/>
                    <a:pt x="0" y="86"/>
                    <a:pt x="17" y="55"/>
                  </a:cubicBezTo>
                  <a:cubicBezTo>
                    <a:pt x="33" y="24"/>
                    <a:pt x="73" y="0"/>
                    <a:pt x="106" y="2"/>
                  </a:cubicBezTo>
                  <a:close/>
                </a:path>
              </a:pathLst>
            </a:custGeom>
            <a:solidFill>
              <a:srgbClr val="DEB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255"/>
            <p:cNvSpPr/>
            <p:nvPr/>
          </p:nvSpPr>
          <p:spPr bwMode="auto">
            <a:xfrm>
              <a:off x="10706101" y="1090612"/>
              <a:ext cx="111125" cy="307975"/>
            </a:xfrm>
            <a:custGeom>
              <a:avLst/>
              <a:gdLst>
                <a:gd name="T0" fmla="*/ 35 w 64"/>
                <a:gd name="T1" fmla="*/ 1 h 177"/>
                <a:gd name="T2" fmla="*/ 44 w 64"/>
                <a:gd name="T3" fmla="*/ 13 h 177"/>
                <a:gd name="T4" fmla="*/ 63 w 64"/>
                <a:gd name="T5" fmla="*/ 143 h 177"/>
                <a:gd name="T6" fmla="*/ 44 w 64"/>
                <a:gd name="T7" fmla="*/ 176 h 177"/>
                <a:gd name="T8" fmla="*/ 44 w 64"/>
                <a:gd name="T9" fmla="*/ 176 h 177"/>
                <a:gd name="T10" fmla="*/ 17 w 64"/>
                <a:gd name="T11" fmla="*/ 156 h 177"/>
                <a:gd name="T12" fmla="*/ 3 w 64"/>
                <a:gd name="T13" fmla="*/ 42 h 177"/>
                <a:gd name="T14" fmla="*/ 35 w 64"/>
                <a:gd name="T15" fmla="*/ 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77">
                  <a:moveTo>
                    <a:pt x="35" y="1"/>
                  </a:moveTo>
                  <a:cubicBezTo>
                    <a:pt x="42" y="0"/>
                    <a:pt x="43" y="6"/>
                    <a:pt x="44" y="13"/>
                  </a:cubicBezTo>
                  <a:cubicBezTo>
                    <a:pt x="63" y="143"/>
                    <a:pt x="63" y="143"/>
                    <a:pt x="63" y="143"/>
                  </a:cubicBezTo>
                  <a:cubicBezTo>
                    <a:pt x="64" y="155"/>
                    <a:pt x="56" y="174"/>
                    <a:pt x="44" y="17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32" y="177"/>
                    <a:pt x="19" y="168"/>
                    <a:pt x="17" y="156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0" y="22"/>
                    <a:pt x="20" y="3"/>
                    <a:pt x="35" y="1"/>
                  </a:cubicBezTo>
                  <a:close/>
                </a:path>
              </a:pathLst>
            </a:custGeom>
            <a:solidFill>
              <a:srgbClr val="DEB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256"/>
            <p:cNvSpPr/>
            <p:nvPr/>
          </p:nvSpPr>
          <p:spPr bwMode="auto">
            <a:xfrm>
              <a:off x="10720389" y="1090612"/>
              <a:ext cx="103188" cy="323850"/>
            </a:xfrm>
            <a:custGeom>
              <a:avLst/>
              <a:gdLst>
                <a:gd name="T0" fmla="*/ 26 w 59"/>
                <a:gd name="T1" fmla="*/ 1 h 186"/>
                <a:gd name="T2" fmla="*/ 38 w 59"/>
                <a:gd name="T3" fmla="*/ 11 h 186"/>
                <a:gd name="T4" fmla="*/ 58 w 59"/>
                <a:gd name="T5" fmla="*/ 156 h 186"/>
                <a:gd name="T6" fmla="*/ 41 w 59"/>
                <a:gd name="T7" fmla="*/ 185 h 186"/>
                <a:gd name="T8" fmla="*/ 41 w 59"/>
                <a:gd name="T9" fmla="*/ 185 h 186"/>
                <a:gd name="T10" fmla="*/ 17 w 59"/>
                <a:gd name="T11" fmla="*/ 168 h 186"/>
                <a:gd name="T12" fmla="*/ 2 w 59"/>
                <a:gd name="T13" fmla="*/ 36 h 186"/>
                <a:gd name="T14" fmla="*/ 26 w 59"/>
                <a:gd name="T15" fmla="*/ 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86">
                  <a:moveTo>
                    <a:pt x="26" y="1"/>
                  </a:moveTo>
                  <a:cubicBezTo>
                    <a:pt x="32" y="0"/>
                    <a:pt x="38" y="5"/>
                    <a:pt x="38" y="11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9" y="167"/>
                    <a:pt x="52" y="184"/>
                    <a:pt x="41" y="185"/>
                  </a:cubicBezTo>
                  <a:cubicBezTo>
                    <a:pt x="41" y="185"/>
                    <a:pt x="41" y="185"/>
                    <a:pt x="41" y="185"/>
                  </a:cubicBezTo>
                  <a:cubicBezTo>
                    <a:pt x="31" y="186"/>
                    <a:pt x="18" y="179"/>
                    <a:pt x="17" y="16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19"/>
                    <a:pt x="13" y="3"/>
                    <a:pt x="26" y="1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257"/>
            <p:cNvSpPr/>
            <p:nvPr/>
          </p:nvSpPr>
          <p:spPr bwMode="auto">
            <a:xfrm>
              <a:off x="10582276" y="1333500"/>
              <a:ext cx="236538" cy="217487"/>
            </a:xfrm>
            <a:custGeom>
              <a:avLst/>
              <a:gdLst>
                <a:gd name="T0" fmla="*/ 97 w 136"/>
                <a:gd name="T1" fmla="*/ 3 h 125"/>
                <a:gd name="T2" fmla="*/ 120 w 136"/>
                <a:gd name="T3" fmla="*/ 68 h 125"/>
                <a:gd name="T4" fmla="*/ 39 w 136"/>
                <a:gd name="T5" fmla="*/ 122 h 125"/>
                <a:gd name="T6" fmla="*/ 16 w 136"/>
                <a:gd name="T7" fmla="*/ 57 h 125"/>
                <a:gd name="T8" fmla="*/ 97 w 136"/>
                <a:gd name="T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25">
                  <a:moveTo>
                    <a:pt x="97" y="3"/>
                  </a:moveTo>
                  <a:cubicBezTo>
                    <a:pt x="125" y="6"/>
                    <a:pt x="136" y="35"/>
                    <a:pt x="120" y="68"/>
                  </a:cubicBezTo>
                  <a:cubicBezTo>
                    <a:pt x="104" y="101"/>
                    <a:pt x="68" y="125"/>
                    <a:pt x="39" y="122"/>
                  </a:cubicBezTo>
                  <a:cubicBezTo>
                    <a:pt x="10" y="119"/>
                    <a:pt x="0" y="90"/>
                    <a:pt x="16" y="57"/>
                  </a:cubicBezTo>
                  <a:cubicBezTo>
                    <a:pt x="32" y="24"/>
                    <a:pt x="68" y="0"/>
                    <a:pt x="97" y="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258"/>
            <p:cNvSpPr/>
            <p:nvPr/>
          </p:nvSpPr>
          <p:spPr bwMode="auto">
            <a:xfrm>
              <a:off x="10755314" y="1098550"/>
              <a:ext cx="38100" cy="61912"/>
            </a:xfrm>
            <a:custGeom>
              <a:avLst/>
              <a:gdLst>
                <a:gd name="T0" fmla="*/ 15 w 22"/>
                <a:gd name="T1" fmla="*/ 0 h 36"/>
                <a:gd name="T2" fmla="*/ 18 w 22"/>
                <a:gd name="T3" fmla="*/ 7 h 36"/>
                <a:gd name="T4" fmla="*/ 22 w 22"/>
                <a:gd name="T5" fmla="*/ 36 h 36"/>
                <a:gd name="T6" fmla="*/ 2 w 22"/>
                <a:gd name="T7" fmla="*/ 32 h 36"/>
                <a:gd name="T8" fmla="*/ 15 w 2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">
                  <a:moveTo>
                    <a:pt x="15" y="0"/>
                  </a:moveTo>
                  <a:cubicBezTo>
                    <a:pt x="17" y="2"/>
                    <a:pt x="18" y="4"/>
                    <a:pt x="18" y="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5" y="36"/>
                    <a:pt x="9" y="34"/>
                    <a:pt x="2" y="32"/>
                  </a:cubicBezTo>
                  <a:cubicBezTo>
                    <a:pt x="0" y="19"/>
                    <a:pt x="2" y="0"/>
                    <a:pt x="15" y="0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259"/>
            <p:cNvSpPr/>
            <p:nvPr/>
          </p:nvSpPr>
          <p:spPr bwMode="auto">
            <a:xfrm>
              <a:off x="9690101" y="1509712"/>
              <a:ext cx="347663" cy="290512"/>
            </a:xfrm>
            <a:custGeom>
              <a:avLst/>
              <a:gdLst>
                <a:gd name="T0" fmla="*/ 200 w 200"/>
                <a:gd name="T1" fmla="*/ 26 h 167"/>
                <a:gd name="T2" fmla="*/ 141 w 200"/>
                <a:gd name="T3" fmla="*/ 167 h 167"/>
                <a:gd name="T4" fmla="*/ 16 w 200"/>
                <a:gd name="T5" fmla="*/ 167 h 167"/>
                <a:gd name="T6" fmla="*/ 0 w 200"/>
                <a:gd name="T7" fmla="*/ 152 h 167"/>
                <a:gd name="T8" fmla="*/ 61 w 200"/>
                <a:gd name="T9" fmla="*/ 0 h 167"/>
                <a:gd name="T10" fmla="*/ 200 w 200"/>
                <a:gd name="T11" fmla="*/ 2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67">
                  <a:moveTo>
                    <a:pt x="200" y="26"/>
                  </a:moveTo>
                  <a:cubicBezTo>
                    <a:pt x="141" y="167"/>
                    <a:pt x="141" y="167"/>
                    <a:pt x="141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0" y="162"/>
                    <a:pt x="5" y="157"/>
                    <a:pt x="0" y="152"/>
                  </a:cubicBezTo>
                  <a:cubicBezTo>
                    <a:pt x="61" y="0"/>
                    <a:pt x="61" y="0"/>
                    <a:pt x="61" y="0"/>
                  </a:cubicBezTo>
                  <a:lnTo>
                    <a:pt x="200" y="26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260"/>
            <p:cNvSpPr/>
            <p:nvPr/>
          </p:nvSpPr>
          <p:spPr bwMode="auto">
            <a:xfrm>
              <a:off x="9645651" y="1611312"/>
              <a:ext cx="344488" cy="188912"/>
            </a:xfrm>
            <a:custGeom>
              <a:avLst/>
              <a:gdLst>
                <a:gd name="T0" fmla="*/ 47 w 217"/>
                <a:gd name="T1" fmla="*/ 0 h 119"/>
                <a:gd name="T2" fmla="*/ 0 w 217"/>
                <a:gd name="T3" fmla="*/ 119 h 119"/>
                <a:gd name="T4" fmla="*/ 196 w 217"/>
                <a:gd name="T5" fmla="*/ 119 h 119"/>
                <a:gd name="T6" fmla="*/ 217 w 217"/>
                <a:gd name="T7" fmla="*/ 68 h 119"/>
                <a:gd name="T8" fmla="*/ 47 w 217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19">
                  <a:moveTo>
                    <a:pt x="47" y="0"/>
                  </a:moveTo>
                  <a:lnTo>
                    <a:pt x="0" y="119"/>
                  </a:lnTo>
                  <a:lnTo>
                    <a:pt x="196" y="119"/>
                  </a:lnTo>
                  <a:lnTo>
                    <a:pt x="217" y="6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261"/>
            <p:cNvSpPr/>
            <p:nvPr/>
          </p:nvSpPr>
          <p:spPr bwMode="auto">
            <a:xfrm>
              <a:off x="9993314" y="1319212"/>
              <a:ext cx="257175" cy="301625"/>
            </a:xfrm>
            <a:custGeom>
              <a:avLst/>
              <a:gdLst>
                <a:gd name="T0" fmla="*/ 148 w 148"/>
                <a:gd name="T1" fmla="*/ 26 h 174"/>
                <a:gd name="T2" fmla="*/ 80 w 148"/>
                <a:gd name="T3" fmla="*/ 123 h 174"/>
                <a:gd name="T4" fmla="*/ 13 w 148"/>
                <a:gd name="T5" fmla="*/ 166 h 174"/>
                <a:gd name="T6" fmla="*/ 27 w 148"/>
                <a:gd name="T7" fmla="*/ 103 h 174"/>
                <a:gd name="T8" fmla="*/ 79 w 148"/>
                <a:gd name="T9" fmla="*/ 38 h 174"/>
                <a:gd name="T10" fmla="*/ 148 w 148"/>
                <a:gd name="T11" fmla="*/ 2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74">
                  <a:moveTo>
                    <a:pt x="148" y="26"/>
                  </a:moveTo>
                  <a:cubicBezTo>
                    <a:pt x="80" y="123"/>
                    <a:pt x="80" y="123"/>
                    <a:pt x="80" y="123"/>
                  </a:cubicBezTo>
                  <a:cubicBezTo>
                    <a:pt x="72" y="135"/>
                    <a:pt x="26" y="174"/>
                    <a:pt x="13" y="166"/>
                  </a:cubicBezTo>
                  <a:cubicBezTo>
                    <a:pt x="0" y="158"/>
                    <a:pt x="18" y="116"/>
                    <a:pt x="27" y="103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109" y="0"/>
                    <a:pt x="135" y="16"/>
                    <a:pt x="148" y="26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262"/>
            <p:cNvSpPr/>
            <p:nvPr/>
          </p:nvSpPr>
          <p:spPr bwMode="auto">
            <a:xfrm>
              <a:off x="9753601" y="976312"/>
              <a:ext cx="579438" cy="701675"/>
            </a:xfrm>
            <a:custGeom>
              <a:avLst/>
              <a:gdLst>
                <a:gd name="T0" fmla="*/ 265 w 333"/>
                <a:gd name="T1" fmla="*/ 31 h 404"/>
                <a:gd name="T2" fmla="*/ 210 w 333"/>
                <a:gd name="T3" fmla="*/ 156 h 404"/>
                <a:gd name="T4" fmla="*/ 159 w 333"/>
                <a:gd name="T5" fmla="*/ 151 h 404"/>
                <a:gd name="T6" fmla="*/ 110 w 333"/>
                <a:gd name="T7" fmla="*/ 139 h 404"/>
                <a:gd name="T8" fmla="*/ 60 w 333"/>
                <a:gd name="T9" fmla="*/ 138 h 404"/>
                <a:gd name="T10" fmla="*/ 13 w 333"/>
                <a:gd name="T11" fmla="*/ 244 h 404"/>
                <a:gd name="T12" fmla="*/ 11 w 333"/>
                <a:gd name="T13" fmla="*/ 337 h 404"/>
                <a:gd name="T14" fmla="*/ 134 w 333"/>
                <a:gd name="T15" fmla="*/ 385 h 404"/>
                <a:gd name="T16" fmla="*/ 181 w 333"/>
                <a:gd name="T17" fmla="*/ 347 h 404"/>
                <a:gd name="T18" fmla="*/ 316 w 333"/>
                <a:gd name="T19" fmla="*/ 52 h 404"/>
                <a:gd name="T20" fmla="*/ 265 w 333"/>
                <a:gd name="T21" fmla="*/ 3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404">
                  <a:moveTo>
                    <a:pt x="265" y="31"/>
                  </a:moveTo>
                  <a:cubicBezTo>
                    <a:pt x="210" y="156"/>
                    <a:pt x="210" y="156"/>
                    <a:pt x="210" y="156"/>
                  </a:cubicBezTo>
                  <a:cubicBezTo>
                    <a:pt x="206" y="133"/>
                    <a:pt x="171" y="130"/>
                    <a:pt x="159" y="151"/>
                  </a:cubicBezTo>
                  <a:cubicBezTo>
                    <a:pt x="158" y="127"/>
                    <a:pt x="125" y="121"/>
                    <a:pt x="110" y="139"/>
                  </a:cubicBezTo>
                  <a:cubicBezTo>
                    <a:pt x="105" y="117"/>
                    <a:pt x="70" y="115"/>
                    <a:pt x="60" y="138"/>
                  </a:cubicBezTo>
                  <a:cubicBezTo>
                    <a:pt x="13" y="244"/>
                    <a:pt x="13" y="244"/>
                    <a:pt x="13" y="244"/>
                  </a:cubicBezTo>
                  <a:cubicBezTo>
                    <a:pt x="0" y="274"/>
                    <a:pt x="5" y="316"/>
                    <a:pt x="11" y="337"/>
                  </a:cubicBezTo>
                  <a:cubicBezTo>
                    <a:pt x="29" y="399"/>
                    <a:pt x="105" y="404"/>
                    <a:pt x="134" y="385"/>
                  </a:cubicBezTo>
                  <a:cubicBezTo>
                    <a:pt x="156" y="371"/>
                    <a:pt x="174" y="363"/>
                    <a:pt x="181" y="347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33" y="15"/>
                    <a:pt x="279" y="0"/>
                    <a:pt x="265" y="31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263"/>
            <p:cNvSpPr>
              <a:spLocks noEditPoints="1"/>
            </p:cNvSpPr>
            <p:nvPr/>
          </p:nvSpPr>
          <p:spPr bwMode="auto">
            <a:xfrm>
              <a:off x="9913939" y="1211262"/>
              <a:ext cx="204788" cy="127000"/>
            </a:xfrm>
            <a:custGeom>
              <a:avLst/>
              <a:gdLst>
                <a:gd name="T0" fmla="*/ 0 w 118"/>
                <a:gd name="T1" fmla="*/ 40 h 73"/>
                <a:gd name="T2" fmla="*/ 17 w 118"/>
                <a:gd name="T3" fmla="*/ 0 h 73"/>
                <a:gd name="T4" fmla="*/ 18 w 118"/>
                <a:gd name="T5" fmla="*/ 4 h 73"/>
                <a:gd name="T6" fmla="*/ 22 w 118"/>
                <a:gd name="T7" fmla="*/ 0 h 73"/>
                <a:gd name="T8" fmla="*/ 0 w 118"/>
                <a:gd name="T9" fmla="*/ 40 h 73"/>
                <a:gd name="T10" fmla="*/ 118 w 118"/>
                <a:gd name="T11" fmla="*/ 20 h 73"/>
                <a:gd name="T12" fmla="*/ 116 w 118"/>
                <a:gd name="T13" fmla="*/ 15 h 73"/>
                <a:gd name="T14" fmla="*/ 93 w 118"/>
                <a:gd name="T15" fmla="*/ 73 h 73"/>
                <a:gd name="T16" fmla="*/ 118 w 118"/>
                <a:gd name="T17" fmla="*/ 21 h 73"/>
                <a:gd name="T18" fmla="*/ 118 w 118"/>
                <a:gd name="T19" fmla="*/ 20 h 73"/>
                <a:gd name="T20" fmla="*/ 74 w 118"/>
                <a:gd name="T21" fmla="*/ 9 h 73"/>
                <a:gd name="T22" fmla="*/ 67 w 118"/>
                <a:gd name="T23" fmla="*/ 16 h 73"/>
                <a:gd name="T24" fmla="*/ 66 w 118"/>
                <a:gd name="T25" fmla="*/ 12 h 73"/>
                <a:gd name="T26" fmla="*/ 46 w 118"/>
                <a:gd name="T27" fmla="*/ 58 h 73"/>
                <a:gd name="T28" fmla="*/ 74 w 118"/>
                <a:gd name="T2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73">
                  <a:moveTo>
                    <a:pt x="0" y="40"/>
                  </a:moveTo>
                  <a:cubicBezTo>
                    <a:pt x="0" y="40"/>
                    <a:pt x="9" y="19"/>
                    <a:pt x="17" y="0"/>
                  </a:cubicBezTo>
                  <a:cubicBezTo>
                    <a:pt x="17" y="1"/>
                    <a:pt x="18" y="2"/>
                    <a:pt x="18" y="4"/>
                  </a:cubicBezTo>
                  <a:cubicBezTo>
                    <a:pt x="19" y="2"/>
                    <a:pt x="21" y="1"/>
                    <a:pt x="22" y="0"/>
                  </a:cubicBezTo>
                  <a:cubicBezTo>
                    <a:pt x="12" y="18"/>
                    <a:pt x="0" y="40"/>
                    <a:pt x="0" y="40"/>
                  </a:cubicBezTo>
                  <a:close/>
                  <a:moveTo>
                    <a:pt x="118" y="20"/>
                  </a:moveTo>
                  <a:cubicBezTo>
                    <a:pt x="118" y="18"/>
                    <a:pt x="117" y="17"/>
                    <a:pt x="116" y="15"/>
                  </a:cubicBezTo>
                  <a:cubicBezTo>
                    <a:pt x="107" y="36"/>
                    <a:pt x="93" y="73"/>
                    <a:pt x="93" y="73"/>
                  </a:cubicBezTo>
                  <a:cubicBezTo>
                    <a:pt x="93" y="73"/>
                    <a:pt x="111" y="37"/>
                    <a:pt x="118" y="21"/>
                  </a:cubicBezTo>
                  <a:cubicBezTo>
                    <a:pt x="118" y="21"/>
                    <a:pt x="118" y="21"/>
                    <a:pt x="118" y="20"/>
                  </a:cubicBezTo>
                  <a:close/>
                  <a:moveTo>
                    <a:pt x="74" y="9"/>
                  </a:moveTo>
                  <a:cubicBezTo>
                    <a:pt x="71" y="11"/>
                    <a:pt x="69" y="13"/>
                    <a:pt x="67" y="16"/>
                  </a:cubicBezTo>
                  <a:cubicBezTo>
                    <a:pt x="67" y="15"/>
                    <a:pt x="67" y="13"/>
                    <a:pt x="66" y="12"/>
                  </a:cubicBezTo>
                  <a:cubicBezTo>
                    <a:pt x="57" y="33"/>
                    <a:pt x="46" y="58"/>
                    <a:pt x="46" y="58"/>
                  </a:cubicBezTo>
                  <a:cubicBezTo>
                    <a:pt x="46" y="58"/>
                    <a:pt x="63" y="28"/>
                    <a:pt x="74" y="9"/>
                  </a:cubicBezTo>
                  <a:close/>
                </a:path>
              </a:pathLst>
            </a:custGeom>
            <a:solidFill>
              <a:srgbClr val="DEB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264"/>
            <p:cNvSpPr/>
            <p:nvPr/>
          </p:nvSpPr>
          <p:spPr bwMode="auto">
            <a:xfrm>
              <a:off x="10218739" y="992187"/>
              <a:ext cx="96838" cy="93662"/>
            </a:xfrm>
            <a:custGeom>
              <a:avLst/>
              <a:gdLst>
                <a:gd name="T0" fmla="*/ 4 w 55"/>
                <a:gd name="T1" fmla="*/ 23 h 54"/>
                <a:gd name="T2" fmla="*/ 0 w 55"/>
                <a:gd name="T3" fmla="*/ 34 h 54"/>
                <a:gd name="T4" fmla="*/ 38 w 55"/>
                <a:gd name="T5" fmla="*/ 51 h 54"/>
                <a:gd name="T6" fmla="*/ 43 w 55"/>
                <a:gd name="T7" fmla="*/ 40 h 54"/>
                <a:gd name="T8" fmla="*/ 4 w 55"/>
                <a:gd name="T9" fmla="*/ 2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4" y="23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8" y="49"/>
                    <a:pt x="21" y="54"/>
                    <a:pt x="38" y="5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55" y="12"/>
                    <a:pt x="14" y="0"/>
                    <a:pt x="4" y="23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265"/>
            <p:cNvSpPr/>
            <p:nvPr/>
          </p:nvSpPr>
          <p:spPr bwMode="auto">
            <a:xfrm>
              <a:off x="10193339" y="1357312"/>
              <a:ext cx="57150" cy="63500"/>
            </a:xfrm>
            <a:custGeom>
              <a:avLst/>
              <a:gdLst>
                <a:gd name="T0" fmla="*/ 26 w 33"/>
                <a:gd name="T1" fmla="*/ 0 h 37"/>
                <a:gd name="T2" fmla="*/ 33 w 33"/>
                <a:gd name="T3" fmla="*/ 4 h 37"/>
                <a:gd name="T4" fmla="*/ 10 w 33"/>
                <a:gd name="T5" fmla="*/ 37 h 37"/>
                <a:gd name="T6" fmla="*/ 26 w 33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7">
                  <a:moveTo>
                    <a:pt x="26" y="0"/>
                  </a:moveTo>
                  <a:cubicBezTo>
                    <a:pt x="29" y="1"/>
                    <a:pt x="31" y="3"/>
                    <a:pt x="33" y="4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0" y="27"/>
                    <a:pt x="16" y="10"/>
                    <a:pt x="26" y="0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266"/>
            <p:cNvSpPr/>
            <p:nvPr/>
          </p:nvSpPr>
          <p:spPr bwMode="auto">
            <a:xfrm>
              <a:off x="10115551" y="1346200"/>
              <a:ext cx="74613" cy="128587"/>
            </a:xfrm>
            <a:custGeom>
              <a:avLst/>
              <a:gdLst>
                <a:gd name="T0" fmla="*/ 36 w 47"/>
                <a:gd name="T1" fmla="*/ 2 h 81"/>
                <a:gd name="T2" fmla="*/ 0 w 47"/>
                <a:gd name="T3" fmla="*/ 81 h 81"/>
                <a:gd name="T4" fmla="*/ 47 w 47"/>
                <a:gd name="T5" fmla="*/ 0 h 81"/>
                <a:gd name="T6" fmla="*/ 36 w 47"/>
                <a:gd name="T7" fmla="*/ 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81">
                  <a:moveTo>
                    <a:pt x="36" y="2"/>
                  </a:moveTo>
                  <a:lnTo>
                    <a:pt x="0" y="81"/>
                  </a:lnTo>
                  <a:lnTo>
                    <a:pt x="47" y="0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DEB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267"/>
            <p:cNvSpPr>
              <a:spLocks noEditPoints="1"/>
            </p:cNvSpPr>
            <p:nvPr/>
          </p:nvSpPr>
          <p:spPr bwMode="auto">
            <a:xfrm>
              <a:off x="10269539" y="830262"/>
              <a:ext cx="165100" cy="166687"/>
            </a:xfrm>
            <a:custGeom>
              <a:avLst/>
              <a:gdLst>
                <a:gd name="T0" fmla="*/ 73 w 95"/>
                <a:gd name="T1" fmla="*/ 16 h 96"/>
                <a:gd name="T2" fmla="*/ 76 w 95"/>
                <a:gd name="T3" fmla="*/ 10 h 96"/>
                <a:gd name="T4" fmla="*/ 63 w 95"/>
                <a:gd name="T5" fmla="*/ 2 h 96"/>
                <a:gd name="T6" fmla="*/ 60 w 95"/>
                <a:gd name="T7" fmla="*/ 9 h 96"/>
                <a:gd name="T8" fmla="*/ 47 w 95"/>
                <a:gd name="T9" fmla="*/ 7 h 96"/>
                <a:gd name="T10" fmla="*/ 47 w 95"/>
                <a:gd name="T11" fmla="*/ 21 h 96"/>
                <a:gd name="T12" fmla="*/ 73 w 95"/>
                <a:gd name="T13" fmla="*/ 40 h 96"/>
                <a:gd name="T14" fmla="*/ 55 w 95"/>
                <a:gd name="T15" fmla="*/ 74 h 96"/>
                <a:gd name="T16" fmla="*/ 55 w 95"/>
                <a:gd name="T17" fmla="*/ 74 h 96"/>
                <a:gd name="T18" fmla="*/ 47 w 95"/>
                <a:gd name="T19" fmla="*/ 75 h 96"/>
                <a:gd name="T20" fmla="*/ 47 w 95"/>
                <a:gd name="T21" fmla="*/ 89 h 96"/>
                <a:gd name="T22" fmla="*/ 52 w 95"/>
                <a:gd name="T23" fmla="*/ 89 h 96"/>
                <a:gd name="T24" fmla="*/ 54 w 95"/>
                <a:gd name="T25" fmla="*/ 96 h 96"/>
                <a:gd name="T26" fmla="*/ 68 w 95"/>
                <a:gd name="T27" fmla="*/ 91 h 96"/>
                <a:gd name="T28" fmla="*/ 66 w 95"/>
                <a:gd name="T29" fmla="*/ 84 h 96"/>
                <a:gd name="T30" fmla="*/ 79 w 95"/>
                <a:gd name="T31" fmla="*/ 74 h 96"/>
                <a:gd name="T32" fmla="*/ 86 w 95"/>
                <a:gd name="T33" fmla="*/ 77 h 96"/>
                <a:gd name="T34" fmla="*/ 93 w 95"/>
                <a:gd name="T35" fmla="*/ 64 h 96"/>
                <a:gd name="T36" fmla="*/ 87 w 95"/>
                <a:gd name="T37" fmla="*/ 60 h 96"/>
                <a:gd name="T38" fmla="*/ 88 w 95"/>
                <a:gd name="T39" fmla="*/ 43 h 96"/>
                <a:gd name="T40" fmla="*/ 95 w 95"/>
                <a:gd name="T41" fmla="*/ 41 h 96"/>
                <a:gd name="T42" fmla="*/ 91 w 95"/>
                <a:gd name="T43" fmla="*/ 27 h 96"/>
                <a:gd name="T44" fmla="*/ 84 w 95"/>
                <a:gd name="T45" fmla="*/ 29 h 96"/>
                <a:gd name="T46" fmla="*/ 73 w 95"/>
                <a:gd name="T47" fmla="*/ 16 h 96"/>
                <a:gd name="T48" fmla="*/ 47 w 95"/>
                <a:gd name="T49" fmla="*/ 7 h 96"/>
                <a:gd name="T50" fmla="*/ 43 w 95"/>
                <a:gd name="T51" fmla="*/ 7 h 96"/>
                <a:gd name="T52" fmla="*/ 41 w 95"/>
                <a:gd name="T53" fmla="*/ 0 h 96"/>
                <a:gd name="T54" fmla="*/ 26 w 95"/>
                <a:gd name="T55" fmla="*/ 5 h 96"/>
                <a:gd name="T56" fmla="*/ 28 w 95"/>
                <a:gd name="T57" fmla="*/ 11 h 96"/>
                <a:gd name="T58" fmla="*/ 15 w 95"/>
                <a:gd name="T59" fmla="*/ 22 h 96"/>
                <a:gd name="T60" fmla="*/ 9 w 95"/>
                <a:gd name="T61" fmla="*/ 19 h 96"/>
                <a:gd name="T62" fmla="*/ 2 w 95"/>
                <a:gd name="T63" fmla="*/ 32 h 96"/>
                <a:gd name="T64" fmla="*/ 8 w 95"/>
                <a:gd name="T65" fmla="*/ 36 h 96"/>
                <a:gd name="T66" fmla="*/ 6 w 95"/>
                <a:gd name="T67" fmla="*/ 52 h 96"/>
                <a:gd name="T68" fmla="*/ 0 w 95"/>
                <a:gd name="T69" fmla="*/ 55 h 96"/>
                <a:gd name="T70" fmla="*/ 4 w 95"/>
                <a:gd name="T71" fmla="*/ 69 h 96"/>
                <a:gd name="T72" fmla="*/ 11 w 95"/>
                <a:gd name="T73" fmla="*/ 67 h 96"/>
                <a:gd name="T74" fmla="*/ 22 w 95"/>
                <a:gd name="T75" fmla="*/ 80 h 96"/>
                <a:gd name="T76" fmla="*/ 18 w 95"/>
                <a:gd name="T77" fmla="*/ 86 h 96"/>
                <a:gd name="T78" fmla="*/ 32 w 95"/>
                <a:gd name="T79" fmla="*/ 93 h 96"/>
                <a:gd name="T80" fmla="*/ 35 w 95"/>
                <a:gd name="T81" fmla="*/ 87 h 96"/>
                <a:gd name="T82" fmla="*/ 47 w 95"/>
                <a:gd name="T83" fmla="*/ 89 h 96"/>
                <a:gd name="T84" fmla="*/ 47 w 95"/>
                <a:gd name="T85" fmla="*/ 75 h 96"/>
                <a:gd name="T86" fmla="*/ 22 w 95"/>
                <a:gd name="T87" fmla="*/ 56 h 96"/>
                <a:gd name="T88" fmla="*/ 40 w 95"/>
                <a:gd name="T89" fmla="*/ 22 h 96"/>
                <a:gd name="T90" fmla="*/ 47 w 95"/>
                <a:gd name="T91" fmla="*/ 21 h 96"/>
                <a:gd name="T92" fmla="*/ 47 w 95"/>
                <a:gd name="T93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96">
                  <a:moveTo>
                    <a:pt x="73" y="16"/>
                  </a:moveTo>
                  <a:cubicBezTo>
                    <a:pt x="76" y="10"/>
                    <a:pt x="76" y="10"/>
                    <a:pt x="76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6" y="7"/>
                    <a:pt x="52" y="7"/>
                    <a:pt x="47" y="7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9" y="21"/>
                    <a:pt x="69" y="29"/>
                    <a:pt x="73" y="40"/>
                  </a:cubicBezTo>
                  <a:cubicBezTo>
                    <a:pt x="77" y="54"/>
                    <a:pt x="69" y="69"/>
                    <a:pt x="55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3" y="74"/>
                    <a:pt x="50" y="75"/>
                    <a:pt x="47" y="75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9" y="89"/>
                    <a:pt x="50" y="89"/>
                    <a:pt x="52" y="89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6" y="84"/>
                    <a:pt x="66" y="84"/>
                    <a:pt x="66" y="84"/>
                  </a:cubicBezTo>
                  <a:cubicBezTo>
                    <a:pt x="71" y="82"/>
                    <a:pt x="76" y="78"/>
                    <a:pt x="79" y="74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8" y="55"/>
                    <a:pt x="89" y="49"/>
                    <a:pt x="88" y="43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1" y="24"/>
                    <a:pt x="77" y="19"/>
                    <a:pt x="73" y="16"/>
                  </a:cubicBezTo>
                  <a:close/>
                  <a:moveTo>
                    <a:pt x="47" y="7"/>
                  </a:moveTo>
                  <a:cubicBezTo>
                    <a:pt x="46" y="7"/>
                    <a:pt x="44" y="7"/>
                    <a:pt x="43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3" y="14"/>
                    <a:pt x="19" y="18"/>
                    <a:pt x="15" y="22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41"/>
                    <a:pt x="6" y="47"/>
                    <a:pt x="6" y="5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4" y="72"/>
                    <a:pt x="17" y="77"/>
                    <a:pt x="22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9" y="88"/>
                    <a:pt x="43" y="89"/>
                    <a:pt x="47" y="89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36" y="75"/>
                    <a:pt x="25" y="67"/>
                    <a:pt x="22" y="56"/>
                  </a:cubicBezTo>
                  <a:cubicBezTo>
                    <a:pt x="17" y="42"/>
                    <a:pt x="25" y="27"/>
                    <a:pt x="40" y="22"/>
                  </a:cubicBezTo>
                  <a:cubicBezTo>
                    <a:pt x="42" y="21"/>
                    <a:pt x="45" y="21"/>
                    <a:pt x="47" y="21"/>
                  </a:cubicBezTo>
                  <a:lnTo>
                    <a:pt x="47" y="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268"/>
            <p:cNvSpPr>
              <a:spLocks noEditPoints="1"/>
            </p:cNvSpPr>
            <p:nvPr/>
          </p:nvSpPr>
          <p:spPr bwMode="auto">
            <a:xfrm>
              <a:off x="10080626" y="773112"/>
              <a:ext cx="165100" cy="165100"/>
            </a:xfrm>
            <a:custGeom>
              <a:avLst/>
              <a:gdLst>
                <a:gd name="T0" fmla="*/ 73 w 95"/>
                <a:gd name="T1" fmla="*/ 15 h 95"/>
                <a:gd name="T2" fmla="*/ 76 w 95"/>
                <a:gd name="T3" fmla="*/ 9 h 95"/>
                <a:gd name="T4" fmla="*/ 63 w 95"/>
                <a:gd name="T5" fmla="*/ 2 h 95"/>
                <a:gd name="T6" fmla="*/ 60 w 95"/>
                <a:gd name="T7" fmla="*/ 8 h 95"/>
                <a:gd name="T8" fmla="*/ 47 w 95"/>
                <a:gd name="T9" fmla="*/ 6 h 95"/>
                <a:gd name="T10" fmla="*/ 47 w 95"/>
                <a:gd name="T11" fmla="*/ 20 h 95"/>
                <a:gd name="T12" fmla="*/ 73 w 95"/>
                <a:gd name="T13" fmla="*/ 39 h 95"/>
                <a:gd name="T14" fmla="*/ 55 w 95"/>
                <a:gd name="T15" fmla="*/ 73 h 95"/>
                <a:gd name="T16" fmla="*/ 55 w 95"/>
                <a:gd name="T17" fmla="*/ 73 h 95"/>
                <a:gd name="T18" fmla="*/ 47 w 95"/>
                <a:gd name="T19" fmla="*/ 74 h 95"/>
                <a:gd name="T20" fmla="*/ 47 w 95"/>
                <a:gd name="T21" fmla="*/ 88 h 95"/>
                <a:gd name="T22" fmla="*/ 52 w 95"/>
                <a:gd name="T23" fmla="*/ 88 h 95"/>
                <a:gd name="T24" fmla="*/ 54 w 95"/>
                <a:gd name="T25" fmla="*/ 95 h 95"/>
                <a:gd name="T26" fmla="*/ 68 w 95"/>
                <a:gd name="T27" fmla="*/ 91 h 95"/>
                <a:gd name="T28" fmla="*/ 66 w 95"/>
                <a:gd name="T29" fmla="*/ 84 h 95"/>
                <a:gd name="T30" fmla="*/ 79 w 95"/>
                <a:gd name="T31" fmla="*/ 73 h 95"/>
                <a:gd name="T32" fmla="*/ 86 w 95"/>
                <a:gd name="T33" fmla="*/ 76 h 95"/>
                <a:gd name="T34" fmla="*/ 93 w 95"/>
                <a:gd name="T35" fmla="*/ 63 h 95"/>
                <a:gd name="T36" fmla="*/ 86 w 95"/>
                <a:gd name="T37" fmla="*/ 60 h 95"/>
                <a:gd name="T38" fmla="*/ 88 w 95"/>
                <a:gd name="T39" fmla="*/ 43 h 95"/>
                <a:gd name="T40" fmla="*/ 95 w 95"/>
                <a:gd name="T41" fmla="*/ 41 h 95"/>
                <a:gd name="T42" fmla="*/ 91 w 95"/>
                <a:gd name="T43" fmla="*/ 26 h 95"/>
                <a:gd name="T44" fmla="*/ 84 w 95"/>
                <a:gd name="T45" fmla="*/ 28 h 95"/>
                <a:gd name="T46" fmla="*/ 73 w 95"/>
                <a:gd name="T47" fmla="*/ 15 h 95"/>
                <a:gd name="T48" fmla="*/ 47 w 95"/>
                <a:gd name="T49" fmla="*/ 6 h 95"/>
                <a:gd name="T50" fmla="*/ 43 w 95"/>
                <a:gd name="T51" fmla="*/ 6 h 95"/>
                <a:gd name="T52" fmla="*/ 41 w 95"/>
                <a:gd name="T53" fmla="*/ 0 h 95"/>
                <a:gd name="T54" fmla="*/ 26 w 95"/>
                <a:gd name="T55" fmla="*/ 4 h 95"/>
                <a:gd name="T56" fmla="*/ 28 w 95"/>
                <a:gd name="T57" fmla="*/ 11 h 95"/>
                <a:gd name="T58" fmla="*/ 15 w 95"/>
                <a:gd name="T59" fmla="*/ 22 h 95"/>
                <a:gd name="T60" fmla="*/ 9 w 95"/>
                <a:gd name="T61" fmla="*/ 18 h 95"/>
                <a:gd name="T62" fmla="*/ 2 w 95"/>
                <a:gd name="T63" fmla="*/ 31 h 95"/>
                <a:gd name="T64" fmla="*/ 8 w 95"/>
                <a:gd name="T65" fmla="*/ 35 h 95"/>
                <a:gd name="T66" fmla="*/ 6 w 95"/>
                <a:gd name="T67" fmla="*/ 52 h 95"/>
                <a:gd name="T68" fmla="*/ 0 w 95"/>
                <a:gd name="T69" fmla="*/ 54 h 95"/>
                <a:gd name="T70" fmla="*/ 4 w 95"/>
                <a:gd name="T71" fmla="*/ 68 h 95"/>
                <a:gd name="T72" fmla="*/ 11 w 95"/>
                <a:gd name="T73" fmla="*/ 66 h 95"/>
                <a:gd name="T74" fmla="*/ 22 w 95"/>
                <a:gd name="T75" fmla="*/ 79 h 95"/>
                <a:gd name="T76" fmla="*/ 18 w 95"/>
                <a:gd name="T77" fmla="*/ 86 h 95"/>
                <a:gd name="T78" fmla="*/ 32 w 95"/>
                <a:gd name="T79" fmla="*/ 93 h 95"/>
                <a:gd name="T80" fmla="*/ 35 w 95"/>
                <a:gd name="T81" fmla="*/ 86 h 95"/>
                <a:gd name="T82" fmla="*/ 47 w 95"/>
                <a:gd name="T83" fmla="*/ 88 h 95"/>
                <a:gd name="T84" fmla="*/ 47 w 95"/>
                <a:gd name="T85" fmla="*/ 74 h 95"/>
                <a:gd name="T86" fmla="*/ 22 w 95"/>
                <a:gd name="T87" fmla="*/ 55 h 95"/>
                <a:gd name="T88" fmla="*/ 39 w 95"/>
                <a:gd name="T89" fmla="*/ 22 h 95"/>
                <a:gd name="T90" fmla="*/ 47 w 95"/>
                <a:gd name="T91" fmla="*/ 20 h 95"/>
                <a:gd name="T92" fmla="*/ 47 w 95"/>
                <a:gd name="T9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95">
                  <a:moveTo>
                    <a:pt x="73" y="15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6" y="7"/>
                    <a:pt x="52" y="6"/>
                    <a:pt x="47" y="6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59" y="20"/>
                    <a:pt x="69" y="28"/>
                    <a:pt x="73" y="39"/>
                  </a:cubicBezTo>
                  <a:cubicBezTo>
                    <a:pt x="77" y="54"/>
                    <a:pt x="69" y="69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2" y="74"/>
                    <a:pt x="50" y="74"/>
                    <a:pt x="47" y="74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9" y="88"/>
                    <a:pt x="50" y="88"/>
                    <a:pt x="52" y="88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6" y="84"/>
                    <a:pt x="66" y="84"/>
                    <a:pt x="66" y="84"/>
                  </a:cubicBezTo>
                  <a:cubicBezTo>
                    <a:pt x="71" y="81"/>
                    <a:pt x="76" y="77"/>
                    <a:pt x="79" y="73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8" y="54"/>
                    <a:pt x="89" y="48"/>
                    <a:pt x="88" y="43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3"/>
                    <a:pt x="77" y="19"/>
                    <a:pt x="73" y="15"/>
                  </a:cubicBezTo>
                  <a:close/>
                  <a:moveTo>
                    <a:pt x="47" y="6"/>
                  </a:moveTo>
                  <a:cubicBezTo>
                    <a:pt x="46" y="6"/>
                    <a:pt x="44" y="6"/>
                    <a:pt x="43" y="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3" y="13"/>
                    <a:pt x="19" y="17"/>
                    <a:pt x="15" y="22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40"/>
                    <a:pt x="6" y="46"/>
                    <a:pt x="6" y="5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3" y="71"/>
                    <a:pt x="17" y="76"/>
                    <a:pt x="22" y="79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9" y="88"/>
                    <a:pt x="43" y="88"/>
                    <a:pt x="47" y="88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36" y="74"/>
                    <a:pt x="25" y="67"/>
                    <a:pt x="22" y="55"/>
                  </a:cubicBezTo>
                  <a:cubicBezTo>
                    <a:pt x="17" y="41"/>
                    <a:pt x="25" y="26"/>
                    <a:pt x="39" y="22"/>
                  </a:cubicBezTo>
                  <a:cubicBezTo>
                    <a:pt x="42" y="21"/>
                    <a:pt x="45" y="20"/>
                    <a:pt x="47" y="20"/>
                  </a:cubicBezTo>
                  <a:lnTo>
                    <a:pt x="47" y="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9" name="组合 118"/>
          <p:cNvGrpSpPr>
            <a:grpSpLocks noChangeAspect="1"/>
          </p:cNvGrpSpPr>
          <p:nvPr/>
        </p:nvGrpSpPr>
        <p:grpSpPr>
          <a:xfrm rot="0">
            <a:off x="7718425" y="4693920"/>
            <a:ext cx="475615" cy="524510"/>
            <a:chOff x="5772150" y="3068638"/>
            <a:chExt cx="650876" cy="717550"/>
          </a:xfrm>
          <a:solidFill>
            <a:schemeClr val="bg1"/>
          </a:solidFill>
        </p:grpSpPr>
        <p:sp>
          <p:nvSpPr>
            <p:cNvPr id="120" name="Freeform 9"/>
            <p:cNvSpPr>
              <a:spLocks noEditPoints="1"/>
            </p:cNvSpPr>
            <p:nvPr/>
          </p:nvSpPr>
          <p:spPr bwMode="auto">
            <a:xfrm>
              <a:off x="5880100" y="3179763"/>
              <a:ext cx="436563" cy="606425"/>
            </a:xfrm>
            <a:custGeom>
              <a:avLst/>
              <a:gdLst>
                <a:gd name="T0" fmla="*/ 57 w 114"/>
                <a:gd name="T1" fmla="*/ 0 h 159"/>
                <a:gd name="T2" fmla="*/ 0 w 114"/>
                <a:gd name="T3" fmla="*/ 55 h 159"/>
                <a:gd name="T4" fmla="*/ 14 w 114"/>
                <a:gd name="T5" fmla="*/ 95 h 159"/>
                <a:gd name="T6" fmla="*/ 19 w 114"/>
                <a:gd name="T7" fmla="*/ 107 h 159"/>
                <a:gd name="T8" fmla="*/ 30 w 114"/>
                <a:gd name="T9" fmla="*/ 126 h 159"/>
                <a:gd name="T10" fmla="*/ 31 w 114"/>
                <a:gd name="T11" fmla="*/ 141 h 159"/>
                <a:gd name="T12" fmla="*/ 31 w 114"/>
                <a:gd name="T13" fmla="*/ 141 h 159"/>
                <a:gd name="T14" fmla="*/ 43 w 114"/>
                <a:gd name="T15" fmla="*/ 153 h 159"/>
                <a:gd name="T16" fmla="*/ 47 w 114"/>
                <a:gd name="T17" fmla="*/ 158 h 159"/>
                <a:gd name="T18" fmla="*/ 51 w 114"/>
                <a:gd name="T19" fmla="*/ 159 h 159"/>
                <a:gd name="T20" fmla="*/ 63 w 114"/>
                <a:gd name="T21" fmla="*/ 159 h 159"/>
                <a:gd name="T22" fmla="*/ 67 w 114"/>
                <a:gd name="T23" fmla="*/ 158 h 159"/>
                <a:gd name="T24" fmla="*/ 71 w 114"/>
                <a:gd name="T25" fmla="*/ 153 h 159"/>
                <a:gd name="T26" fmla="*/ 83 w 114"/>
                <a:gd name="T27" fmla="*/ 141 h 159"/>
                <a:gd name="T28" fmla="*/ 84 w 114"/>
                <a:gd name="T29" fmla="*/ 126 h 159"/>
                <a:gd name="T30" fmla="*/ 95 w 114"/>
                <a:gd name="T31" fmla="*/ 107 h 159"/>
                <a:gd name="T32" fmla="*/ 100 w 114"/>
                <a:gd name="T33" fmla="*/ 95 h 159"/>
                <a:gd name="T34" fmla="*/ 114 w 114"/>
                <a:gd name="T35" fmla="*/ 55 h 159"/>
                <a:gd name="T36" fmla="*/ 57 w 114"/>
                <a:gd name="T37" fmla="*/ 0 h 159"/>
                <a:gd name="T38" fmla="*/ 88 w 114"/>
                <a:gd name="T39" fmla="*/ 87 h 159"/>
                <a:gd name="T40" fmla="*/ 80 w 114"/>
                <a:gd name="T41" fmla="*/ 107 h 159"/>
                <a:gd name="T42" fmla="*/ 75 w 114"/>
                <a:gd name="T43" fmla="*/ 115 h 159"/>
                <a:gd name="T44" fmla="*/ 39 w 114"/>
                <a:gd name="T45" fmla="*/ 115 h 159"/>
                <a:gd name="T46" fmla="*/ 34 w 114"/>
                <a:gd name="T47" fmla="*/ 107 h 159"/>
                <a:gd name="T48" fmla="*/ 26 w 114"/>
                <a:gd name="T49" fmla="*/ 87 h 159"/>
                <a:gd name="T50" fmla="*/ 14 w 114"/>
                <a:gd name="T51" fmla="*/ 55 h 159"/>
                <a:gd name="T52" fmla="*/ 57 w 114"/>
                <a:gd name="T53" fmla="*/ 14 h 159"/>
                <a:gd name="T54" fmla="*/ 100 w 114"/>
                <a:gd name="T55" fmla="*/ 55 h 159"/>
                <a:gd name="T56" fmla="*/ 88 w 114"/>
                <a:gd name="T57" fmla="*/ 8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" h="159">
                  <a:moveTo>
                    <a:pt x="57" y="0"/>
                  </a:moveTo>
                  <a:cubicBezTo>
                    <a:pt x="25" y="0"/>
                    <a:pt x="0" y="25"/>
                    <a:pt x="0" y="55"/>
                  </a:cubicBezTo>
                  <a:cubicBezTo>
                    <a:pt x="0" y="75"/>
                    <a:pt x="8" y="87"/>
                    <a:pt x="14" y="95"/>
                  </a:cubicBezTo>
                  <a:cubicBezTo>
                    <a:pt x="17" y="101"/>
                    <a:pt x="19" y="104"/>
                    <a:pt x="19" y="107"/>
                  </a:cubicBezTo>
                  <a:cubicBezTo>
                    <a:pt x="19" y="114"/>
                    <a:pt x="23" y="121"/>
                    <a:pt x="30" y="126"/>
                  </a:cubicBezTo>
                  <a:cubicBezTo>
                    <a:pt x="30" y="130"/>
                    <a:pt x="31" y="141"/>
                    <a:pt x="31" y="141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31" y="144"/>
                    <a:pt x="33" y="150"/>
                    <a:pt x="43" y="153"/>
                  </a:cubicBezTo>
                  <a:cubicBezTo>
                    <a:pt x="44" y="155"/>
                    <a:pt x="46" y="156"/>
                    <a:pt x="47" y="158"/>
                  </a:cubicBezTo>
                  <a:cubicBezTo>
                    <a:pt x="49" y="159"/>
                    <a:pt x="50" y="159"/>
                    <a:pt x="51" y="159"/>
                  </a:cubicBezTo>
                  <a:cubicBezTo>
                    <a:pt x="63" y="159"/>
                    <a:pt x="63" y="159"/>
                    <a:pt x="63" y="159"/>
                  </a:cubicBezTo>
                  <a:cubicBezTo>
                    <a:pt x="64" y="159"/>
                    <a:pt x="65" y="159"/>
                    <a:pt x="67" y="158"/>
                  </a:cubicBezTo>
                  <a:cubicBezTo>
                    <a:pt x="68" y="156"/>
                    <a:pt x="70" y="155"/>
                    <a:pt x="71" y="153"/>
                  </a:cubicBezTo>
                  <a:cubicBezTo>
                    <a:pt x="82" y="150"/>
                    <a:pt x="83" y="144"/>
                    <a:pt x="83" y="141"/>
                  </a:cubicBezTo>
                  <a:cubicBezTo>
                    <a:pt x="83" y="141"/>
                    <a:pt x="84" y="130"/>
                    <a:pt x="84" y="126"/>
                  </a:cubicBezTo>
                  <a:cubicBezTo>
                    <a:pt x="91" y="121"/>
                    <a:pt x="95" y="114"/>
                    <a:pt x="95" y="107"/>
                  </a:cubicBezTo>
                  <a:cubicBezTo>
                    <a:pt x="95" y="104"/>
                    <a:pt x="97" y="101"/>
                    <a:pt x="100" y="95"/>
                  </a:cubicBezTo>
                  <a:cubicBezTo>
                    <a:pt x="106" y="87"/>
                    <a:pt x="114" y="75"/>
                    <a:pt x="114" y="55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88" y="87"/>
                  </a:moveTo>
                  <a:cubicBezTo>
                    <a:pt x="84" y="93"/>
                    <a:pt x="80" y="99"/>
                    <a:pt x="80" y="107"/>
                  </a:cubicBezTo>
                  <a:cubicBezTo>
                    <a:pt x="80" y="111"/>
                    <a:pt x="77" y="113"/>
                    <a:pt x="75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37" y="113"/>
                    <a:pt x="34" y="111"/>
                    <a:pt x="34" y="107"/>
                  </a:cubicBezTo>
                  <a:cubicBezTo>
                    <a:pt x="34" y="99"/>
                    <a:pt x="30" y="93"/>
                    <a:pt x="26" y="87"/>
                  </a:cubicBezTo>
                  <a:cubicBezTo>
                    <a:pt x="20" y="79"/>
                    <a:pt x="14" y="71"/>
                    <a:pt x="14" y="55"/>
                  </a:cubicBezTo>
                  <a:cubicBezTo>
                    <a:pt x="14" y="33"/>
                    <a:pt x="33" y="14"/>
                    <a:pt x="57" y="14"/>
                  </a:cubicBezTo>
                  <a:cubicBezTo>
                    <a:pt x="81" y="14"/>
                    <a:pt x="100" y="33"/>
                    <a:pt x="100" y="55"/>
                  </a:cubicBezTo>
                  <a:cubicBezTo>
                    <a:pt x="100" y="71"/>
                    <a:pt x="94" y="79"/>
                    <a:pt x="8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0"/>
            <p:cNvSpPr/>
            <p:nvPr/>
          </p:nvSpPr>
          <p:spPr bwMode="auto">
            <a:xfrm>
              <a:off x="6083300" y="3068638"/>
              <a:ext cx="30163" cy="68263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4 h 18"/>
                <a:gd name="T6" fmla="*/ 4 w 8"/>
                <a:gd name="T7" fmla="*/ 0 h 18"/>
                <a:gd name="T8" fmla="*/ 0 w 8"/>
                <a:gd name="T9" fmla="*/ 4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6" y="18"/>
                    <a:pt x="8" y="16"/>
                    <a:pt x="8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11"/>
            <p:cNvSpPr/>
            <p:nvPr/>
          </p:nvSpPr>
          <p:spPr bwMode="auto">
            <a:xfrm>
              <a:off x="5926138" y="3106738"/>
              <a:ext cx="53975" cy="68263"/>
            </a:xfrm>
            <a:custGeom>
              <a:avLst/>
              <a:gdLst>
                <a:gd name="T0" fmla="*/ 7 w 14"/>
                <a:gd name="T1" fmla="*/ 16 h 18"/>
                <a:gd name="T2" fmla="*/ 10 w 14"/>
                <a:gd name="T3" fmla="*/ 18 h 18"/>
                <a:gd name="T4" fmla="*/ 12 w 14"/>
                <a:gd name="T5" fmla="*/ 17 h 18"/>
                <a:gd name="T6" fmla="*/ 13 w 14"/>
                <a:gd name="T7" fmla="*/ 12 h 18"/>
                <a:gd name="T8" fmla="*/ 7 w 14"/>
                <a:gd name="T9" fmla="*/ 3 h 18"/>
                <a:gd name="T10" fmla="*/ 2 w 14"/>
                <a:gd name="T11" fmla="*/ 1 h 18"/>
                <a:gd name="T12" fmla="*/ 1 w 14"/>
                <a:gd name="T13" fmla="*/ 6 h 18"/>
                <a:gd name="T14" fmla="*/ 7 w 14"/>
                <a:gd name="T15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7" y="16"/>
                  </a:moveTo>
                  <a:cubicBezTo>
                    <a:pt x="7" y="17"/>
                    <a:pt x="8" y="18"/>
                    <a:pt x="10" y="18"/>
                  </a:cubicBezTo>
                  <a:cubicBezTo>
                    <a:pt x="10" y="18"/>
                    <a:pt x="11" y="17"/>
                    <a:pt x="12" y="17"/>
                  </a:cubicBezTo>
                  <a:cubicBezTo>
                    <a:pt x="13" y="16"/>
                    <a:pt x="14" y="14"/>
                    <a:pt x="13" y="1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4" y="0"/>
                    <a:pt x="2" y="1"/>
                  </a:cubicBezTo>
                  <a:cubicBezTo>
                    <a:pt x="1" y="2"/>
                    <a:pt x="0" y="5"/>
                    <a:pt x="1" y="6"/>
                  </a:cubicBezTo>
                  <a:lnTo>
                    <a:pt x="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2"/>
            <p:cNvSpPr/>
            <p:nvPr/>
          </p:nvSpPr>
          <p:spPr bwMode="auto">
            <a:xfrm>
              <a:off x="5811838" y="3221038"/>
              <a:ext cx="68263" cy="49213"/>
            </a:xfrm>
            <a:custGeom>
              <a:avLst/>
              <a:gdLst>
                <a:gd name="T0" fmla="*/ 16 w 18"/>
                <a:gd name="T1" fmla="*/ 7 h 13"/>
                <a:gd name="T2" fmla="*/ 6 w 18"/>
                <a:gd name="T3" fmla="*/ 1 h 13"/>
                <a:gd name="T4" fmla="*/ 1 w 18"/>
                <a:gd name="T5" fmla="*/ 3 h 13"/>
                <a:gd name="T6" fmla="*/ 3 w 18"/>
                <a:gd name="T7" fmla="*/ 7 h 13"/>
                <a:gd name="T8" fmla="*/ 12 w 18"/>
                <a:gd name="T9" fmla="*/ 13 h 13"/>
                <a:gd name="T10" fmla="*/ 14 w 18"/>
                <a:gd name="T11" fmla="*/ 13 h 13"/>
                <a:gd name="T12" fmla="*/ 17 w 18"/>
                <a:gd name="T13" fmla="*/ 12 h 13"/>
                <a:gd name="T14" fmla="*/ 16 w 18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6" y="7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4" y="13"/>
                  </a:cubicBezTo>
                  <a:cubicBezTo>
                    <a:pt x="15" y="13"/>
                    <a:pt x="16" y="13"/>
                    <a:pt x="17" y="12"/>
                  </a:cubicBezTo>
                  <a:cubicBezTo>
                    <a:pt x="18" y="10"/>
                    <a:pt x="17" y="8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13"/>
            <p:cNvSpPr/>
            <p:nvPr/>
          </p:nvSpPr>
          <p:spPr bwMode="auto">
            <a:xfrm>
              <a:off x="5772150" y="3378201"/>
              <a:ext cx="69850" cy="30163"/>
            </a:xfrm>
            <a:custGeom>
              <a:avLst/>
              <a:gdLst>
                <a:gd name="T0" fmla="*/ 18 w 18"/>
                <a:gd name="T1" fmla="*/ 4 h 8"/>
                <a:gd name="T2" fmla="*/ 14 w 18"/>
                <a:gd name="T3" fmla="*/ 0 h 8"/>
                <a:gd name="T4" fmla="*/ 4 w 18"/>
                <a:gd name="T5" fmla="*/ 0 h 8"/>
                <a:gd name="T6" fmla="*/ 0 w 18"/>
                <a:gd name="T7" fmla="*/ 4 h 8"/>
                <a:gd name="T8" fmla="*/ 4 w 18"/>
                <a:gd name="T9" fmla="*/ 8 h 8"/>
                <a:gd name="T10" fmla="*/ 14 w 18"/>
                <a:gd name="T11" fmla="*/ 8 h 8"/>
                <a:gd name="T12" fmla="*/ 18 w 1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8">
                  <a:moveTo>
                    <a:pt x="18" y="4"/>
                  </a:moveTo>
                  <a:cubicBezTo>
                    <a:pt x="18" y="2"/>
                    <a:pt x="16" y="0"/>
                    <a:pt x="1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8" y="6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14"/>
            <p:cNvSpPr/>
            <p:nvPr/>
          </p:nvSpPr>
          <p:spPr bwMode="auto">
            <a:xfrm>
              <a:off x="5811838" y="3511551"/>
              <a:ext cx="68263" cy="49213"/>
            </a:xfrm>
            <a:custGeom>
              <a:avLst/>
              <a:gdLst>
                <a:gd name="T0" fmla="*/ 12 w 18"/>
                <a:gd name="T1" fmla="*/ 1 h 13"/>
                <a:gd name="T2" fmla="*/ 3 w 18"/>
                <a:gd name="T3" fmla="*/ 7 h 13"/>
                <a:gd name="T4" fmla="*/ 1 w 18"/>
                <a:gd name="T5" fmla="*/ 12 h 13"/>
                <a:gd name="T6" fmla="*/ 5 w 18"/>
                <a:gd name="T7" fmla="*/ 13 h 13"/>
                <a:gd name="T8" fmla="*/ 6 w 18"/>
                <a:gd name="T9" fmla="*/ 13 h 13"/>
                <a:gd name="T10" fmla="*/ 16 w 18"/>
                <a:gd name="T11" fmla="*/ 7 h 13"/>
                <a:gd name="T12" fmla="*/ 17 w 18"/>
                <a:gd name="T13" fmla="*/ 2 h 13"/>
                <a:gd name="T14" fmla="*/ 12 w 18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2" y="1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0"/>
                    <a:pt x="1" y="12"/>
                  </a:cubicBezTo>
                  <a:cubicBezTo>
                    <a:pt x="2" y="13"/>
                    <a:pt x="3" y="13"/>
                    <a:pt x="5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8" y="4"/>
                    <a:pt x="17" y="2"/>
                  </a:cubicBezTo>
                  <a:cubicBezTo>
                    <a:pt x="16" y="1"/>
                    <a:pt x="14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15"/>
            <p:cNvSpPr/>
            <p:nvPr/>
          </p:nvSpPr>
          <p:spPr bwMode="auto">
            <a:xfrm>
              <a:off x="6316663" y="3511551"/>
              <a:ext cx="68263" cy="49213"/>
            </a:xfrm>
            <a:custGeom>
              <a:avLst/>
              <a:gdLst>
                <a:gd name="T0" fmla="*/ 15 w 18"/>
                <a:gd name="T1" fmla="*/ 7 h 13"/>
                <a:gd name="T2" fmla="*/ 6 w 18"/>
                <a:gd name="T3" fmla="*/ 1 h 13"/>
                <a:gd name="T4" fmla="*/ 1 w 18"/>
                <a:gd name="T5" fmla="*/ 2 h 13"/>
                <a:gd name="T6" fmla="*/ 2 w 18"/>
                <a:gd name="T7" fmla="*/ 7 h 13"/>
                <a:gd name="T8" fmla="*/ 12 w 18"/>
                <a:gd name="T9" fmla="*/ 13 h 13"/>
                <a:gd name="T10" fmla="*/ 13 w 18"/>
                <a:gd name="T11" fmla="*/ 13 h 13"/>
                <a:gd name="T12" fmla="*/ 17 w 18"/>
                <a:gd name="T13" fmla="*/ 12 h 13"/>
                <a:gd name="T14" fmla="*/ 15 w 18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5" y="7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3" y="13"/>
                    <a:pt x="13" y="13"/>
                  </a:cubicBezTo>
                  <a:cubicBezTo>
                    <a:pt x="15" y="13"/>
                    <a:pt x="16" y="13"/>
                    <a:pt x="17" y="12"/>
                  </a:cubicBezTo>
                  <a:cubicBezTo>
                    <a:pt x="18" y="10"/>
                    <a:pt x="17" y="8"/>
                    <a:pt x="1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16"/>
            <p:cNvSpPr/>
            <p:nvPr/>
          </p:nvSpPr>
          <p:spPr bwMode="auto">
            <a:xfrm>
              <a:off x="6354763" y="3378201"/>
              <a:ext cx="68263" cy="30163"/>
            </a:xfrm>
            <a:custGeom>
              <a:avLst/>
              <a:gdLst>
                <a:gd name="T0" fmla="*/ 14 w 18"/>
                <a:gd name="T1" fmla="*/ 0 h 8"/>
                <a:gd name="T2" fmla="*/ 4 w 18"/>
                <a:gd name="T3" fmla="*/ 0 h 8"/>
                <a:gd name="T4" fmla="*/ 4 w 18"/>
                <a:gd name="T5" fmla="*/ 0 h 8"/>
                <a:gd name="T6" fmla="*/ 0 w 18"/>
                <a:gd name="T7" fmla="*/ 4 h 8"/>
                <a:gd name="T8" fmla="*/ 4 w 18"/>
                <a:gd name="T9" fmla="*/ 8 h 8"/>
                <a:gd name="T10" fmla="*/ 14 w 18"/>
                <a:gd name="T11" fmla="*/ 8 h 8"/>
                <a:gd name="T12" fmla="*/ 14 w 18"/>
                <a:gd name="T13" fmla="*/ 8 h 8"/>
                <a:gd name="T14" fmla="*/ 18 w 18"/>
                <a:gd name="T15" fmla="*/ 4 h 8"/>
                <a:gd name="T16" fmla="*/ 14 w 1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8" y="6"/>
                    <a:pt x="18" y="4"/>
                  </a:cubicBezTo>
                  <a:cubicBezTo>
                    <a:pt x="18" y="2"/>
                    <a:pt x="16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17"/>
            <p:cNvSpPr/>
            <p:nvPr/>
          </p:nvSpPr>
          <p:spPr bwMode="auto">
            <a:xfrm>
              <a:off x="6316663" y="3221038"/>
              <a:ext cx="68263" cy="49213"/>
            </a:xfrm>
            <a:custGeom>
              <a:avLst/>
              <a:gdLst>
                <a:gd name="T0" fmla="*/ 4 w 18"/>
                <a:gd name="T1" fmla="*/ 13 h 13"/>
                <a:gd name="T2" fmla="*/ 6 w 18"/>
                <a:gd name="T3" fmla="*/ 13 h 13"/>
                <a:gd name="T4" fmla="*/ 15 w 18"/>
                <a:gd name="T5" fmla="*/ 7 h 13"/>
                <a:gd name="T6" fmla="*/ 17 w 18"/>
                <a:gd name="T7" fmla="*/ 3 h 13"/>
                <a:gd name="T8" fmla="*/ 12 w 18"/>
                <a:gd name="T9" fmla="*/ 1 h 13"/>
                <a:gd name="T10" fmla="*/ 2 w 18"/>
                <a:gd name="T11" fmla="*/ 7 h 13"/>
                <a:gd name="T12" fmla="*/ 1 w 18"/>
                <a:gd name="T13" fmla="*/ 12 h 13"/>
                <a:gd name="T14" fmla="*/ 4 w 18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4" y="13"/>
                  </a:moveTo>
                  <a:cubicBezTo>
                    <a:pt x="5" y="13"/>
                    <a:pt x="5" y="13"/>
                    <a:pt x="6" y="1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8" y="4"/>
                    <a:pt x="17" y="3"/>
                  </a:cubicBezTo>
                  <a:cubicBezTo>
                    <a:pt x="16" y="1"/>
                    <a:pt x="13" y="0"/>
                    <a:pt x="12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0" y="10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18"/>
            <p:cNvSpPr/>
            <p:nvPr/>
          </p:nvSpPr>
          <p:spPr bwMode="auto">
            <a:xfrm>
              <a:off x="6216650" y="3106738"/>
              <a:ext cx="53975" cy="68263"/>
            </a:xfrm>
            <a:custGeom>
              <a:avLst/>
              <a:gdLst>
                <a:gd name="T0" fmla="*/ 2 w 14"/>
                <a:gd name="T1" fmla="*/ 17 h 18"/>
                <a:gd name="T2" fmla="*/ 4 w 14"/>
                <a:gd name="T3" fmla="*/ 18 h 18"/>
                <a:gd name="T4" fmla="*/ 7 w 14"/>
                <a:gd name="T5" fmla="*/ 16 h 18"/>
                <a:gd name="T6" fmla="*/ 13 w 14"/>
                <a:gd name="T7" fmla="*/ 6 h 18"/>
                <a:gd name="T8" fmla="*/ 12 w 14"/>
                <a:gd name="T9" fmla="*/ 1 h 18"/>
                <a:gd name="T10" fmla="*/ 7 w 14"/>
                <a:gd name="T11" fmla="*/ 3 h 18"/>
                <a:gd name="T12" fmla="*/ 1 w 14"/>
                <a:gd name="T13" fmla="*/ 12 h 18"/>
                <a:gd name="T14" fmla="*/ 2 w 1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2" y="17"/>
                  </a:moveTo>
                  <a:cubicBezTo>
                    <a:pt x="3" y="17"/>
                    <a:pt x="4" y="18"/>
                    <a:pt x="4" y="18"/>
                  </a:cubicBezTo>
                  <a:cubicBezTo>
                    <a:pt x="6" y="18"/>
                    <a:pt x="7" y="17"/>
                    <a:pt x="7" y="1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3" y="2"/>
                    <a:pt x="12" y="1"/>
                  </a:cubicBezTo>
                  <a:cubicBezTo>
                    <a:pt x="10" y="0"/>
                    <a:pt x="8" y="1"/>
                    <a:pt x="7" y="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4"/>
                    <a:pt x="1" y="16"/>
                    <a:pt x="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19"/>
            <p:cNvSpPr/>
            <p:nvPr/>
          </p:nvSpPr>
          <p:spPr bwMode="auto">
            <a:xfrm>
              <a:off x="6064250" y="3278188"/>
              <a:ext cx="68263" cy="214313"/>
            </a:xfrm>
            <a:custGeom>
              <a:avLst/>
              <a:gdLst>
                <a:gd name="T0" fmla="*/ 4 w 18"/>
                <a:gd name="T1" fmla="*/ 52 h 56"/>
                <a:gd name="T2" fmla="*/ 9 w 18"/>
                <a:gd name="T3" fmla="*/ 56 h 56"/>
                <a:gd name="T4" fmla="*/ 14 w 18"/>
                <a:gd name="T5" fmla="*/ 52 h 56"/>
                <a:gd name="T6" fmla="*/ 17 w 18"/>
                <a:gd name="T7" fmla="*/ 26 h 56"/>
                <a:gd name="T8" fmla="*/ 18 w 18"/>
                <a:gd name="T9" fmla="*/ 21 h 56"/>
                <a:gd name="T10" fmla="*/ 18 w 18"/>
                <a:gd name="T11" fmla="*/ 8 h 56"/>
                <a:gd name="T12" fmla="*/ 9 w 18"/>
                <a:gd name="T13" fmla="*/ 0 h 56"/>
                <a:gd name="T14" fmla="*/ 0 w 18"/>
                <a:gd name="T15" fmla="*/ 8 h 56"/>
                <a:gd name="T16" fmla="*/ 0 w 18"/>
                <a:gd name="T17" fmla="*/ 21 h 56"/>
                <a:gd name="T18" fmla="*/ 1 w 18"/>
                <a:gd name="T19" fmla="*/ 26 h 56"/>
                <a:gd name="T20" fmla="*/ 4 w 18"/>
                <a:gd name="T21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56">
                  <a:moveTo>
                    <a:pt x="4" y="52"/>
                  </a:moveTo>
                  <a:cubicBezTo>
                    <a:pt x="5" y="55"/>
                    <a:pt x="6" y="56"/>
                    <a:pt x="9" y="56"/>
                  </a:cubicBezTo>
                  <a:cubicBezTo>
                    <a:pt x="12" y="56"/>
                    <a:pt x="13" y="55"/>
                    <a:pt x="14" y="52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4"/>
                    <a:pt x="18" y="23"/>
                    <a:pt x="18" y="21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2"/>
                    <a:pt x="15" y="0"/>
                    <a:pt x="9" y="0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1" y="24"/>
                    <a:pt x="1" y="26"/>
                  </a:cubicBezTo>
                  <a:lnTo>
                    <a:pt x="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38" name="Oval 20"/>
            <p:cNvSpPr>
              <a:spLocks noChangeArrowheads="1"/>
            </p:cNvSpPr>
            <p:nvPr/>
          </p:nvSpPr>
          <p:spPr bwMode="auto">
            <a:xfrm>
              <a:off x="6064250" y="3517901"/>
              <a:ext cx="68263" cy="698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9" name="Freeform 24"/>
          <p:cNvSpPr>
            <a:spLocks noChangeAspect="1" noEditPoints="1"/>
          </p:cNvSpPr>
          <p:nvPr/>
        </p:nvSpPr>
        <p:spPr bwMode="auto">
          <a:xfrm>
            <a:off x="5475605" y="2421255"/>
            <a:ext cx="524510" cy="491490"/>
          </a:xfrm>
          <a:custGeom>
            <a:avLst/>
            <a:gdLst>
              <a:gd name="T0" fmla="*/ 2524 w 5048"/>
              <a:gd name="T1" fmla="*/ 2524 h 4732"/>
              <a:gd name="T2" fmla="*/ 3785 w 5048"/>
              <a:gd name="T3" fmla="*/ 1261 h 4732"/>
              <a:gd name="T4" fmla="*/ 2839 w 5048"/>
              <a:gd name="T5" fmla="*/ 1261 h 4732"/>
              <a:gd name="T6" fmla="*/ 2839 w 5048"/>
              <a:gd name="T7" fmla="*/ 0 h 4732"/>
              <a:gd name="T8" fmla="*/ 2210 w 5048"/>
              <a:gd name="T9" fmla="*/ 0 h 4732"/>
              <a:gd name="T10" fmla="*/ 2210 w 5048"/>
              <a:gd name="T11" fmla="*/ 1261 h 4732"/>
              <a:gd name="T12" fmla="*/ 1263 w 5048"/>
              <a:gd name="T13" fmla="*/ 1261 h 4732"/>
              <a:gd name="T14" fmla="*/ 2524 w 5048"/>
              <a:gd name="T15" fmla="*/ 2524 h 4732"/>
              <a:gd name="T16" fmla="*/ 3672 w 5048"/>
              <a:gd name="T17" fmla="*/ 2006 h 4732"/>
              <a:gd name="T18" fmla="*/ 3317 w 5048"/>
              <a:gd name="T19" fmla="*/ 2361 h 4732"/>
              <a:gd name="T20" fmla="*/ 4599 w 5048"/>
              <a:gd name="T21" fmla="*/ 2839 h 4732"/>
              <a:gd name="T22" fmla="*/ 2524 w 5048"/>
              <a:gd name="T23" fmla="*/ 3613 h 4732"/>
              <a:gd name="T24" fmla="*/ 450 w 5048"/>
              <a:gd name="T25" fmla="*/ 2839 h 4732"/>
              <a:gd name="T26" fmla="*/ 1732 w 5048"/>
              <a:gd name="T27" fmla="*/ 2361 h 4732"/>
              <a:gd name="T28" fmla="*/ 1377 w 5048"/>
              <a:gd name="T29" fmla="*/ 2006 h 4732"/>
              <a:gd name="T30" fmla="*/ 0 w 5048"/>
              <a:gd name="T31" fmla="*/ 2524 h 4732"/>
              <a:gd name="T32" fmla="*/ 0 w 5048"/>
              <a:gd name="T33" fmla="*/ 3785 h 4732"/>
              <a:gd name="T34" fmla="*/ 2524 w 5048"/>
              <a:gd name="T35" fmla="*/ 4732 h 4732"/>
              <a:gd name="T36" fmla="*/ 5048 w 5048"/>
              <a:gd name="T37" fmla="*/ 3785 h 4732"/>
              <a:gd name="T38" fmla="*/ 5048 w 5048"/>
              <a:gd name="T39" fmla="*/ 2524 h 4732"/>
              <a:gd name="T40" fmla="*/ 3672 w 5048"/>
              <a:gd name="T41" fmla="*/ 2006 h 4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48" h="4732">
                <a:moveTo>
                  <a:pt x="2524" y="2524"/>
                </a:moveTo>
                <a:lnTo>
                  <a:pt x="3785" y="1261"/>
                </a:lnTo>
                <a:lnTo>
                  <a:pt x="2839" y="1261"/>
                </a:lnTo>
                <a:lnTo>
                  <a:pt x="2839" y="0"/>
                </a:lnTo>
                <a:lnTo>
                  <a:pt x="2210" y="0"/>
                </a:lnTo>
                <a:lnTo>
                  <a:pt x="2210" y="1261"/>
                </a:lnTo>
                <a:lnTo>
                  <a:pt x="1263" y="1261"/>
                </a:lnTo>
                <a:lnTo>
                  <a:pt x="2524" y="2524"/>
                </a:lnTo>
                <a:close/>
                <a:moveTo>
                  <a:pt x="3672" y="2006"/>
                </a:moveTo>
                <a:lnTo>
                  <a:pt x="3317" y="2361"/>
                </a:lnTo>
                <a:lnTo>
                  <a:pt x="4599" y="2839"/>
                </a:lnTo>
                <a:lnTo>
                  <a:pt x="2524" y="3613"/>
                </a:lnTo>
                <a:lnTo>
                  <a:pt x="450" y="2839"/>
                </a:lnTo>
                <a:lnTo>
                  <a:pt x="1732" y="2361"/>
                </a:lnTo>
                <a:lnTo>
                  <a:pt x="1377" y="2006"/>
                </a:lnTo>
                <a:lnTo>
                  <a:pt x="0" y="2524"/>
                </a:lnTo>
                <a:lnTo>
                  <a:pt x="0" y="3785"/>
                </a:lnTo>
                <a:lnTo>
                  <a:pt x="2524" y="4732"/>
                </a:lnTo>
                <a:lnTo>
                  <a:pt x="5048" y="3785"/>
                </a:lnTo>
                <a:lnTo>
                  <a:pt x="5048" y="2524"/>
                </a:lnTo>
                <a:lnTo>
                  <a:pt x="3672" y="2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40" name="组合 139"/>
          <p:cNvGrpSpPr>
            <a:grpSpLocks noChangeAspect="1"/>
          </p:cNvGrpSpPr>
          <p:nvPr/>
        </p:nvGrpSpPr>
        <p:grpSpPr>
          <a:xfrm rot="0">
            <a:off x="6983730" y="2066290"/>
            <a:ext cx="309880" cy="283210"/>
            <a:chOff x="5151438" y="2562225"/>
            <a:chExt cx="1892300" cy="1730375"/>
          </a:xfrm>
          <a:solidFill>
            <a:schemeClr val="bg1"/>
          </a:solidFill>
        </p:grpSpPr>
        <p:sp>
          <p:nvSpPr>
            <p:cNvPr id="141" name="Freeform 25"/>
            <p:cNvSpPr/>
            <p:nvPr/>
          </p:nvSpPr>
          <p:spPr bwMode="auto">
            <a:xfrm>
              <a:off x="5151438" y="3117850"/>
              <a:ext cx="909638" cy="1174750"/>
            </a:xfrm>
            <a:custGeom>
              <a:avLst/>
              <a:gdLst>
                <a:gd name="T0" fmla="*/ 188 w 241"/>
                <a:gd name="T1" fmla="*/ 170 h 311"/>
                <a:gd name="T2" fmla="*/ 121 w 241"/>
                <a:gd name="T3" fmla="*/ 152 h 311"/>
                <a:gd name="T4" fmla="*/ 113 w 241"/>
                <a:gd name="T5" fmla="*/ 148 h 311"/>
                <a:gd name="T6" fmla="*/ 105 w 241"/>
                <a:gd name="T7" fmla="*/ 142 h 311"/>
                <a:gd name="T8" fmla="*/ 93 w 241"/>
                <a:gd name="T9" fmla="*/ 129 h 311"/>
                <a:gd name="T10" fmla="*/ 44 w 241"/>
                <a:gd name="T11" fmla="*/ 88 h 311"/>
                <a:gd name="T12" fmla="*/ 30 w 241"/>
                <a:gd name="T13" fmla="*/ 100 h 311"/>
                <a:gd name="T14" fmla="*/ 59 w 241"/>
                <a:gd name="T15" fmla="*/ 140 h 311"/>
                <a:gd name="T16" fmla="*/ 68 w 241"/>
                <a:gd name="T17" fmla="*/ 151 h 311"/>
                <a:gd name="T18" fmla="*/ 77 w 241"/>
                <a:gd name="T19" fmla="*/ 161 h 311"/>
                <a:gd name="T20" fmla="*/ 57 w 241"/>
                <a:gd name="T21" fmla="*/ 147 h 311"/>
                <a:gd name="T22" fmla="*/ 52 w 241"/>
                <a:gd name="T23" fmla="*/ 139 h 311"/>
                <a:gd name="T24" fmla="*/ 47 w 241"/>
                <a:gd name="T25" fmla="*/ 132 h 311"/>
                <a:gd name="T26" fmla="*/ 40 w 241"/>
                <a:gd name="T27" fmla="*/ 122 h 311"/>
                <a:gd name="T28" fmla="*/ 31 w 241"/>
                <a:gd name="T29" fmla="*/ 110 h 311"/>
                <a:gd name="T30" fmla="*/ 25 w 241"/>
                <a:gd name="T31" fmla="*/ 103 h 311"/>
                <a:gd name="T32" fmla="*/ 35 w 241"/>
                <a:gd name="T33" fmla="*/ 82 h 311"/>
                <a:gd name="T34" fmla="*/ 30 w 241"/>
                <a:gd name="T35" fmla="*/ 37 h 311"/>
                <a:gd name="T36" fmla="*/ 16 w 241"/>
                <a:gd name="T37" fmla="*/ 1 h 311"/>
                <a:gd name="T38" fmla="*/ 9 w 241"/>
                <a:gd name="T39" fmla="*/ 3 h 311"/>
                <a:gd name="T40" fmla="*/ 5 w 241"/>
                <a:gd name="T41" fmla="*/ 27 h 311"/>
                <a:gd name="T42" fmla="*/ 1 w 241"/>
                <a:gd name="T43" fmla="*/ 93 h 311"/>
                <a:gd name="T44" fmla="*/ 47 w 241"/>
                <a:gd name="T45" fmla="*/ 193 h 311"/>
                <a:gd name="T46" fmla="*/ 135 w 241"/>
                <a:gd name="T47" fmla="*/ 251 h 311"/>
                <a:gd name="T48" fmla="*/ 152 w 241"/>
                <a:gd name="T49" fmla="*/ 279 h 311"/>
                <a:gd name="T50" fmla="*/ 152 w 241"/>
                <a:gd name="T51" fmla="*/ 310 h 311"/>
                <a:gd name="T52" fmla="*/ 237 w 241"/>
                <a:gd name="T53" fmla="*/ 311 h 311"/>
                <a:gd name="T54" fmla="*/ 237 w 241"/>
                <a:gd name="T55" fmla="*/ 281 h 311"/>
                <a:gd name="T56" fmla="*/ 239 w 241"/>
                <a:gd name="T57" fmla="*/ 265 h 311"/>
                <a:gd name="T58" fmla="*/ 238 w 241"/>
                <a:gd name="T59" fmla="*/ 243 h 311"/>
                <a:gd name="T60" fmla="*/ 188 w 241"/>
                <a:gd name="T61" fmla="*/ 17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1" h="311">
                  <a:moveTo>
                    <a:pt x="188" y="170"/>
                  </a:moveTo>
                  <a:cubicBezTo>
                    <a:pt x="186" y="168"/>
                    <a:pt x="169" y="155"/>
                    <a:pt x="121" y="152"/>
                  </a:cubicBezTo>
                  <a:cubicBezTo>
                    <a:pt x="118" y="152"/>
                    <a:pt x="115" y="150"/>
                    <a:pt x="113" y="148"/>
                  </a:cubicBezTo>
                  <a:cubicBezTo>
                    <a:pt x="110" y="146"/>
                    <a:pt x="107" y="144"/>
                    <a:pt x="105" y="142"/>
                  </a:cubicBezTo>
                  <a:cubicBezTo>
                    <a:pt x="101" y="137"/>
                    <a:pt x="97" y="133"/>
                    <a:pt x="93" y="129"/>
                  </a:cubicBezTo>
                  <a:cubicBezTo>
                    <a:pt x="70" y="96"/>
                    <a:pt x="47" y="89"/>
                    <a:pt x="44" y="88"/>
                  </a:cubicBezTo>
                  <a:cubicBezTo>
                    <a:pt x="39" y="86"/>
                    <a:pt x="22" y="89"/>
                    <a:pt x="30" y="100"/>
                  </a:cubicBezTo>
                  <a:cubicBezTo>
                    <a:pt x="31" y="100"/>
                    <a:pt x="57" y="137"/>
                    <a:pt x="59" y="140"/>
                  </a:cubicBezTo>
                  <a:cubicBezTo>
                    <a:pt x="62" y="145"/>
                    <a:pt x="65" y="147"/>
                    <a:pt x="68" y="151"/>
                  </a:cubicBezTo>
                  <a:cubicBezTo>
                    <a:pt x="71" y="154"/>
                    <a:pt x="74" y="158"/>
                    <a:pt x="77" y="161"/>
                  </a:cubicBezTo>
                  <a:cubicBezTo>
                    <a:pt x="77" y="161"/>
                    <a:pt x="61" y="151"/>
                    <a:pt x="57" y="147"/>
                  </a:cubicBezTo>
                  <a:cubicBezTo>
                    <a:pt x="55" y="145"/>
                    <a:pt x="54" y="142"/>
                    <a:pt x="52" y="139"/>
                  </a:cubicBezTo>
                  <a:cubicBezTo>
                    <a:pt x="51" y="137"/>
                    <a:pt x="49" y="134"/>
                    <a:pt x="47" y="132"/>
                  </a:cubicBezTo>
                  <a:cubicBezTo>
                    <a:pt x="45" y="128"/>
                    <a:pt x="43" y="125"/>
                    <a:pt x="40" y="122"/>
                  </a:cubicBezTo>
                  <a:cubicBezTo>
                    <a:pt x="37" y="118"/>
                    <a:pt x="34" y="114"/>
                    <a:pt x="31" y="110"/>
                  </a:cubicBezTo>
                  <a:cubicBezTo>
                    <a:pt x="29" y="108"/>
                    <a:pt x="27" y="106"/>
                    <a:pt x="25" y="103"/>
                  </a:cubicBezTo>
                  <a:cubicBezTo>
                    <a:pt x="17" y="91"/>
                    <a:pt x="26" y="83"/>
                    <a:pt x="35" y="82"/>
                  </a:cubicBezTo>
                  <a:cubicBezTo>
                    <a:pt x="35" y="81"/>
                    <a:pt x="31" y="43"/>
                    <a:pt x="30" y="37"/>
                  </a:cubicBezTo>
                  <a:cubicBezTo>
                    <a:pt x="28" y="18"/>
                    <a:pt x="26" y="5"/>
                    <a:pt x="16" y="1"/>
                  </a:cubicBezTo>
                  <a:cubicBezTo>
                    <a:pt x="13" y="0"/>
                    <a:pt x="11" y="1"/>
                    <a:pt x="9" y="3"/>
                  </a:cubicBezTo>
                  <a:cubicBezTo>
                    <a:pt x="7" y="5"/>
                    <a:pt x="5" y="18"/>
                    <a:pt x="5" y="27"/>
                  </a:cubicBezTo>
                  <a:cubicBezTo>
                    <a:pt x="5" y="27"/>
                    <a:pt x="0" y="72"/>
                    <a:pt x="1" y="93"/>
                  </a:cubicBezTo>
                  <a:cubicBezTo>
                    <a:pt x="2" y="104"/>
                    <a:pt x="37" y="181"/>
                    <a:pt x="47" y="193"/>
                  </a:cubicBezTo>
                  <a:cubicBezTo>
                    <a:pt x="57" y="205"/>
                    <a:pt x="135" y="251"/>
                    <a:pt x="135" y="251"/>
                  </a:cubicBezTo>
                  <a:cubicBezTo>
                    <a:pt x="138" y="253"/>
                    <a:pt x="152" y="264"/>
                    <a:pt x="152" y="279"/>
                  </a:cubicBezTo>
                  <a:cubicBezTo>
                    <a:pt x="152" y="310"/>
                    <a:pt x="152" y="310"/>
                    <a:pt x="152" y="310"/>
                  </a:cubicBezTo>
                  <a:cubicBezTo>
                    <a:pt x="237" y="311"/>
                    <a:pt x="237" y="311"/>
                    <a:pt x="237" y="311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37" y="276"/>
                    <a:pt x="238" y="271"/>
                    <a:pt x="239" y="265"/>
                  </a:cubicBezTo>
                  <a:cubicBezTo>
                    <a:pt x="241" y="259"/>
                    <a:pt x="239" y="247"/>
                    <a:pt x="238" y="243"/>
                  </a:cubicBezTo>
                  <a:cubicBezTo>
                    <a:pt x="229" y="199"/>
                    <a:pt x="192" y="173"/>
                    <a:pt x="18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26"/>
            <p:cNvSpPr/>
            <p:nvPr/>
          </p:nvSpPr>
          <p:spPr bwMode="auto">
            <a:xfrm>
              <a:off x="6135688" y="3117850"/>
              <a:ext cx="908050" cy="1174750"/>
            </a:xfrm>
            <a:custGeom>
              <a:avLst/>
              <a:gdLst>
                <a:gd name="T0" fmla="*/ 236 w 241"/>
                <a:gd name="T1" fmla="*/ 27 h 311"/>
                <a:gd name="T2" fmla="*/ 232 w 241"/>
                <a:gd name="T3" fmla="*/ 3 h 311"/>
                <a:gd name="T4" fmla="*/ 225 w 241"/>
                <a:gd name="T5" fmla="*/ 1 h 311"/>
                <a:gd name="T6" fmla="*/ 211 w 241"/>
                <a:gd name="T7" fmla="*/ 37 h 311"/>
                <a:gd name="T8" fmla="*/ 206 w 241"/>
                <a:gd name="T9" fmla="*/ 82 h 311"/>
                <a:gd name="T10" fmla="*/ 216 w 241"/>
                <a:gd name="T11" fmla="*/ 103 h 311"/>
                <a:gd name="T12" fmla="*/ 210 w 241"/>
                <a:gd name="T13" fmla="*/ 110 h 311"/>
                <a:gd name="T14" fmla="*/ 201 w 241"/>
                <a:gd name="T15" fmla="*/ 122 h 311"/>
                <a:gd name="T16" fmla="*/ 194 w 241"/>
                <a:gd name="T17" fmla="*/ 132 h 311"/>
                <a:gd name="T18" fmla="*/ 189 w 241"/>
                <a:gd name="T19" fmla="*/ 139 h 311"/>
                <a:gd name="T20" fmla="*/ 184 w 241"/>
                <a:gd name="T21" fmla="*/ 147 h 311"/>
                <a:gd name="T22" fmla="*/ 164 w 241"/>
                <a:gd name="T23" fmla="*/ 161 h 311"/>
                <a:gd name="T24" fmla="*/ 173 w 241"/>
                <a:gd name="T25" fmla="*/ 151 h 311"/>
                <a:gd name="T26" fmla="*/ 182 w 241"/>
                <a:gd name="T27" fmla="*/ 140 h 311"/>
                <a:gd name="T28" fmla="*/ 211 w 241"/>
                <a:gd name="T29" fmla="*/ 100 h 311"/>
                <a:gd name="T30" fmla="*/ 197 w 241"/>
                <a:gd name="T31" fmla="*/ 88 h 311"/>
                <a:gd name="T32" fmla="*/ 148 w 241"/>
                <a:gd name="T33" fmla="*/ 129 h 311"/>
                <a:gd name="T34" fmla="*/ 136 w 241"/>
                <a:gd name="T35" fmla="*/ 142 h 311"/>
                <a:gd name="T36" fmla="*/ 128 w 241"/>
                <a:gd name="T37" fmla="*/ 148 h 311"/>
                <a:gd name="T38" fmla="*/ 120 w 241"/>
                <a:gd name="T39" fmla="*/ 152 h 311"/>
                <a:gd name="T40" fmla="*/ 53 w 241"/>
                <a:gd name="T41" fmla="*/ 170 h 311"/>
                <a:gd name="T42" fmla="*/ 3 w 241"/>
                <a:gd name="T43" fmla="*/ 243 h 311"/>
                <a:gd name="T44" fmla="*/ 2 w 241"/>
                <a:gd name="T45" fmla="*/ 265 h 311"/>
                <a:gd name="T46" fmla="*/ 4 w 241"/>
                <a:gd name="T47" fmla="*/ 281 h 311"/>
                <a:gd name="T48" fmla="*/ 4 w 241"/>
                <a:gd name="T49" fmla="*/ 311 h 311"/>
                <a:gd name="T50" fmla="*/ 89 w 241"/>
                <a:gd name="T51" fmla="*/ 310 h 311"/>
                <a:gd name="T52" fmla="*/ 89 w 241"/>
                <a:gd name="T53" fmla="*/ 279 h 311"/>
                <a:gd name="T54" fmla="*/ 106 w 241"/>
                <a:gd name="T55" fmla="*/ 251 h 311"/>
                <a:gd name="T56" fmla="*/ 194 w 241"/>
                <a:gd name="T57" fmla="*/ 193 h 311"/>
                <a:gd name="T58" fmla="*/ 240 w 241"/>
                <a:gd name="T59" fmla="*/ 93 h 311"/>
                <a:gd name="T60" fmla="*/ 236 w 241"/>
                <a:gd name="T61" fmla="*/ 2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1" h="311">
                  <a:moveTo>
                    <a:pt x="236" y="27"/>
                  </a:moveTo>
                  <a:cubicBezTo>
                    <a:pt x="236" y="18"/>
                    <a:pt x="234" y="5"/>
                    <a:pt x="232" y="3"/>
                  </a:cubicBezTo>
                  <a:cubicBezTo>
                    <a:pt x="230" y="1"/>
                    <a:pt x="228" y="0"/>
                    <a:pt x="225" y="1"/>
                  </a:cubicBezTo>
                  <a:cubicBezTo>
                    <a:pt x="215" y="5"/>
                    <a:pt x="213" y="18"/>
                    <a:pt x="211" y="37"/>
                  </a:cubicBezTo>
                  <a:cubicBezTo>
                    <a:pt x="210" y="43"/>
                    <a:pt x="206" y="81"/>
                    <a:pt x="206" y="82"/>
                  </a:cubicBezTo>
                  <a:cubicBezTo>
                    <a:pt x="215" y="83"/>
                    <a:pt x="224" y="91"/>
                    <a:pt x="216" y="103"/>
                  </a:cubicBezTo>
                  <a:cubicBezTo>
                    <a:pt x="214" y="106"/>
                    <a:pt x="212" y="108"/>
                    <a:pt x="210" y="110"/>
                  </a:cubicBezTo>
                  <a:cubicBezTo>
                    <a:pt x="207" y="114"/>
                    <a:pt x="204" y="118"/>
                    <a:pt x="201" y="122"/>
                  </a:cubicBezTo>
                  <a:cubicBezTo>
                    <a:pt x="198" y="125"/>
                    <a:pt x="196" y="128"/>
                    <a:pt x="194" y="132"/>
                  </a:cubicBezTo>
                  <a:cubicBezTo>
                    <a:pt x="192" y="134"/>
                    <a:pt x="190" y="137"/>
                    <a:pt x="189" y="139"/>
                  </a:cubicBezTo>
                  <a:cubicBezTo>
                    <a:pt x="187" y="142"/>
                    <a:pt x="186" y="145"/>
                    <a:pt x="184" y="147"/>
                  </a:cubicBezTo>
                  <a:cubicBezTo>
                    <a:pt x="180" y="151"/>
                    <a:pt x="164" y="161"/>
                    <a:pt x="164" y="161"/>
                  </a:cubicBezTo>
                  <a:cubicBezTo>
                    <a:pt x="167" y="158"/>
                    <a:pt x="170" y="154"/>
                    <a:pt x="173" y="151"/>
                  </a:cubicBezTo>
                  <a:cubicBezTo>
                    <a:pt x="176" y="147"/>
                    <a:pt x="179" y="145"/>
                    <a:pt x="182" y="140"/>
                  </a:cubicBezTo>
                  <a:cubicBezTo>
                    <a:pt x="184" y="137"/>
                    <a:pt x="210" y="100"/>
                    <a:pt x="211" y="100"/>
                  </a:cubicBezTo>
                  <a:cubicBezTo>
                    <a:pt x="219" y="89"/>
                    <a:pt x="202" y="86"/>
                    <a:pt x="197" y="88"/>
                  </a:cubicBezTo>
                  <a:cubicBezTo>
                    <a:pt x="194" y="89"/>
                    <a:pt x="171" y="96"/>
                    <a:pt x="148" y="129"/>
                  </a:cubicBezTo>
                  <a:cubicBezTo>
                    <a:pt x="144" y="133"/>
                    <a:pt x="140" y="137"/>
                    <a:pt x="136" y="142"/>
                  </a:cubicBezTo>
                  <a:cubicBezTo>
                    <a:pt x="134" y="144"/>
                    <a:pt x="131" y="146"/>
                    <a:pt x="128" y="148"/>
                  </a:cubicBezTo>
                  <a:cubicBezTo>
                    <a:pt x="126" y="150"/>
                    <a:pt x="123" y="152"/>
                    <a:pt x="120" y="152"/>
                  </a:cubicBezTo>
                  <a:cubicBezTo>
                    <a:pt x="72" y="155"/>
                    <a:pt x="55" y="168"/>
                    <a:pt x="53" y="170"/>
                  </a:cubicBezTo>
                  <a:cubicBezTo>
                    <a:pt x="49" y="173"/>
                    <a:pt x="12" y="199"/>
                    <a:pt x="3" y="243"/>
                  </a:cubicBezTo>
                  <a:cubicBezTo>
                    <a:pt x="2" y="247"/>
                    <a:pt x="0" y="259"/>
                    <a:pt x="2" y="265"/>
                  </a:cubicBezTo>
                  <a:cubicBezTo>
                    <a:pt x="3" y="271"/>
                    <a:pt x="4" y="276"/>
                    <a:pt x="4" y="281"/>
                  </a:cubicBezTo>
                  <a:cubicBezTo>
                    <a:pt x="4" y="311"/>
                    <a:pt x="4" y="311"/>
                    <a:pt x="4" y="311"/>
                  </a:cubicBezTo>
                  <a:cubicBezTo>
                    <a:pt x="89" y="310"/>
                    <a:pt x="89" y="310"/>
                    <a:pt x="89" y="310"/>
                  </a:cubicBezTo>
                  <a:cubicBezTo>
                    <a:pt x="89" y="279"/>
                    <a:pt x="89" y="279"/>
                    <a:pt x="89" y="279"/>
                  </a:cubicBezTo>
                  <a:cubicBezTo>
                    <a:pt x="89" y="264"/>
                    <a:pt x="103" y="253"/>
                    <a:pt x="106" y="251"/>
                  </a:cubicBezTo>
                  <a:cubicBezTo>
                    <a:pt x="106" y="251"/>
                    <a:pt x="184" y="205"/>
                    <a:pt x="194" y="193"/>
                  </a:cubicBezTo>
                  <a:cubicBezTo>
                    <a:pt x="204" y="181"/>
                    <a:pt x="239" y="104"/>
                    <a:pt x="240" y="93"/>
                  </a:cubicBezTo>
                  <a:cubicBezTo>
                    <a:pt x="241" y="72"/>
                    <a:pt x="236" y="27"/>
                    <a:pt x="23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27"/>
            <p:cNvSpPr>
              <a:spLocks noEditPoints="1"/>
            </p:cNvSpPr>
            <p:nvPr/>
          </p:nvSpPr>
          <p:spPr bwMode="auto">
            <a:xfrm>
              <a:off x="5486401" y="2562225"/>
              <a:ext cx="1222375" cy="1046163"/>
            </a:xfrm>
            <a:custGeom>
              <a:avLst/>
              <a:gdLst>
                <a:gd name="T0" fmla="*/ 273 w 324"/>
                <a:gd name="T1" fmla="*/ 159 h 277"/>
                <a:gd name="T2" fmla="*/ 287 w 324"/>
                <a:gd name="T3" fmla="*/ 173 h 277"/>
                <a:gd name="T4" fmla="*/ 301 w 324"/>
                <a:gd name="T5" fmla="*/ 179 h 277"/>
                <a:gd name="T6" fmla="*/ 316 w 324"/>
                <a:gd name="T7" fmla="*/ 173 h 277"/>
                <a:gd name="T8" fmla="*/ 316 w 324"/>
                <a:gd name="T9" fmla="*/ 144 h 277"/>
                <a:gd name="T10" fmla="*/ 176 w 324"/>
                <a:gd name="T11" fmla="*/ 6 h 277"/>
                <a:gd name="T12" fmla="*/ 165 w 324"/>
                <a:gd name="T13" fmla="*/ 1 h 277"/>
                <a:gd name="T14" fmla="*/ 165 w 324"/>
                <a:gd name="T15" fmla="*/ 1 h 277"/>
                <a:gd name="T16" fmla="*/ 162 w 324"/>
                <a:gd name="T17" fmla="*/ 0 h 277"/>
                <a:gd name="T18" fmla="*/ 162 w 324"/>
                <a:gd name="T19" fmla="*/ 0 h 277"/>
                <a:gd name="T20" fmla="*/ 162 w 324"/>
                <a:gd name="T21" fmla="*/ 0 h 277"/>
                <a:gd name="T22" fmla="*/ 159 w 324"/>
                <a:gd name="T23" fmla="*/ 1 h 277"/>
                <a:gd name="T24" fmla="*/ 159 w 324"/>
                <a:gd name="T25" fmla="*/ 1 h 277"/>
                <a:gd name="T26" fmla="*/ 148 w 324"/>
                <a:gd name="T27" fmla="*/ 6 h 277"/>
                <a:gd name="T28" fmla="*/ 8 w 324"/>
                <a:gd name="T29" fmla="*/ 144 h 277"/>
                <a:gd name="T30" fmla="*/ 8 w 324"/>
                <a:gd name="T31" fmla="*/ 173 h 277"/>
                <a:gd name="T32" fmla="*/ 23 w 324"/>
                <a:gd name="T33" fmla="*/ 179 h 277"/>
                <a:gd name="T34" fmla="*/ 37 w 324"/>
                <a:gd name="T35" fmla="*/ 173 h 277"/>
                <a:gd name="T36" fmla="*/ 51 w 324"/>
                <a:gd name="T37" fmla="*/ 159 h 277"/>
                <a:gd name="T38" fmla="*/ 51 w 324"/>
                <a:gd name="T39" fmla="*/ 277 h 277"/>
                <a:gd name="T40" fmla="*/ 162 w 324"/>
                <a:gd name="T41" fmla="*/ 277 h 277"/>
                <a:gd name="T42" fmla="*/ 273 w 324"/>
                <a:gd name="T43" fmla="*/ 277 h 277"/>
                <a:gd name="T44" fmla="*/ 273 w 324"/>
                <a:gd name="T45" fmla="*/ 159 h 277"/>
                <a:gd name="T46" fmla="*/ 196 w 324"/>
                <a:gd name="T47" fmla="*/ 253 h 277"/>
                <a:gd name="T48" fmla="*/ 196 w 324"/>
                <a:gd name="T49" fmla="*/ 184 h 277"/>
                <a:gd name="T50" fmla="*/ 165 w 324"/>
                <a:gd name="T51" fmla="*/ 184 h 277"/>
                <a:gd name="T52" fmla="*/ 165 w 324"/>
                <a:gd name="T53" fmla="*/ 184 h 277"/>
                <a:gd name="T54" fmla="*/ 162 w 324"/>
                <a:gd name="T55" fmla="*/ 184 h 277"/>
                <a:gd name="T56" fmla="*/ 158 w 324"/>
                <a:gd name="T57" fmla="*/ 184 h 277"/>
                <a:gd name="T58" fmla="*/ 158 w 324"/>
                <a:gd name="T59" fmla="*/ 184 h 277"/>
                <a:gd name="T60" fmla="*/ 128 w 324"/>
                <a:gd name="T61" fmla="*/ 184 h 277"/>
                <a:gd name="T62" fmla="*/ 128 w 324"/>
                <a:gd name="T63" fmla="*/ 253 h 277"/>
                <a:gd name="T64" fmla="*/ 79 w 324"/>
                <a:gd name="T65" fmla="*/ 253 h 277"/>
                <a:gd name="T66" fmla="*/ 79 w 324"/>
                <a:gd name="T67" fmla="*/ 132 h 277"/>
                <a:gd name="T68" fmla="*/ 162 w 324"/>
                <a:gd name="T69" fmla="*/ 50 h 277"/>
                <a:gd name="T70" fmla="*/ 245 w 324"/>
                <a:gd name="T71" fmla="*/ 132 h 277"/>
                <a:gd name="T72" fmla="*/ 245 w 324"/>
                <a:gd name="T73" fmla="*/ 253 h 277"/>
                <a:gd name="T74" fmla="*/ 196 w 324"/>
                <a:gd name="T75" fmla="*/ 25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4" h="277">
                  <a:moveTo>
                    <a:pt x="273" y="159"/>
                  </a:moveTo>
                  <a:cubicBezTo>
                    <a:pt x="287" y="173"/>
                    <a:pt x="287" y="173"/>
                    <a:pt x="287" y="173"/>
                  </a:cubicBezTo>
                  <a:cubicBezTo>
                    <a:pt x="291" y="177"/>
                    <a:pt x="296" y="179"/>
                    <a:pt x="301" y="179"/>
                  </a:cubicBezTo>
                  <a:cubicBezTo>
                    <a:pt x="307" y="179"/>
                    <a:pt x="312" y="177"/>
                    <a:pt x="316" y="173"/>
                  </a:cubicBezTo>
                  <a:cubicBezTo>
                    <a:pt x="324" y="165"/>
                    <a:pt x="324" y="152"/>
                    <a:pt x="316" y="144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3" y="3"/>
                    <a:pt x="169" y="2"/>
                    <a:pt x="165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4" y="1"/>
                    <a:pt x="163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1" y="0"/>
                    <a:pt x="160" y="1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5" y="2"/>
                    <a:pt x="151" y="3"/>
                    <a:pt x="148" y="6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0" y="152"/>
                    <a:pt x="0" y="165"/>
                    <a:pt x="8" y="173"/>
                  </a:cubicBezTo>
                  <a:cubicBezTo>
                    <a:pt x="12" y="177"/>
                    <a:pt x="17" y="179"/>
                    <a:pt x="23" y="179"/>
                  </a:cubicBezTo>
                  <a:cubicBezTo>
                    <a:pt x="28" y="179"/>
                    <a:pt x="33" y="177"/>
                    <a:pt x="37" y="173"/>
                  </a:cubicBezTo>
                  <a:cubicBezTo>
                    <a:pt x="51" y="159"/>
                    <a:pt x="51" y="159"/>
                    <a:pt x="51" y="159"/>
                  </a:cubicBezTo>
                  <a:cubicBezTo>
                    <a:pt x="51" y="277"/>
                    <a:pt x="51" y="277"/>
                    <a:pt x="51" y="277"/>
                  </a:cubicBezTo>
                  <a:cubicBezTo>
                    <a:pt x="162" y="277"/>
                    <a:pt x="162" y="277"/>
                    <a:pt x="162" y="277"/>
                  </a:cubicBezTo>
                  <a:cubicBezTo>
                    <a:pt x="273" y="277"/>
                    <a:pt x="273" y="277"/>
                    <a:pt x="273" y="277"/>
                  </a:cubicBezTo>
                  <a:lnTo>
                    <a:pt x="273" y="159"/>
                  </a:lnTo>
                  <a:close/>
                  <a:moveTo>
                    <a:pt x="196" y="253"/>
                  </a:moveTo>
                  <a:cubicBezTo>
                    <a:pt x="196" y="184"/>
                    <a:pt x="196" y="184"/>
                    <a:pt x="196" y="184"/>
                  </a:cubicBezTo>
                  <a:cubicBezTo>
                    <a:pt x="165" y="184"/>
                    <a:pt x="165" y="184"/>
                    <a:pt x="165" y="184"/>
                  </a:cubicBezTo>
                  <a:cubicBezTo>
                    <a:pt x="165" y="184"/>
                    <a:pt x="165" y="184"/>
                    <a:pt x="165" y="184"/>
                  </a:cubicBezTo>
                  <a:cubicBezTo>
                    <a:pt x="162" y="184"/>
                    <a:pt x="162" y="184"/>
                    <a:pt x="162" y="184"/>
                  </a:cubicBezTo>
                  <a:cubicBezTo>
                    <a:pt x="158" y="184"/>
                    <a:pt x="158" y="184"/>
                    <a:pt x="158" y="184"/>
                  </a:cubicBezTo>
                  <a:cubicBezTo>
                    <a:pt x="158" y="184"/>
                    <a:pt x="158" y="184"/>
                    <a:pt x="158" y="184"/>
                  </a:cubicBezTo>
                  <a:cubicBezTo>
                    <a:pt x="128" y="184"/>
                    <a:pt x="128" y="184"/>
                    <a:pt x="128" y="184"/>
                  </a:cubicBezTo>
                  <a:cubicBezTo>
                    <a:pt x="128" y="253"/>
                    <a:pt x="128" y="253"/>
                    <a:pt x="128" y="253"/>
                  </a:cubicBezTo>
                  <a:cubicBezTo>
                    <a:pt x="79" y="253"/>
                    <a:pt x="79" y="253"/>
                    <a:pt x="79" y="253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245" y="132"/>
                    <a:pt x="245" y="132"/>
                    <a:pt x="245" y="132"/>
                  </a:cubicBezTo>
                  <a:cubicBezTo>
                    <a:pt x="245" y="253"/>
                    <a:pt x="245" y="253"/>
                    <a:pt x="245" y="253"/>
                  </a:cubicBezTo>
                  <a:lnTo>
                    <a:pt x="196" y="2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" name="组合 143"/>
          <p:cNvGrpSpPr>
            <a:grpSpLocks noChangeAspect="1"/>
          </p:cNvGrpSpPr>
          <p:nvPr/>
        </p:nvGrpSpPr>
        <p:grpSpPr>
          <a:xfrm rot="0">
            <a:off x="7094220" y="3243580"/>
            <a:ext cx="524510" cy="377190"/>
            <a:chOff x="1620838" y="211138"/>
            <a:chExt cx="8943975" cy="6432550"/>
          </a:xfrm>
          <a:solidFill>
            <a:schemeClr val="bg1"/>
          </a:solidFill>
        </p:grpSpPr>
        <p:sp>
          <p:nvSpPr>
            <p:cNvPr id="145" name="Freeform 42"/>
            <p:cNvSpPr/>
            <p:nvPr/>
          </p:nvSpPr>
          <p:spPr bwMode="auto">
            <a:xfrm>
              <a:off x="4154488" y="2728913"/>
              <a:ext cx="3894138" cy="1674813"/>
            </a:xfrm>
            <a:custGeom>
              <a:avLst/>
              <a:gdLst>
                <a:gd name="T0" fmla="*/ 516 w 1037"/>
                <a:gd name="T1" fmla="*/ 0 h 446"/>
                <a:gd name="T2" fmla="*/ 0 w 1037"/>
                <a:gd name="T3" fmla="*/ 446 h 446"/>
                <a:gd name="T4" fmla="*/ 151 w 1037"/>
                <a:gd name="T5" fmla="*/ 446 h 446"/>
                <a:gd name="T6" fmla="*/ 516 w 1037"/>
                <a:gd name="T7" fmla="*/ 149 h 446"/>
                <a:gd name="T8" fmla="*/ 843 w 1037"/>
                <a:gd name="T9" fmla="*/ 343 h 446"/>
                <a:gd name="T10" fmla="*/ 739 w 1037"/>
                <a:gd name="T11" fmla="*/ 446 h 446"/>
                <a:gd name="T12" fmla="*/ 814 w 1037"/>
                <a:gd name="T13" fmla="*/ 446 h 446"/>
                <a:gd name="T14" fmla="*/ 881 w 1037"/>
                <a:gd name="T15" fmla="*/ 446 h 446"/>
                <a:gd name="T16" fmla="*/ 1032 w 1037"/>
                <a:gd name="T17" fmla="*/ 446 h 446"/>
                <a:gd name="T18" fmla="*/ 1037 w 1037"/>
                <a:gd name="T19" fmla="*/ 446 h 446"/>
                <a:gd name="T20" fmla="*/ 1037 w 1037"/>
                <a:gd name="T21" fmla="*/ 149 h 446"/>
                <a:gd name="T22" fmla="*/ 951 w 1037"/>
                <a:gd name="T23" fmla="*/ 234 h 446"/>
                <a:gd name="T24" fmla="*/ 516 w 1037"/>
                <a:gd name="T25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7" h="446">
                  <a:moveTo>
                    <a:pt x="516" y="0"/>
                  </a:moveTo>
                  <a:cubicBezTo>
                    <a:pt x="254" y="0"/>
                    <a:pt x="37" y="194"/>
                    <a:pt x="0" y="446"/>
                  </a:cubicBezTo>
                  <a:cubicBezTo>
                    <a:pt x="151" y="446"/>
                    <a:pt x="151" y="446"/>
                    <a:pt x="151" y="446"/>
                  </a:cubicBezTo>
                  <a:cubicBezTo>
                    <a:pt x="186" y="277"/>
                    <a:pt x="336" y="149"/>
                    <a:pt x="516" y="149"/>
                  </a:cubicBezTo>
                  <a:cubicBezTo>
                    <a:pt x="657" y="149"/>
                    <a:pt x="780" y="227"/>
                    <a:pt x="843" y="343"/>
                  </a:cubicBezTo>
                  <a:cubicBezTo>
                    <a:pt x="739" y="446"/>
                    <a:pt x="739" y="446"/>
                    <a:pt x="739" y="446"/>
                  </a:cubicBezTo>
                  <a:cubicBezTo>
                    <a:pt x="814" y="446"/>
                    <a:pt x="814" y="446"/>
                    <a:pt x="814" y="446"/>
                  </a:cubicBezTo>
                  <a:cubicBezTo>
                    <a:pt x="881" y="446"/>
                    <a:pt x="881" y="446"/>
                    <a:pt x="881" y="446"/>
                  </a:cubicBezTo>
                  <a:cubicBezTo>
                    <a:pt x="1032" y="446"/>
                    <a:pt x="1032" y="446"/>
                    <a:pt x="1032" y="446"/>
                  </a:cubicBezTo>
                  <a:cubicBezTo>
                    <a:pt x="1037" y="446"/>
                    <a:pt x="1037" y="446"/>
                    <a:pt x="1037" y="446"/>
                  </a:cubicBezTo>
                  <a:cubicBezTo>
                    <a:pt x="1037" y="149"/>
                    <a:pt x="1037" y="149"/>
                    <a:pt x="1037" y="149"/>
                  </a:cubicBezTo>
                  <a:cubicBezTo>
                    <a:pt x="951" y="234"/>
                    <a:pt x="951" y="234"/>
                    <a:pt x="951" y="234"/>
                  </a:cubicBezTo>
                  <a:cubicBezTo>
                    <a:pt x="858" y="93"/>
                    <a:pt x="698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43"/>
            <p:cNvSpPr/>
            <p:nvPr/>
          </p:nvSpPr>
          <p:spPr bwMode="auto">
            <a:xfrm>
              <a:off x="4135438" y="4964113"/>
              <a:ext cx="3894138" cy="1679575"/>
            </a:xfrm>
            <a:custGeom>
              <a:avLst/>
              <a:gdLst>
                <a:gd name="T0" fmla="*/ 521 w 1037"/>
                <a:gd name="T1" fmla="*/ 298 h 447"/>
                <a:gd name="T2" fmla="*/ 194 w 1037"/>
                <a:gd name="T3" fmla="*/ 104 h 447"/>
                <a:gd name="T4" fmla="*/ 298 w 1037"/>
                <a:gd name="T5" fmla="*/ 0 h 447"/>
                <a:gd name="T6" fmla="*/ 156 w 1037"/>
                <a:gd name="T7" fmla="*/ 0 h 447"/>
                <a:gd name="T8" fmla="*/ 5 w 1037"/>
                <a:gd name="T9" fmla="*/ 0 h 447"/>
                <a:gd name="T10" fmla="*/ 0 w 1037"/>
                <a:gd name="T11" fmla="*/ 0 h 447"/>
                <a:gd name="T12" fmla="*/ 0 w 1037"/>
                <a:gd name="T13" fmla="*/ 75 h 447"/>
                <a:gd name="T14" fmla="*/ 0 w 1037"/>
                <a:gd name="T15" fmla="*/ 223 h 447"/>
                <a:gd name="T16" fmla="*/ 0 w 1037"/>
                <a:gd name="T17" fmla="*/ 298 h 447"/>
                <a:gd name="T18" fmla="*/ 86 w 1037"/>
                <a:gd name="T19" fmla="*/ 212 h 447"/>
                <a:gd name="T20" fmla="*/ 521 w 1037"/>
                <a:gd name="T21" fmla="*/ 447 h 447"/>
                <a:gd name="T22" fmla="*/ 1037 w 1037"/>
                <a:gd name="T23" fmla="*/ 0 h 447"/>
                <a:gd name="T24" fmla="*/ 886 w 1037"/>
                <a:gd name="T25" fmla="*/ 0 h 447"/>
                <a:gd name="T26" fmla="*/ 521 w 1037"/>
                <a:gd name="T27" fmla="*/ 298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7" h="447">
                  <a:moveTo>
                    <a:pt x="521" y="298"/>
                  </a:moveTo>
                  <a:cubicBezTo>
                    <a:pt x="380" y="298"/>
                    <a:pt x="257" y="219"/>
                    <a:pt x="194" y="104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86" y="212"/>
                    <a:pt x="86" y="212"/>
                    <a:pt x="86" y="212"/>
                  </a:cubicBezTo>
                  <a:cubicBezTo>
                    <a:pt x="179" y="353"/>
                    <a:pt x="339" y="447"/>
                    <a:pt x="521" y="447"/>
                  </a:cubicBezTo>
                  <a:cubicBezTo>
                    <a:pt x="783" y="447"/>
                    <a:pt x="1000" y="253"/>
                    <a:pt x="1037" y="0"/>
                  </a:cubicBezTo>
                  <a:cubicBezTo>
                    <a:pt x="886" y="0"/>
                    <a:pt x="886" y="0"/>
                    <a:pt x="886" y="0"/>
                  </a:cubicBezTo>
                  <a:cubicBezTo>
                    <a:pt x="851" y="170"/>
                    <a:pt x="701" y="298"/>
                    <a:pt x="521" y="2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44"/>
            <p:cNvSpPr/>
            <p:nvPr/>
          </p:nvSpPr>
          <p:spPr bwMode="auto">
            <a:xfrm>
              <a:off x="1620838" y="211138"/>
              <a:ext cx="8943975" cy="5591175"/>
            </a:xfrm>
            <a:custGeom>
              <a:avLst/>
              <a:gdLst>
                <a:gd name="T0" fmla="*/ 2053 w 2382"/>
                <a:gd name="T1" fmla="*/ 611 h 1488"/>
                <a:gd name="T2" fmla="*/ 1600 w 2382"/>
                <a:gd name="T3" fmla="*/ 298 h 1488"/>
                <a:gd name="T4" fmla="*/ 1463 w 2382"/>
                <a:gd name="T5" fmla="*/ 318 h 1488"/>
                <a:gd name="T6" fmla="*/ 893 w 2382"/>
                <a:gd name="T7" fmla="*/ 0 h 1488"/>
                <a:gd name="T8" fmla="*/ 224 w 2382"/>
                <a:gd name="T9" fmla="*/ 655 h 1488"/>
                <a:gd name="T10" fmla="*/ 0 w 2382"/>
                <a:gd name="T11" fmla="*/ 1042 h 1488"/>
                <a:gd name="T12" fmla="*/ 447 w 2382"/>
                <a:gd name="T13" fmla="*/ 1488 h 1488"/>
                <a:gd name="T14" fmla="*/ 521 w 2382"/>
                <a:gd name="T15" fmla="*/ 1488 h 1488"/>
                <a:gd name="T16" fmla="*/ 521 w 2382"/>
                <a:gd name="T17" fmla="*/ 1340 h 1488"/>
                <a:gd name="T18" fmla="*/ 447 w 2382"/>
                <a:gd name="T19" fmla="*/ 1340 h 1488"/>
                <a:gd name="T20" fmla="*/ 149 w 2382"/>
                <a:gd name="T21" fmla="*/ 1042 h 1488"/>
                <a:gd name="T22" fmla="*/ 379 w 2382"/>
                <a:gd name="T23" fmla="*/ 752 h 1488"/>
                <a:gd name="T24" fmla="*/ 372 w 2382"/>
                <a:gd name="T25" fmla="*/ 670 h 1488"/>
                <a:gd name="T26" fmla="*/ 893 w 2382"/>
                <a:gd name="T27" fmla="*/ 149 h 1488"/>
                <a:gd name="T28" fmla="*/ 1392 w 2382"/>
                <a:gd name="T29" fmla="*/ 519 h 1488"/>
                <a:gd name="T30" fmla="*/ 1600 w 2382"/>
                <a:gd name="T31" fmla="*/ 447 h 1488"/>
                <a:gd name="T32" fmla="*/ 1933 w 2382"/>
                <a:gd name="T33" fmla="*/ 744 h 1488"/>
                <a:gd name="T34" fmla="*/ 1935 w 2382"/>
                <a:gd name="T35" fmla="*/ 744 h 1488"/>
                <a:gd name="T36" fmla="*/ 2233 w 2382"/>
                <a:gd name="T37" fmla="*/ 1042 h 1488"/>
                <a:gd name="T38" fmla="*/ 1935 w 2382"/>
                <a:gd name="T39" fmla="*/ 1340 h 1488"/>
                <a:gd name="T40" fmla="*/ 1844 w 2382"/>
                <a:gd name="T41" fmla="*/ 1340 h 1488"/>
                <a:gd name="T42" fmla="*/ 1791 w 2382"/>
                <a:gd name="T43" fmla="*/ 1488 h 1488"/>
                <a:gd name="T44" fmla="*/ 1935 w 2382"/>
                <a:gd name="T45" fmla="*/ 1488 h 1488"/>
                <a:gd name="T46" fmla="*/ 2382 w 2382"/>
                <a:gd name="T47" fmla="*/ 1042 h 1488"/>
                <a:gd name="T48" fmla="*/ 2053 w 2382"/>
                <a:gd name="T49" fmla="*/ 611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2" h="1488">
                  <a:moveTo>
                    <a:pt x="2053" y="611"/>
                  </a:moveTo>
                  <a:cubicBezTo>
                    <a:pt x="1984" y="428"/>
                    <a:pt x="1807" y="298"/>
                    <a:pt x="1600" y="298"/>
                  </a:cubicBezTo>
                  <a:cubicBezTo>
                    <a:pt x="1553" y="298"/>
                    <a:pt x="1507" y="305"/>
                    <a:pt x="1463" y="318"/>
                  </a:cubicBezTo>
                  <a:cubicBezTo>
                    <a:pt x="1345" y="127"/>
                    <a:pt x="1134" y="0"/>
                    <a:pt x="893" y="0"/>
                  </a:cubicBezTo>
                  <a:cubicBezTo>
                    <a:pt x="528" y="0"/>
                    <a:pt x="232" y="292"/>
                    <a:pt x="224" y="655"/>
                  </a:cubicBezTo>
                  <a:cubicBezTo>
                    <a:pt x="90" y="733"/>
                    <a:pt x="0" y="877"/>
                    <a:pt x="0" y="1042"/>
                  </a:cubicBezTo>
                  <a:cubicBezTo>
                    <a:pt x="0" y="1288"/>
                    <a:pt x="200" y="1488"/>
                    <a:pt x="447" y="1488"/>
                  </a:cubicBezTo>
                  <a:cubicBezTo>
                    <a:pt x="521" y="1488"/>
                    <a:pt x="521" y="1488"/>
                    <a:pt x="521" y="1488"/>
                  </a:cubicBezTo>
                  <a:cubicBezTo>
                    <a:pt x="521" y="1340"/>
                    <a:pt x="521" y="1340"/>
                    <a:pt x="521" y="1340"/>
                  </a:cubicBezTo>
                  <a:cubicBezTo>
                    <a:pt x="447" y="1340"/>
                    <a:pt x="447" y="1340"/>
                    <a:pt x="447" y="1340"/>
                  </a:cubicBezTo>
                  <a:cubicBezTo>
                    <a:pt x="283" y="1340"/>
                    <a:pt x="149" y="1206"/>
                    <a:pt x="149" y="1042"/>
                  </a:cubicBezTo>
                  <a:cubicBezTo>
                    <a:pt x="149" y="901"/>
                    <a:pt x="247" y="783"/>
                    <a:pt x="379" y="752"/>
                  </a:cubicBezTo>
                  <a:cubicBezTo>
                    <a:pt x="375" y="725"/>
                    <a:pt x="372" y="698"/>
                    <a:pt x="372" y="670"/>
                  </a:cubicBezTo>
                  <a:cubicBezTo>
                    <a:pt x="372" y="382"/>
                    <a:pt x="606" y="149"/>
                    <a:pt x="893" y="149"/>
                  </a:cubicBezTo>
                  <a:cubicBezTo>
                    <a:pt x="1129" y="149"/>
                    <a:pt x="1327" y="305"/>
                    <a:pt x="1392" y="519"/>
                  </a:cubicBezTo>
                  <a:cubicBezTo>
                    <a:pt x="1449" y="474"/>
                    <a:pt x="1521" y="447"/>
                    <a:pt x="1600" y="447"/>
                  </a:cubicBezTo>
                  <a:cubicBezTo>
                    <a:pt x="1773" y="447"/>
                    <a:pt x="1915" y="577"/>
                    <a:pt x="1933" y="744"/>
                  </a:cubicBezTo>
                  <a:cubicBezTo>
                    <a:pt x="1935" y="744"/>
                    <a:pt x="1935" y="744"/>
                    <a:pt x="1935" y="744"/>
                  </a:cubicBezTo>
                  <a:cubicBezTo>
                    <a:pt x="2099" y="744"/>
                    <a:pt x="2233" y="878"/>
                    <a:pt x="2233" y="1042"/>
                  </a:cubicBezTo>
                  <a:cubicBezTo>
                    <a:pt x="2233" y="1206"/>
                    <a:pt x="2100" y="1340"/>
                    <a:pt x="1935" y="1340"/>
                  </a:cubicBezTo>
                  <a:cubicBezTo>
                    <a:pt x="1844" y="1340"/>
                    <a:pt x="1844" y="1340"/>
                    <a:pt x="1844" y="1340"/>
                  </a:cubicBezTo>
                  <a:cubicBezTo>
                    <a:pt x="1832" y="1392"/>
                    <a:pt x="1814" y="1442"/>
                    <a:pt x="1791" y="1488"/>
                  </a:cubicBezTo>
                  <a:cubicBezTo>
                    <a:pt x="1935" y="1488"/>
                    <a:pt x="1935" y="1488"/>
                    <a:pt x="1935" y="1488"/>
                  </a:cubicBezTo>
                  <a:cubicBezTo>
                    <a:pt x="2182" y="1488"/>
                    <a:pt x="2382" y="1288"/>
                    <a:pt x="2382" y="1042"/>
                  </a:cubicBezTo>
                  <a:cubicBezTo>
                    <a:pt x="2382" y="836"/>
                    <a:pt x="2242" y="663"/>
                    <a:pt x="2053" y="6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8" name="Freeform 7"/>
          <p:cNvSpPr/>
          <p:nvPr/>
        </p:nvSpPr>
        <p:spPr bwMode="auto">
          <a:xfrm>
            <a:off x="3740785" y="3253105"/>
            <a:ext cx="523240" cy="357505"/>
          </a:xfrm>
          <a:custGeom>
            <a:avLst/>
            <a:gdLst>
              <a:gd name="T0" fmla="*/ 58 w 64"/>
              <a:gd name="T1" fmla="*/ 24 h 44"/>
              <a:gd name="T2" fmla="*/ 60 w 64"/>
              <a:gd name="T3" fmla="*/ 16 h 44"/>
              <a:gd name="T4" fmla="*/ 44 w 64"/>
              <a:gd name="T5" fmla="*/ 0 h 44"/>
              <a:gd name="T6" fmla="*/ 29 w 64"/>
              <a:gd name="T7" fmla="*/ 12 h 44"/>
              <a:gd name="T8" fmla="*/ 20 w 64"/>
              <a:gd name="T9" fmla="*/ 8 h 44"/>
              <a:gd name="T10" fmla="*/ 8 w 64"/>
              <a:gd name="T11" fmla="*/ 20 h 44"/>
              <a:gd name="T12" fmla="*/ 9 w 64"/>
              <a:gd name="T13" fmla="*/ 24 h 44"/>
              <a:gd name="T14" fmla="*/ 8 w 64"/>
              <a:gd name="T15" fmla="*/ 24 h 44"/>
              <a:gd name="T16" fmla="*/ 0 w 64"/>
              <a:gd name="T17" fmla="*/ 34 h 44"/>
              <a:gd name="T18" fmla="*/ 8 w 64"/>
              <a:gd name="T19" fmla="*/ 44 h 44"/>
              <a:gd name="T20" fmla="*/ 56 w 64"/>
              <a:gd name="T21" fmla="*/ 44 h 44"/>
              <a:gd name="T22" fmla="*/ 64 w 64"/>
              <a:gd name="T23" fmla="*/ 34 h 44"/>
              <a:gd name="T24" fmla="*/ 58 w 64"/>
              <a:gd name="T25" fmla="*/ 2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44">
                <a:moveTo>
                  <a:pt x="58" y="24"/>
                </a:moveTo>
                <a:cubicBezTo>
                  <a:pt x="59" y="22"/>
                  <a:pt x="60" y="19"/>
                  <a:pt x="60" y="16"/>
                </a:cubicBezTo>
                <a:cubicBezTo>
                  <a:pt x="60" y="7"/>
                  <a:pt x="53" y="0"/>
                  <a:pt x="44" y="0"/>
                </a:cubicBezTo>
                <a:cubicBezTo>
                  <a:pt x="37" y="0"/>
                  <a:pt x="31" y="5"/>
                  <a:pt x="29" y="12"/>
                </a:cubicBezTo>
                <a:cubicBezTo>
                  <a:pt x="26" y="9"/>
                  <a:pt x="23" y="8"/>
                  <a:pt x="20" y="8"/>
                </a:cubicBezTo>
                <a:cubicBezTo>
                  <a:pt x="13" y="8"/>
                  <a:pt x="8" y="13"/>
                  <a:pt x="8" y="20"/>
                </a:cubicBezTo>
                <a:cubicBezTo>
                  <a:pt x="8" y="21"/>
                  <a:pt x="8" y="23"/>
                  <a:pt x="9" y="24"/>
                </a:cubicBezTo>
                <a:cubicBezTo>
                  <a:pt x="9" y="24"/>
                  <a:pt x="8" y="24"/>
                  <a:pt x="8" y="24"/>
                </a:cubicBezTo>
                <a:cubicBezTo>
                  <a:pt x="4" y="24"/>
                  <a:pt x="0" y="30"/>
                  <a:pt x="0" y="34"/>
                </a:cubicBezTo>
                <a:cubicBezTo>
                  <a:pt x="0" y="38"/>
                  <a:pt x="4" y="44"/>
                  <a:pt x="8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60" y="44"/>
                  <a:pt x="64" y="38"/>
                  <a:pt x="64" y="34"/>
                </a:cubicBezTo>
                <a:cubicBezTo>
                  <a:pt x="64" y="30"/>
                  <a:pt x="61" y="25"/>
                  <a:pt x="58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9" name="Freeform 190"/>
          <p:cNvSpPr>
            <a:spLocks noChangeAspect="1" noEditPoints="1"/>
          </p:cNvSpPr>
          <p:nvPr/>
        </p:nvSpPr>
        <p:spPr bwMode="auto">
          <a:xfrm>
            <a:off x="3392805" y="4733925"/>
            <a:ext cx="447675" cy="445135"/>
          </a:xfrm>
          <a:custGeom>
            <a:avLst/>
            <a:gdLst>
              <a:gd name="T0" fmla="*/ 25 w 64"/>
              <a:gd name="T1" fmla="*/ 51 h 64"/>
              <a:gd name="T2" fmla="*/ 22 w 64"/>
              <a:gd name="T3" fmla="*/ 48 h 64"/>
              <a:gd name="T4" fmla="*/ 21 w 64"/>
              <a:gd name="T5" fmla="*/ 41 h 64"/>
              <a:gd name="T6" fmla="*/ 21 w 64"/>
              <a:gd name="T7" fmla="*/ 29 h 64"/>
              <a:gd name="T8" fmla="*/ 38 w 64"/>
              <a:gd name="T9" fmla="*/ 29 h 64"/>
              <a:gd name="T10" fmla="*/ 38 w 64"/>
              <a:gd name="T11" fmla="*/ 17 h 64"/>
              <a:gd name="T12" fmla="*/ 21 w 64"/>
              <a:gd name="T13" fmla="*/ 17 h 64"/>
              <a:gd name="T14" fmla="*/ 21 w 64"/>
              <a:gd name="T15" fmla="*/ 0 h 64"/>
              <a:gd name="T16" fmla="*/ 14 w 64"/>
              <a:gd name="T17" fmla="*/ 0 h 64"/>
              <a:gd name="T18" fmla="*/ 12 w 64"/>
              <a:gd name="T19" fmla="*/ 7 h 64"/>
              <a:gd name="T20" fmla="*/ 7 w 64"/>
              <a:gd name="T21" fmla="*/ 14 h 64"/>
              <a:gd name="T22" fmla="*/ 0 w 64"/>
              <a:gd name="T23" fmla="*/ 18 h 64"/>
              <a:gd name="T24" fmla="*/ 0 w 64"/>
              <a:gd name="T25" fmla="*/ 29 h 64"/>
              <a:gd name="T26" fmla="*/ 8 w 64"/>
              <a:gd name="T27" fmla="*/ 29 h 64"/>
              <a:gd name="T28" fmla="*/ 8 w 64"/>
              <a:gd name="T29" fmla="*/ 47 h 64"/>
              <a:gd name="T30" fmla="*/ 9 w 64"/>
              <a:gd name="T31" fmla="*/ 54 h 64"/>
              <a:gd name="T32" fmla="*/ 13 w 64"/>
              <a:gd name="T33" fmla="*/ 59 h 64"/>
              <a:gd name="T34" fmla="*/ 18 w 64"/>
              <a:gd name="T35" fmla="*/ 63 h 64"/>
              <a:gd name="T36" fmla="*/ 25 w 64"/>
              <a:gd name="T37" fmla="*/ 64 h 64"/>
              <a:gd name="T38" fmla="*/ 33 w 64"/>
              <a:gd name="T39" fmla="*/ 63 h 64"/>
              <a:gd name="T40" fmla="*/ 42 w 64"/>
              <a:gd name="T41" fmla="*/ 60 h 64"/>
              <a:gd name="T42" fmla="*/ 42 w 64"/>
              <a:gd name="T43" fmla="*/ 49 h 64"/>
              <a:gd name="T44" fmla="*/ 30 w 64"/>
              <a:gd name="T45" fmla="*/ 53 h 64"/>
              <a:gd name="T46" fmla="*/ 25 w 64"/>
              <a:gd name="T47" fmla="*/ 51 h 64"/>
              <a:gd name="T48" fmla="*/ 55 w 64"/>
              <a:gd name="T49" fmla="*/ 47 h 64"/>
              <a:gd name="T50" fmla="*/ 47 w 64"/>
              <a:gd name="T51" fmla="*/ 55 h 64"/>
              <a:gd name="T52" fmla="*/ 55 w 64"/>
              <a:gd name="T53" fmla="*/ 64 h 64"/>
              <a:gd name="T54" fmla="*/ 64 w 64"/>
              <a:gd name="T55" fmla="*/ 55 h 64"/>
              <a:gd name="T56" fmla="*/ 55 w 64"/>
              <a:gd name="T57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" h="64">
                <a:moveTo>
                  <a:pt x="25" y="51"/>
                </a:moveTo>
                <a:cubicBezTo>
                  <a:pt x="24" y="50"/>
                  <a:pt x="23" y="50"/>
                  <a:pt x="22" y="48"/>
                </a:cubicBezTo>
                <a:cubicBezTo>
                  <a:pt x="22" y="47"/>
                  <a:pt x="21" y="45"/>
                  <a:pt x="21" y="41"/>
                </a:cubicBezTo>
                <a:cubicBezTo>
                  <a:pt x="21" y="29"/>
                  <a:pt x="21" y="29"/>
                  <a:pt x="21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17"/>
                  <a:pt x="38" y="17"/>
                  <a:pt x="38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0"/>
                  <a:pt x="21" y="0"/>
                  <a:pt x="2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"/>
                  <a:pt x="13" y="5"/>
                  <a:pt x="12" y="7"/>
                </a:cubicBezTo>
                <a:cubicBezTo>
                  <a:pt x="11" y="9"/>
                  <a:pt x="9" y="12"/>
                  <a:pt x="7" y="14"/>
                </a:cubicBezTo>
                <a:cubicBezTo>
                  <a:pt x="6" y="16"/>
                  <a:pt x="3" y="17"/>
                  <a:pt x="0" y="18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47"/>
                  <a:pt x="8" y="47"/>
                  <a:pt x="8" y="47"/>
                </a:cubicBezTo>
                <a:cubicBezTo>
                  <a:pt x="8" y="50"/>
                  <a:pt x="8" y="53"/>
                  <a:pt x="9" y="54"/>
                </a:cubicBezTo>
                <a:cubicBezTo>
                  <a:pt x="10" y="56"/>
                  <a:pt x="11" y="58"/>
                  <a:pt x="13" y="59"/>
                </a:cubicBezTo>
                <a:cubicBezTo>
                  <a:pt x="15" y="61"/>
                  <a:pt x="18" y="63"/>
                  <a:pt x="18" y="63"/>
                </a:cubicBezTo>
                <a:cubicBezTo>
                  <a:pt x="18" y="63"/>
                  <a:pt x="22" y="64"/>
                  <a:pt x="25" y="64"/>
                </a:cubicBezTo>
                <a:cubicBezTo>
                  <a:pt x="28" y="64"/>
                  <a:pt x="30" y="64"/>
                  <a:pt x="33" y="63"/>
                </a:cubicBezTo>
                <a:cubicBezTo>
                  <a:pt x="35" y="62"/>
                  <a:pt x="39" y="61"/>
                  <a:pt x="42" y="60"/>
                </a:cubicBezTo>
                <a:cubicBezTo>
                  <a:pt x="42" y="49"/>
                  <a:pt x="42" y="49"/>
                  <a:pt x="42" y="49"/>
                </a:cubicBezTo>
                <a:cubicBezTo>
                  <a:pt x="38" y="51"/>
                  <a:pt x="34" y="53"/>
                  <a:pt x="30" y="53"/>
                </a:cubicBezTo>
                <a:cubicBezTo>
                  <a:pt x="28" y="53"/>
                  <a:pt x="26" y="52"/>
                  <a:pt x="25" y="51"/>
                </a:cubicBezTo>
                <a:close/>
                <a:moveTo>
                  <a:pt x="55" y="47"/>
                </a:moveTo>
                <a:cubicBezTo>
                  <a:pt x="50" y="47"/>
                  <a:pt x="47" y="51"/>
                  <a:pt x="47" y="55"/>
                </a:cubicBezTo>
                <a:cubicBezTo>
                  <a:pt x="47" y="60"/>
                  <a:pt x="50" y="64"/>
                  <a:pt x="55" y="64"/>
                </a:cubicBezTo>
                <a:cubicBezTo>
                  <a:pt x="60" y="64"/>
                  <a:pt x="64" y="60"/>
                  <a:pt x="64" y="55"/>
                </a:cubicBezTo>
                <a:cubicBezTo>
                  <a:pt x="64" y="51"/>
                  <a:pt x="60" y="47"/>
                  <a:pt x="5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50" name="组合 149"/>
          <p:cNvGrpSpPr>
            <a:grpSpLocks noChangeAspect="1"/>
          </p:cNvGrpSpPr>
          <p:nvPr/>
        </p:nvGrpSpPr>
        <p:grpSpPr>
          <a:xfrm rot="0">
            <a:off x="4187825" y="1990090"/>
            <a:ext cx="429895" cy="429895"/>
            <a:chOff x="1620838" y="-1038225"/>
            <a:chExt cx="8943976" cy="8942388"/>
          </a:xfrm>
          <a:solidFill>
            <a:schemeClr val="bg1"/>
          </a:solidFill>
        </p:grpSpPr>
        <p:sp>
          <p:nvSpPr>
            <p:cNvPr id="151" name="Oval 13"/>
            <p:cNvSpPr>
              <a:spLocks noChangeArrowheads="1"/>
            </p:cNvSpPr>
            <p:nvPr/>
          </p:nvSpPr>
          <p:spPr bwMode="auto">
            <a:xfrm>
              <a:off x="5397501" y="-1038225"/>
              <a:ext cx="1385888" cy="138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2" name="Oval 14"/>
            <p:cNvSpPr>
              <a:spLocks noChangeArrowheads="1"/>
            </p:cNvSpPr>
            <p:nvPr/>
          </p:nvSpPr>
          <p:spPr bwMode="auto">
            <a:xfrm>
              <a:off x="5397501" y="6519863"/>
              <a:ext cx="1385888" cy="138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3" name="Oval 15"/>
            <p:cNvSpPr>
              <a:spLocks noChangeArrowheads="1"/>
            </p:cNvSpPr>
            <p:nvPr/>
          </p:nvSpPr>
          <p:spPr bwMode="auto">
            <a:xfrm>
              <a:off x="9178926" y="2741612"/>
              <a:ext cx="1385888" cy="1385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4" name="Oval 16"/>
            <p:cNvSpPr>
              <a:spLocks noChangeArrowheads="1"/>
            </p:cNvSpPr>
            <p:nvPr/>
          </p:nvSpPr>
          <p:spPr bwMode="auto">
            <a:xfrm>
              <a:off x="1620838" y="2741612"/>
              <a:ext cx="1389063" cy="1385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5" name="Freeform 17"/>
            <p:cNvSpPr/>
            <p:nvPr/>
          </p:nvSpPr>
          <p:spPr bwMode="auto">
            <a:xfrm>
              <a:off x="3208338" y="546100"/>
              <a:ext cx="5767388" cy="5770563"/>
            </a:xfrm>
            <a:custGeom>
              <a:avLst/>
              <a:gdLst>
                <a:gd name="T0" fmla="*/ 1311 w 1536"/>
                <a:gd name="T1" fmla="*/ 1312 h 1537"/>
                <a:gd name="T2" fmla="*/ 1267 w 1536"/>
                <a:gd name="T3" fmla="*/ 1160 h 1537"/>
                <a:gd name="T4" fmla="*/ 1230 w 1536"/>
                <a:gd name="T5" fmla="*/ 1196 h 1537"/>
                <a:gd name="T6" fmla="*/ 1052 w 1536"/>
                <a:gd name="T7" fmla="*/ 1018 h 1537"/>
                <a:gd name="T8" fmla="*/ 1141 w 1536"/>
                <a:gd name="T9" fmla="*/ 794 h 1537"/>
                <a:gd name="T10" fmla="*/ 1397 w 1536"/>
                <a:gd name="T11" fmla="*/ 794 h 1537"/>
                <a:gd name="T12" fmla="*/ 1397 w 1536"/>
                <a:gd name="T13" fmla="*/ 845 h 1537"/>
                <a:gd name="T14" fmla="*/ 1536 w 1536"/>
                <a:gd name="T15" fmla="*/ 769 h 1537"/>
                <a:gd name="T16" fmla="*/ 1397 w 1536"/>
                <a:gd name="T17" fmla="*/ 693 h 1537"/>
                <a:gd name="T18" fmla="*/ 1397 w 1536"/>
                <a:gd name="T19" fmla="*/ 744 h 1537"/>
                <a:gd name="T20" fmla="*/ 1140 w 1536"/>
                <a:gd name="T21" fmla="*/ 744 h 1537"/>
                <a:gd name="T22" fmla="*/ 1046 w 1536"/>
                <a:gd name="T23" fmla="*/ 526 h 1537"/>
                <a:gd name="T24" fmla="*/ 1230 w 1536"/>
                <a:gd name="T25" fmla="*/ 341 h 1537"/>
                <a:gd name="T26" fmla="*/ 1267 w 1536"/>
                <a:gd name="T27" fmla="*/ 378 h 1537"/>
                <a:gd name="T28" fmla="*/ 1311 w 1536"/>
                <a:gd name="T29" fmla="*/ 226 h 1537"/>
                <a:gd name="T30" fmla="*/ 1159 w 1536"/>
                <a:gd name="T31" fmla="*/ 270 h 1537"/>
                <a:gd name="T32" fmla="*/ 1195 w 1536"/>
                <a:gd name="T33" fmla="*/ 306 h 1537"/>
                <a:gd name="T34" fmla="*/ 1010 w 1536"/>
                <a:gd name="T35" fmla="*/ 491 h 1537"/>
                <a:gd name="T36" fmla="*/ 793 w 1536"/>
                <a:gd name="T37" fmla="*/ 403 h 1537"/>
                <a:gd name="T38" fmla="*/ 793 w 1536"/>
                <a:gd name="T39" fmla="*/ 140 h 1537"/>
                <a:gd name="T40" fmla="*/ 844 w 1536"/>
                <a:gd name="T41" fmla="*/ 140 h 1537"/>
                <a:gd name="T42" fmla="*/ 768 w 1536"/>
                <a:gd name="T43" fmla="*/ 0 h 1537"/>
                <a:gd name="T44" fmla="*/ 692 w 1536"/>
                <a:gd name="T45" fmla="*/ 140 h 1537"/>
                <a:gd name="T46" fmla="*/ 743 w 1536"/>
                <a:gd name="T47" fmla="*/ 140 h 1537"/>
                <a:gd name="T48" fmla="*/ 743 w 1536"/>
                <a:gd name="T49" fmla="*/ 403 h 1537"/>
                <a:gd name="T50" fmla="*/ 525 w 1536"/>
                <a:gd name="T51" fmla="*/ 491 h 1537"/>
                <a:gd name="T52" fmla="*/ 340 w 1536"/>
                <a:gd name="T53" fmla="*/ 306 h 1537"/>
                <a:gd name="T54" fmla="*/ 377 w 1536"/>
                <a:gd name="T55" fmla="*/ 270 h 1537"/>
                <a:gd name="T56" fmla="*/ 225 w 1536"/>
                <a:gd name="T57" fmla="*/ 226 h 1537"/>
                <a:gd name="T58" fmla="*/ 269 w 1536"/>
                <a:gd name="T59" fmla="*/ 378 h 1537"/>
                <a:gd name="T60" fmla="*/ 306 w 1536"/>
                <a:gd name="T61" fmla="*/ 341 h 1537"/>
                <a:gd name="T62" fmla="*/ 490 w 1536"/>
                <a:gd name="T63" fmla="*/ 525 h 1537"/>
                <a:gd name="T64" fmla="*/ 396 w 1536"/>
                <a:gd name="T65" fmla="*/ 744 h 1537"/>
                <a:gd name="T66" fmla="*/ 139 w 1536"/>
                <a:gd name="T67" fmla="*/ 744 h 1537"/>
                <a:gd name="T68" fmla="*/ 139 w 1536"/>
                <a:gd name="T69" fmla="*/ 693 h 1537"/>
                <a:gd name="T70" fmla="*/ 0 w 1536"/>
                <a:gd name="T71" fmla="*/ 769 h 1537"/>
                <a:gd name="T72" fmla="*/ 139 w 1536"/>
                <a:gd name="T73" fmla="*/ 845 h 1537"/>
                <a:gd name="T74" fmla="*/ 139 w 1536"/>
                <a:gd name="T75" fmla="*/ 794 h 1537"/>
                <a:gd name="T76" fmla="*/ 394 w 1536"/>
                <a:gd name="T77" fmla="*/ 794 h 1537"/>
                <a:gd name="T78" fmla="*/ 484 w 1536"/>
                <a:gd name="T79" fmla="*/ 1018 h 1537"/>
                <a:gd name="T80" fmla="*/ 305 w 1536"/>
                <a:gd name="T81" fmla="*/ 1196 h 1537"/>
                <a:gd name="T82" fmla="*/ 269 w 1536"/>
                <a:gd name="T83" fmla="*/ 1160 h 1537"/>
                <a:gd name="T84" fmla="*/ 225 w 1536"/>
                <a:gd name="T85" fmla="*/ 1312 h 1537"/>
                <a:gd name="T86" fmla="*/ 377 w 1536"/>
                <a:gd name="T87" fmla="*/ 1268 h 1537"/>
                <a:gd name="T88" fmla="*/ 340 w 1536"/>
                <a:gd name="T89" fmla="*/ 1231 h 1537"/>
                <a:gd name="T90" fmla="*/ 518 w 1536"/>
                <a:gd name="T91" fmla="*/ 1054 h 1537"/>
                <a:gd name="T92" fmla="*/ 743 w 1536"/>
                <a:gd name="T93" fmla="*/ 1148 h 1537"/>
                <a:gd name="T94" fmla="*/ 743 w 1536"/>
                <a:gd name="T95" fmla="*/ 1398 h 1537"/>
                <a:gd name="T96" fmla="*/ 691 w 1536"/>
                <a:gd name="T97" fmla="*/ 1398 h 1537"/>
                <a:gd name="T98" fmla="*/ 768 w 1536"/>
                <a:gd name="T99" fmla="*/ 1537 h 1537"/>
                <a:gd name="T100" fmla="*/ 844 w 1536"/>
                <a:gd name="T101" fmla="*/ 1398 h 1537"/>
                <a:gd name="T102" fmla="*/ 793 w 1536"/>
                <a:gd name="T103" fmla="*/ 1398 h 1537"/>
                <a:gd name="T104" fmla="*/ 793 w 1536"/>
                <a:gd name="T105" fmla="*/ 1148 h 1537"/>
                <a:gd name="T106" fmla="*/ 1018 w 1536"/>
                <a:gd name="T107" fmla="*/ 1054 h 1537"/>
                <a:gd name="T108" fmla="*/ 1195 w 1536"/>
                <a:gd name="T109" fmla="*/ 1231 h 1537"/>
                <a:gd name="T110" fmla="*/ 1159 w 1536"/>
                <a:gd name="T111" fmla="*/ 1268 h 1537"/>
                <a:gd name="T112" fmla="*/ 1311 w 1536"/>
                <a:gd name="T113" fmla="*/ 1312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36" h="1537">
                  <a:moveTo>
                    <a:pt x="1311" y="1312"/>
                  </a:moveTo>
                  <a:cubicBezTo>
                    <a:pt x="1267" y="1160"/>
                    <a:pt x="1267" y="1160"/>
                    <a:pt x="1267" y="1160"/>
                  </a:cubicBezTo>
                  <a:cubicBezTo>
                    <a:pt x="1230" y="1196"/>
                    <a:pt x="1230" y="1196"/>
                    <a:pt x="1230" y="1196"/>
                  </a:cubicBezTo>
                  <a:cubicBezTo>
                    <a:pt x="1052" y="1018"/>
                    <a:pt x="1052" y="1018"/>
                    <a:pt x="1052" y="1018"/>
                  </a:cubicBezTo>
                  <a:cubicBezTo>
                    <a:pt x="1104" y="957"/>
                    <a:pt x="1137" y="880"/>
                    <a:pt x="1141" y="794"/>
                  </a:cubicBezTo>
                  <a:cubicBezTo>
                    <a:pt x="1397" y="794"/>
                    <a:pt x="1397" y="794"/>
                    <a:pt x="1397" y="794"/>
                  </a:cubicBezTo>
                  <a:cubicBezTo>
                    <a:pt x="1397" y="845"/>
                    <a:pt x="1397" y="845"/>
                    <a:pt x="1397" y="845"/>
                  </a:cubicBezTo>
                  <a:cubicBezTo>
                    <a:pt x="1536" y="769"/>
                    <a:pt x="1536" y="769"/>
                    <a:pt x="1536" y="769"/>
                  </a:cubicBezTo>
                  <a:cubicBezTo>
                    <a:pt x="1397" y="693"/>
                    <a:pt x="1397" y="693"/>
                    <a:pt x="1397" y="693"/>
                  </a:cubicBezTo>
                  <a:cubicBezTo>
                    <a:pt x="1397" y="744"/>
                    <a:pt x="1397" y="744"/>
                    <a:pt x="1397" y="744"/>
                  </a:cubicBezTo>
                  <a:cubicBezTo>
                    <a:pt x="1140" y="744"/>
                    <a:pt x="1140" y="744"/>
                    <a:pt x="1140" y="744"/>
                  </a:cubicBezTo>
                  <a:cubicBezTo>
                    <a:pt x="1133" y="660"/>
                    <a:pt x="1099" y="585"/>
                    <a:pt x="1046" y="526"/>
                  </a:cubicBezTo>
                  <a:cubicBezTo>
                    <a:pt x="1230" y="341"/>
                    <a:pt x="1230" y="341"/>
                    <a:pt x="1230" y="341"/>
                  </a:cubicBezTo>
                  <a:cubicBezTo>
                    <a:pt x="1267" y="378"/>
                    <a:pt x="1267" y="378"/>
                    <a:pt x="1267" y="378"/>
                  </a:cubicBezTo>
                  <a:cubicBezTo>
                    <a:pt x="1311" y="226"/>
                    <a:pt x="1311" y="226"/>
                    <a:pt x="1311" y="226"/>
                  </a:cubicBezTo>
                  <a:cubicBezTo>
                    <a:pt x="1159" y="270"/>
                    <a:pt x="1159" y="270"/>
                    <a:pt x="1159" y="270"/>
                  </a:cubicBezTo>
                  <a:cubicBezTo>
                    <a:pt x="1195" y="306"/>
                    <a:pt x="1195" y="306"/>
                    <a:pt x="1195" y="306"/>
                  </a:cubicBezTo>
                  <a:cubicBezTo>
                    <a:pt x="1010" y="491"/>
                    <a:pt x="1010" y="491"/>
                    <a:pt x="1010" y="491"/>
                  </a:cubicBezTo>
                  <a:cubicBezTo>
                    <a:pt x="951" y="440"/>
                    <a:pt x="876" y="408"/>
                    <a:pt x="793" y="403"/>
                  </a:cubicBezTo>
                  <a:cubicBezTo>
                    <a:pt x="793" y="140"/>
                    <a:pt x="793" y="140"/>
                    <a:pt x="793" y="140"/>
                  </a:cubicBezTo>
                  <a:cubicBezTo>
                    <a:pt x="844" y="140"/>
                    <a:pt x="844" y="140"/>
                    <a:pt x="844" y="140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692" y="140"/>
                    <a:pt x="692" y="140"/>
                    <a:pt x="692" y="140"/>
                  </a:cubicBezTo>
                  <a:cubicBezTo>
                    <a:pt x="743" y="140"/>
                    <a:pt x="743" y="140"/>
                    <a:pt x="743" y="140"/>
                  </a:cubicBezTo>
                  <a:cubicBezTo>
                    <a:pt x="743" y="403"/>
                    <a:pt x="743" y="403"/>
                    <a:pt x="743" y="403"/>
                  </a:cubicBezTo>
                  <a:cubicBezTo>
                    <a:pt x="660" y="408"/>
                    <a:pt x="585" y="440"/>
                    <a:pt x="525" y="491"/>
                  </a:cubicBezTo>
                  <a:cubicBezTo>
                    <a:pt x="340" y="306"/>
                    <a:pt x="340" y="306"/>
                    <a:pt x="340" y="306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225" y="226"/>
                    <a:pt x="225" y="226"/>
                    <a:pt x="225" y="226"/>
                  </a:cubicBezTo>
                  <a:cubicBezTo>
                    <a:pt x="269" y="378"/>
                    <a:pt x="269" y="378"/>
                    <a:pt x="269" y="378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490" y="525"/>
                    <a:pt x="490" y="525"/>
                    <a:pt x="490" y="525"/>
                  </a:cubicBezTo>
                  <a:cubicBezTo>
                    <a:pt x="437" y="585"/>
                    <a:pt x="403" y="660"/>
                    <a:pt x="396" y="744"/>
                  </a:cubicBezTo>
                  <a:cubicBezTo>
                    <a:pt x="139" y="744"/>
                    <a:pt x="139" y="744"/>
                    <a:pt x="139" y="744"/>
                  </a:cubicBezTo>
                  <a:cubicBezTo>
                    <a:pt x="139" y="693"/>
                    <a:pt x="139" y="693"/>
                    <a:pt x="139" y="693"/>
                  </a:cubicBezTo>
                  <a:cubicBezTo>
                    <a:pt x="0" y="769"/>
                    <a:pt x="0" y="769"/>
                    <a:pt x="0" y="769"/>
                  </a:cubicBezTo>
                  <a:cubicBezTo>
                    <a:pt x="139" y="845"/>
                    <a:pt x="139" y="845"/>
                    <a:pt x="139" y="845"/>
                  </a:cubicBezTo>
                  <a:cubicBezTo>
                    <a:pt x="139" y="794"/>
                    <a:pt x="139" y="794"/>
                    <a:pt x="139" y="794"/>
                  </a:cubicBezTo>
                  <a:cubicBezTo>
                    <a:pt x="394" y="794"/>
                    <a:pt x="394" y="794"/>
                    <a:pt x="394" y="794"/>
                  </a:cubicBezTo>
                  <a:cubicBezTo>
                    <a:pt x="399" y="879"/>
                    <a:pt x="431" y="957"/>
                    <a:pt x="484" y="1018"/>
                  </a:cubicBezTo>
                  <a:cubicBezTo>
                    <a:pt x="305" y="1196"/>
                    <a:pt x="305" y="1196"/>
                    <a:pt x="305" y="1196"/>
                  </a:cubicBezTo>
                  <a:cubicBezTo>
                    <a:pt x="269" y="1160"/>
                    <a:pt x="269" y="1160"/>
                    <a:pt x="269" y="1160"/>
                  </a:cubicBezTo>
                  <a:cubicBezTo>
                    <a:pt x="225" y="1312"/>
                    <a:pt x="225" y="1312"/>
                    <a:pt x="225" y="1312"/>
                  </a:cubicBezTo>
                  <a:cubicBezTo>
                    <a:pt x="377" y="1268"/>
                    <a:pt x="377" y="1268"/>
                    <a:pt x="377" y="1268"/>
                  </a:cubicBezTo>
                  <a:cubicBezTo>
                    <a:pt x="340" y="1231"/>
                    <a:pt x="340" y="1231"/>
                    <a:pt x="340" y="1231"/>
                  </a:cubicBezTo>
                  <a:cubicBezTo>
                    <a:pt x="518" y="1054"/>
                    <a:pt x="518" y="1054"/>
                    <a:pt x="518" y="1054"/>
                  </a:cubicBezTo>
                  <a:cubicBezTo>
                    <a:pt x="579" y="1108"/>
                    <a:pt x="657" y="1142"/>
                    <a:pt x="743" y="1148"/>
                  </a:cubicBezTo>
                  <a:cubicBezTo>
                    <a:pt x="743" y="1398"/>
                    <a:pt x="743" y="1398"/>
                    <a:pt x="743" y="1398"/>
                  </a:cubicBezTo>
                  <a:cubicBezTo>
                    <a:pt x="691" y="1398"/>
                    <a:pt x="691" y="1398"/>
                    <a:pt x="691" y="1398"/>
                  </a:cubicBezTo>
                  <a:cubicBezTo>
                    <a:pt x="768" y="1537"/>
                    <a:pt x="768" y="1537"/>
                    <a:pt x="768" y="1537"/>
                  </a:cubicBezTo>
                  <a:cubicBezTo>
                    <a:pt x="844" y="1398"/>
                    <a:pt x="844" y="1398"/>
                    <a:pt x="844" y="1398"/>
                  </a:cubicBezTo>
                  <a:cubicBezTo>
                    <a:pt x="793" y="1398"/>
                    <a:pt x="793" y="1398"/>
                    <a:pt x="793" y="1398"/>
                  </a:cubicBezTo>
                  <a:cubicBezTo>
                    <a:pt x="793" y="1148"/>
                    <a:pt x="793" y="1148"/>
                    <a:pt x="793" y="1148"/>
                  </a:cubicBezTo>
                  <a:cubicBezTo>
                    <a:pt x="879" y="1142"/>
                    <a:pt x="957" y="1108"/>
                    <a:pt x="1018" y="1054"/>
                  </a:cubicBezTo>
                  <a:cubicBezTo>
                    <a:pt x="1195" y="1231"/>
                    <a:pt x="1195" y="1231"/>
                    <a:pt x="1195" y="1231"/>
                  </a:cubicBezTo>
                  <a:cubicBezTo>
                    <a:pt x="1159" y="1268"/>
                    <a:pt x="1159" y="1268"/>
                    <a:pt x="1159" y="1268"/>
                  </a:cubicBezTo>
                  <a:lnTo>
                    <a:pt x="1311" y="1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6" name="Oval 18"/>
            <p:cNvSpPr>
              <a:spLocks noChangeArrowheads="1"/>
            </p:cNvSpPr>
            <p:nvPr/>
          </p:nvSpPr>
          <p:spPr bwMode="auto">
            <a:xfrm>
              <a:off x="8070851" y="68262"/>
              <a:ext cx="1385888" cy="1385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7" name="Oval 19"/>
            <p:cNvSpPr>
              <a:spLocks noChangeArrowheads="1"/>
            </p:cNvSpPr>
            <p:nvPr/>
          </p:nvSpPr>
          <p:spPr bwMode="auto">
            <a:xfrm>
              <a:off x="2727326" y="5411788"/>
              <a:ext cx="1385888" cy="1385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8" name="Oval 20"/>
            <p:cNvSpPr>
              <a:spLocks noChangeArrowheads="1"/>
            </p:cNvSpPr>
            <p:nvPr/>
          </p:nvSpPr>
          <p:spPr bwMode="auto">
            <a:xfrm>
              <a:off x="8070851" y="5411788"/>
              <a:ext cx="1385888" cy="1385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9" name="Oval 21"/>
            <p:cNvSpPr>
              <a:spLocks noChangeArrowheads="1"/>
            </p:cNvSpPr>
            <p:nvPr/>
          </p:nvSpPr>
          <p:spPr bwMode="auto">
            <a:xfrm>
              <a:off x="2727326" y="68262"/>
              <a:ext cx="1385888" cy="1385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61" name="矩形 160"/>
          <p:cNvSpPr/>
          <p:nvPr/>
        </p:nvSpPr>
        <p:spPr>
          <a:xfrm>
            <a:off x="8517890" y="3140710"/>
            <a:ext cx="318452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应用于恒智链平台的所有应用场景。购买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HAI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算力的唯一途径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8517890" y="4704715"/>
            <a:ext cx="327088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对接联合国世界储备粮食</a:t>
            </a:r>
            <a:endParaRPr 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以及国家级储备黄金</a:t>
            </a:r>
            <a:endParaRPr 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156845" y="2007235"/>
            <a:ext cx="439356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去中心化的加密数字资产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8517255" y="1591945"/>
            <a:ext cx="318579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代币总量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100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亿枚，其中矿工激励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90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亿枚，周密的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HAI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分配计划，详见白皮书。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173990" y="4633595"/>
            <a:ext cx="299466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当恒智链主链正式上线时，将替换成为主链代币。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173990" y="3148330"/>
            <a:ext cx="341249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初期代币由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ERC20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合约生成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真实可循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图片 31" descr="5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" y="975360"/>
            <a:ext cx="12169775" cy="5259070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5298440" y="1443355"/>
            <a:ext cx="3976370" cy="3293745"/>
            <a:chOff x="8483" y="2768"/>
            <a:chExt cx="6048" cy="5010"/>
          </a:xfrm>
        </p:grpSpPr>
        <p:sp>
          <p:nvSpPr>
            <p:cNvPr id="61" name="六边形 60"/>
            <p:cNvSpPr/>
            <p:nvPr/>
          </p:nvSpPr>
          <p:spPr>
            <a:xfrm>
              <a:off x="12635" y="3962"/>
              <a:ext cx="1896" cy="1656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六边形 63"/>
            <p:cNvSpPr/>
            <p:nvPr/>
          </p:nvSpPr>
          <p:spPr>
            <a:xfrm>
              <a:off x="10561" y="2768"/>
              <a:ext cx="1896" cy="1656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六边形 51"/>
            <p:cNvSpPr/>
            <p:nvPr/>
          </p:nvSpPr>
          <p:spPr>
            <a:xfrm>
              <a:off x="12610" y="6097"/>
              <a:ext cx="1896" cy="1656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8483" y="6122"/>
              <a:ext cx="1896" cy="1656"/>
              <a:chOff x="4206240" y="4008870"/>
              <a:chExt cx="1203960" cy="1051560"/>
            </a:xfrm>
          </p:grpSpPr>
          <p:sp>
            <p:nvSpPr>
              <p:cNvPr id="70" name="六边形 69"/>
              <p:cNvSpPr/>
              <p:nvPr/>
            </p:nvSpPr>
            <p:spPr>
              <a:xfrm>
                <a:off x="4206240" y="4008870"/>
                <a:ext cx="1203960" cy="1051560"/>
              </a:xfrm>
              <a:prstGeom prst="hexagon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9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4397857" y="4119152"/>
                <a:ext cx="820725" cy="570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20000"/>
                  </a:lnSpc>
                </a:pPr>
                <a:endParaRPr lang="zh-CN" altLang="en-US" sz="4000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六边形 72"/>
            <p:cNvSpPr/>
            <p:nvPr/>
          </p:nvSpPr>
          <p:spPr>
            <a:xfrm>
              <a:off x="8483" y="3962"/>
              <a:ext cx="1896" cy="1656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0023" y="4573"/>
              <a:ext cx="2972" cy="2508"/>
              <a:chOff x="5927099" y="3207123"/>
              <a:chExt cx="1887055" cy="1592580"/>
            </a:xfrm>
          </p:grpSpPr>
          <p:sp>
            <p:nvSpPr>
              <p:cNvPr id="79" name="六边形 78"/>
              <p:cNvSpPr/>
              <p:nvPr/>
            </p:nvSpPr>
            <p:spPr>
              <a:xfrm>
                <a:off x="5927099" y="3207123"/>
                <a:ext cx="1887055" cy="1592580"/>
              </a:xfrm>
              <a:prstGeom prst="hexagon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9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291627" y="3538110"/>
                <a:ext cx="1157999" cy="980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000" b="1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区块链</a:t>
                </a:r>
                <a:endParaRPr lang="zh-CN" altLang="en-US" sz="32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4000" b="1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5.0</a:t>
                </a:r>
                <a:endParaRPr lang="en-US" altLang="zh-CN" sz="4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2186305" y="1555115"/>
            <a:ext cx="72136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1.0</a:t>
            </a:r>
            <a:endParaRPr lang="en-US" sz="2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68" name="矩形 3"/>
          <p:cNvSpPr>
            <a:spLocks noChangeArrowheads="1"/>
          </p:cNvSpPr>
          <p:nvPr/>
        </p:nvSpPr>
        <p:spPr bwMode="auto">
          <a:xfrm>
            <a:off x="2092960" y="1329690"/>
            <a:ext cx="8674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区块链</a:t>
            </a:r>
            <a:endParaRPr lang="zh-CN" altLang="en-US" sz="1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186305" y="2830830"/>
            <a:ext cx="72136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2.0</a:t>
            </a:r>
            <a:endParaRPr lang="en-US" sz="2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2092960" y="2605405"/>
            <a:ext cx="8674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区块链</a:t>
            </a:r>
            <a:endParaRPr lang="zh-CN" altLang="en-US" sz="1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2186305" y="4138295"/>
            <a:ext cx="72136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3.0</a:t>
            </a:r>
            <a:endParaRPr lang="en-US" sz="2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2092960" y="3912870"/>
            <a:ext cx="8674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区块链</a:t>
            </a:r>
            <a:endParaRPr lang="zh-CN" altLang="en-US" sz="1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186305" y="5434965"/>
            <a:ext cx="72136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4.0</a:t>
            </a:r>
            <a:endParaRPr lang="en-US" sz="2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2092960" y="5209540"/>
            <a:ext cx="8674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区块链</a:t>
            </a:r>
            <a:endParaRPr lang="zh-CN" altLang="en-US" sz="1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9065" y="535241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行业应用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9065" y="405066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应用场景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9065" y="27641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智能合约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9065" y="142621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数字货币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61330" y="379603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数字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货币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42455" y="156718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场景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92465" y="379476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超级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算力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50535" y="238125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合约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86750" y="241427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行业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01720" y="5290820"/>
            <a:ext cx="74612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HAI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可能是您追赶趋势的最后一次机会！</a:t>
            </a:r>
            <a:endParaRPr lang="zh-CN" altLang="en-US" sz="32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4718497" y="206814"/>
            <a:ext cx="316865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rgbClr val="FFFF00"/>
                </a:solidFill>
                <a:cs typeface="黑体" panose="02010609060101010101" charset="-122"/>
                <a:sym typeface="+mn-ea"/>
              </a:rPr>
              <a:t>区块链发展进程：</a:t>
            </a:r>
            <a:endParaRPr lang="zh-CN" altLang="en-US" sz="2935" b="1" dirty="0" smtClean="0">
              <a:solidFill>
                <a:srgbClr val="FFFF00"/>
              </a:solidFill>
              <a:cs typeface="黑体" panose="02010609060101010101" charset="-122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064221" y="26160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 252"/>
          <p:cNvSpPr/>
          <p:nvPr/>
        </p:nvSpPr>
        <p:spPr>
          <a:xfrm>
            <a:off x="556260" y="2024380"/>
            <a:ext cx="544830" cy="508000"/>
          </a:xfrm>
          <a:prstGeom prst="mathPlus">
            <a:avLst>
              <a:gd name="adj1" fmla="val 92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52"/>
          <p:cNvSpPr/>
          <p:nvPr/>
        </p:nvSpPr>
        <p:spPr>
          <a:xfrm>
            <a:off x="556260" y="3254375"/>
            <a:ext cx="544830" cy="508000"/>
          </a:xfrm>
          <a:prstGeom prst="mathPlus">
            <a:avLst>
              <a:gd name="adj1" fmla="val 92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52"/>
          <p:cNvSpPr/>
          <p:nvPr/>
        </p:nvSpPr>
        <p:spPr>
          <a:xfrm>
            <a:off x="556260" y="4658995"/>
            <a:ext cx="544830" cy="508000"/>
          </a:xfrm>
          <a:prstGeom prst="mathPlus">
            <a:avLst>
              <a:gd name="adj1" fmla="val 92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WPS 演示</Application>
  <PresentationFormat>自定义</PresentationFormat>
  <Paragraphs>150</Paragraphs>
  <Slides>8</Slides>
  <Notes>39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굴림</vt:lpstr>
      <vt:lpstr>黑体</vt:lpstr>
      <vt:lpstr>Arial Unicode MS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Lizzy</dc:creator>
  <cp:lastModifiedBy>郭英涛berry</cp:lastModifiedBy>
  <cp:revision>694</cp:revision>
  <dcterms:created xsi:type="dcterms:W3CDTF">1900-01-01T00:00:00Z</dcterms:created>
  <dcterms:modified xsi:type="dcterms:W3CDTF">2018-12-26T03:03:30Z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