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23" autoAdjust="0"/>
  </p:normalViewPr>
  <p:slideViewPr>
    <p:cSldViewPr snapToGrid="0">
      <p:cViewPr varScale="1">
        <p:scale>
          <a:sx n="60" d="100"/>
          <a:sy n="60" d="100"/>
        </p:scale>
        <p:origin x="9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327-2D74-4A3F-A0CB-FFE7872D50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74FE-CA02-4127-9AAF-EDB74D28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4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327-2D74-4A3F-A0CB-FFE7872D50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74FE-CA02-4127-9AAF-EDB74D28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327-2D74-4A3F-A0CB-FFE7872D50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74FE-CA02-4127-9AAF-EDB74D28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2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327-2D74-4A3F-A0CB-FFE7872D50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74FE-CA02-4127-9AAF-EDB74D28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6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327-2D74-4A3F-A0CB-FFE7872D50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74FE-CA02-4127-9AAF-EDB74D28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327-2D74-4A3F-A0CB-FFE7872D50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74FE-CA02-4127-9AAF-EDB74D28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1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327-2D74-4A3F-A0CB-FFE7872D50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74FE-CA02-4127-9AAF-EDB74D28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327-2D74-4A3F-A0CB-FFE7872D50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74FE-CA02-4127-9AAF-EDB74D28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327-2D74-4A3F-A0CB-FFE7872D50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74FE-CA02-4127-9AAF-EDB74D28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8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327-2D74-4A3F-A0CB-FFE7872D50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74FE-CA02-4127-9AAF-EDB74D28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0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327-2D74-4A3F-A0CB-FFE7872D50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74FE-CA02-4127-9AAF-EDB74D28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5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4B327-2D74-4A3F-A0CB-FFE7872D50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74FE-CA02-4127-9AAF-EDB74D28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7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-182880"/>
            <a:ext cx="9144000" cy="2724911"/>
          </a:xfrm>
        </p:spPr>
        <p:txBody>
          <a:bodyPr>
            <a:normAutofit/>
          </a:bodyPr>
          <a:lstStyle/>
          <a:p>
            <a:r>
              <a:rPr lang="fr-FR" sz="6600" b="1" i="1" dirty="0" err="1" smtClean="0">
                <a:solidFill>
                  <a:schemeClr val="accent5">
                    <a:lumMod val="75000"/>
                  </a:schemeClr>
                </a:solidFill>
              </a:rPr>
              <a:t>Programmation’s</a:t>
            </a:r>
            <a:r>
              <a:rPr lang="fr-FR" sz="6600" b="1" i="1" dirty="0" smtClean="0">
                <a:solidFill>
                  <a:schemeClr val="accent5">
                    <a:lumMod val="75000"/>
                  </a:schemeClr>
                </a:solidFill>
              </a:rPr>
              <a:t> mini </a:t>
            </a:r>
            <a:r>
              <a:rPr lang="fr-FR" sz="6600" b="1" i="1" dirty="0" err="1" smtClean="0">
                <a:solidFill>
                  <a:schemeClr val="accent5">
                    <a:lumMod val="75000"/>
                  </a:schemeClr>
                </a:solidFill>
              </a:rPr>
              <a:t>project</a:t>
            </a:r>
            <a:endParaRPr lang="en-US" sz="66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438144"/>
            <a:ext cx="9144000" cy="1819656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rgbClr val="FF0000"/>
                </a:solidFill>
              </a:rPr>
              <a:t>Hajar OUBIHI</a:t>
            </a:r>
          </a:p>
          <a:p>
            <a:r>
              <a:rPr lang="fr-FR" sz="3200" dirty="0" smtClean="0">
                <a:solidFill>
                  <a:srgbClr val="FF0000"/>
                </a:solidFill>
              </a:rPr>
              <a:t>SMI4 GB4</a:t>
            </a:r>
          </a:p>
          <a:p>
            <a:r>
              <a:rPr lang="fr-FR" sz="3200" dirty="0" smtClean="0">
                <a:solidFill>
                  <a:srgbClr val="FF0000"/>
                </a:solidFill>
              </a:rPr>
              <a:t>CNE: </a:t>
            </a:r>
            <a:r>
              <a:rPr lang="fr-FR" sz="3200" dirty="0" smtClean="0">
                <a:solidFill>
                  <a:srgbClr val="FF0000"/>
                </a:solidFill>
              </a:rPr>
              <a:t>19-57580029</a:t>
            </a:r>
          </a:p>
          <a:p>
            <a:endParaRPr lang="fr-FR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9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328" y="329184"/>
            <a:ext cx="10515600" cy="329184"/>
          </a:xfrm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</a:rPr>
              <a:t>General </a:t>
            </a:r>
            <a:r>
              <a:rPr lang="fr-FR" sz="3600" b="1" dirty="0" err="1" smtClean="0">
                <a:solidFill>
                  <a:srgbClr val="C00000"/>
                </a:solidFill>
              </a:rPr>
              <a:t>view</a:t>
            </a:r>
            <a:r>
              <a:rPr lang="fr-FR" sz="3600" b="1" dirty="0" smtClean="0">
                <a:solidFill>
                  <a:srgbClr val="C00000"/>
                </a:solidFill>
              </a:rPr>
              <a:t> of </a:t>
            </a:r>
            <a:r>
              <a:rPr lang="fr-FR" sz="3600" b="1" dirty="0" err="1" smtClean="0">
                <a:solidFill>
                  <a:srgbClr val="C00000"/>
                </a:solidFill>
              </a:rPr>
              <a:t>my</a:t>
            </a:r>
            <a:r>
              <a:rPr lang="fr-FR" sz="3600" b="1" dirty="0" smtClean="0">
                <a:solidFill>
                  <a:srgbClr val="C00000"/>
                </a:solidFill>
              </a:rPr>
              <a:t> program </a:t>
            </a:r>
            <a:r>
              <a:rPr lang="fr-FR" sz="3600" b="1" dirty="0" err="1" smtClean="0">
                <a:solidFill>
                  <a:srgbClr val="C00000"/>
                </a:solidFill>
              </a:rPr>
              <a:t>with</a:t>
            </a:r>
            <a:r>
              <a:rPr lang="fr-FR" sz="3600" b="1" dirty="0" smtClean="0">
                <a:solidFill>
                  <a:srgbClr val="C00000"/>
                </a:solidFill>
              </a:rPr>
              <a:t> the </a:t>
            </a:r>
            <a:r>
              <a:rPr lang="fr-FR" sz="3600" b="1" dirty="0" err="1" smtClean="0">
                <a:solidFill>
                  <a:srgbClr val="C00000"/>
                </a:solidFill>
              </a:rPr>
              <a:t>graphocal</a:t>
            </a:r>
            <a:r>
              <a:rPr lang="fr-FR" sz="3600" b="1" dirty="0" smtClean="0">
                <a:solidFill>
                  <a:srgbClr val="C00000"/>
                </a:solidFill>
              </a:rPr>
              <a:t> interface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3" t="32635" r="39909" b="40161"/>
          <a:stretch/>
        </p:blipFill>
        <p:spPr>
          <a:xfrm>
            <a:off x="163830" y="941832"/>
            <a:ext cx="4682490" cy="1779302"/>
          </a:xfrm>
        </p:spPr>
      </p:pic>
      <p:sp>
        <p:nvSpPr>
          <p:cNvPr id="5" name="Rectangle 4"/>
          <p:cNvSpPr/>
          <p:nvPr/>
        </p:nvSpPr>
        <p:spPr>
          <a:xfrm>
            <a:off x="163830" y="2850245"/>
            <a:ext cx="4754880" cy="88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The PRINCIPALE Menu :</a:t>
            </a:r>
          </a:p>
          <a:p>
            <a:pPr algn="ctr"/>
            <a:r>
              <a:rPr lang="fr-FR" dirty="0" err="1" smtClean="0"/>
              <a:t>It’s</a:t>
            </a:r>
            <a:r>
              <a:rPr lang="fr-FR" dirty="0" smtClean="0"/>
              <a:t> the first </a:t>
            </a:r>
            <a:r>
              <a:rPr lang="fr-FR" dirty="0" err="1" smtClean="0"/>
              <a:t>window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shows up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 smtClean="0"/>
              <a:t>Execute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program 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6" t="20562" r="41635" b="44561"/>
          <a:stretch/>
        </p:blipFill>
        <p:spPr>
          <a:xfrm>
            <a:off x="6562344" y="886969"/>
            <a:ext cx="4721541" cy="19842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62344" y="2850245"/>
            <a:ext cx="4809744" cy="81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The Customer Management </a:t>
            </a:r>
            <a:r>
              <a:rPr lang="fr-FR" dirty="0"/>
              <a:t>M</a:t>
            </a:r>
            <a:r>
              <a:rPr lang="fr-FR" dirty="0" smtClean="0"/>
              <a:t>enu:</a:t>
            </a:r>
          </a:p>
          <a:p>
            <a:pPr algn="ctr"/>
            <a:r>
              <a:rPr lang="en-US" dirty="0" smtClean="0"/>
              <a:t>it allows you to make five choices</a:t>
            </a:r>
          </a:p>
          <a:p>
            <a:pPr algn="ctr"/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0" t="27920" r="41800" b="36880"/>
          <a:stretch/>
        </p:blipFill>
        <p:spPr>
          <a:xfrm>
            <a:off x="6562344" y="3694176"/>
            <a:ext cx="4885944" cy="201168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0" t="24080" r="37720" b="42320"/>
          <a:stretch/>
        </p:blipFill>
        <p:spPr>
          <a:xfrm>
            <a:off x="163830" y="3739896"/>
            <a:ext cx="4754880" cy="19659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562344" y="5733289"/>
            <a:ext cx="4885944" cy="87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 </a:t>
            </a:r>
            <a:r>
              <a:rPr lang="fr-FR" dirty="0" err="1" smtClean="0"/>
              <a:t>rental</a:t>
            </a:r>
            <a:r>
              <a:rPr lang="fr-FR" dirty="0" smtClean="0"/>
              <a:t> Menu</a:t>
            </a:r>
          </a:p>
          <a:p>
            <a:pPr algn="ctr"/>
            <a:r>
              <a:rPr lang="en-US" dirty="0" smtClean="0"/>
              <a:t>it allows you to make five choices</a:t>
            </a: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3830" y="5788152"/>
            <a:ext cx="475488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fr-FR" dirty="0" err="1" smtClean="0"/>
              <a:t>ar</a:t>
            </a:r>
            <a:r>
              <a:rPr lang="fr-FR" dirty="0" smtClean="0"/>
              <a:t> Management Menu:</a:t>
            </a:r>
          </a:p>
          <a:p>
            <a:pPr algn="ctr"/>
            <a:r>
              <a:rPr lang="en-US" dirty="0" smtClean="0"/>
              <a:t>it allows you to make five choices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2276" y="-1594022"/>
            <a:ext cx="10515600" cy="80557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        </a:t>
            </a:r>
            <a:r>
              <a:rPr lang="fr-FR" sz="6700" b="1" dirty="0" smtClean="0">
                <a:solidFill>
                  <a:srgbClr val="C00000"/>
                </a:solidFill>
              </a:rPr>
              <a:t>General </a:t>
            </a:r>
            <a:r>
              <a:rPr lang="fr-FR" sz="6700" b="1" dirty="0" err="1" smtClean="0">
                <a:solidFill>
                  <a:srgbClr val="C00000"/>
                </a:solidFill>
              </a:rPr>
              <a:t>view</a:t>
            </a:r>
            <a:r>
              <a:rPr lang="fr-FR" sz="6700" b="1" dirty="0" smtClean="0">
                <a:solidFill>
                  <a:srgbClr val="C00000"/>
                </a:solidFill>
              </a:rPr>
              <a:t> </a:t>
            </a:r>
            <a:r>
              <a:rPr lang="fr-FR" sz="6700" b="1" dirty="0" err="1" smtClean="0">
                <a:solidFill>
                  <a:srgbClr val="C00000"/>
                </a:solidFill>
              </a:rPr>
              <a:t>with</a:t>
            </a:r>
            <a:r>
              <a:rPr lang="fr-FR" sz="6700" b="1" dirty="0" smtClean="0">
                <a:solidFill>
                  <a:srgbClr val="C00000"/>
                </a:solidFill>
              </a:rPr>
              <a:t> the console  </a:t>
            </a:r>
            <a:endParaRPr lang="en-US" sz="6700" b="1" dirty="0">
              <a:solidFill>
                <a:srgbClr val="C0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6" t="21764" r="39959" b="30358"/>
          <a:stretch/>
        </p:blipFill>
        <p:spPr>
          <a:xfrm>
            <a:off x="6385089" y="2880300"/>
            <a:ext cx="5806911" cy="3482791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6" t="10788" r="44131" b="35042"/>
          <a:stretch/>
        </p:blipFill>
        <p:spPr>
          <a:xfrm>
            <a:off x="1" y="2880301"/>
            <a:ext cx="6117996" cy="34827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t="10321" r="45334" b="40206"/>
          <a:stretch/>
        </p:blipFill>
        <p:spPr>
          <a:xfrm>
            <a:off x="1" y="-679622"/>
            <a:ext cx="6117996" cy="345110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1" t="11409" r="43944" b="40756"/>
          <a:stretch/>
        </p:blipFill>
        <p:spPr>
          <a:xfrm>
            <a:off x="6385089" y="-679622"/>
            <a:ext cx="5806911" cy="34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4778" y="1470454"/>
            <a:ext cx="5795319" cy="5286591"/>
          </a:xfrm>
        </p:spPr>
        <p:txBody>
          <a:bodyPr>
            <a:norm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visualiserContrat</a:t>
            </a:r>
            <a:r>
              <a:rPr lang="en-US" dirty="0" smtClean="0"/>
              <a:t>(char *,float);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verifierClient</a:t>
            </a:r>
            <a:r>
              <a:rPr lang="en-US" dirty="0" smtClean="0"/>
              <a:t>(char *,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voitureDisponile</a:t>
            </a:r>
            <a:r>
              <a:rPr lang="en-US" dirty="0" smtClean="0"/>
              <a:t>(char *);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enLocation</a:t>
            </a:r>
            <a:r>
              <a:rPr lang="en-US" dirty="0" smtClean="0"/>
              <a:t>(char *,</a:t>
            </a:r>
            <a:r>
              <a:rPr lang="en-US" dirty="0" err="1" smtClean="0"/>
              <a:t>int,char</a:t>
            </a:r>
            <a:r>
              <a:rPr lang="en-US" dirty="0" smtClean="0"/>
              <a:t> *);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louerVoiture</a:t>
            </a:r>
            <a:r>
              <a:rPr lang="en-US" dirty="0" smtClean="0"/>
              <a:t>(char *);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retournerVoiture</a:t>
            </a:r>
            <a:r>
              <a:rPr lang="en-US" dirty="0" smtClean="0"/>
              <a:t>(char *,float);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modifierContrat</a:t>
            </a:r>
            <a:r>
              <a:rPr lang="en-US" dirty="0" smtClean="0"/>
              <a:t>(char *,float);</a:t>
            </a:r>
          </a:p>
          <a:p>
            <a:r>
              <a:rPr lang="en-US" dirty="0" smtClean="0"/>
              <a:t>void Retour();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MenuLocation</a:t>
            </a:r>
            <a:r>
              <a:rPr lang="en-US" dirty="0" smtClean="0"/>
              <a:t>();</a:t>
            </a:r>
          </a:p>
          <a:p>
            <a:r>
              <a:rPr lang="en-US" dirty="0"/>
              <a:t>void Quitter();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63729" y="1063180"/>
            <a:ext cx="5410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void </a:t>
            </a:r>
            <a:r>
              <a:rPr lang="en-US" sz="2800" dirty="0" err="1" smtClean="0"/>
              <a:t>listeDesVoitures</a:t>
            </a:r>
            <a:r>
              <a:rPr lang="en-US" sz="2800" dirty="0" smtClean="0"/>
              <a:t>(char*);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void </a:t>
            </a:r>
            <a:r>
              <a:rPr lang="en-US" sz="2800" dirty="0" err="1" smtClean="0"/>
              <a:t>ajouterVoiture</a:t>
            </a:r>
            <a:r>
              <a:rPr lang="en-US" sz="2800" dirty="0" smtClean="0"/>
              <a:t>(char*);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void </a:t>
            </a:r>
            <a:r>
              <a:rPr lang="en-US" sz="2800" dirty="0" err="1" smtClean="0"/>
              <a:t>modifierVoiture</a:t>
            </a:r>
            <a:r>
              <a:rPr lang="en-US" sz="2800" dirty="0" smtClean="0"/>
              <a:t>(char *</a:t>
            </a:r>
            <a:r>
              <a:rPr lang="en-US" sz="2800" dirty="0" err="1" smtClean="0"/>
              <a:t>n,int</a:t>
            </a:r>
            <a:r>
              <a:rPr lang="en-US" sz="2800" dirty="0" smtClean="0"/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void </a:t>
            </a:r>
            <a:r>
              <a:rPr lang="en-US" sz="2800" dirty="0" err="1" smtClean="0"/>
              <a:t>supprimerVoiture</a:t>
            </a:r>
            <a:r>
              <a:rPr lang="en-US" sz="2800" dirty="0" smtClean="0"/>
              <a:t>(char *,</a:t>
            </a:r>
            <a:r>
              <a:rPr lang="en-US" sz="2800" dirty="0" err="1" smtClean="0"/>
              <a:t>int</a:t>
            </a:r>
            <a:r>
              <a:rPr lang="en-US" sz="2800" dirty="0" smtClean="0"/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void </a:t>
            </a:r>
            <a:r>
              <a:rPr lang="en-US" sz="2800" dirty="0" err="1" smtClean="0"/>
              <a:t>MenuGestionVoiture</a:t>
            </a:r>
            <a:r>
              <a:rPr lang="en-US" sz="2800" dirty="0" smtClean="0"/>
              <a:t>();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void </a:t>
            </a:r>
            <a:r>
              <a:rPr lang="en-US" sz="2800" dirty="0" err="1" smtClean="0"/>
              <a:t>listeDesClients</a:t>
            </a:r>
            <a:r>
              <a:rPr lang="en-US" sz="2800" dirty="0" smtClean="0"/>
              <a:t>(char*);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void </a:t>
            </a:r>
            <a:r>
              <a:rPr lang="en-US" sz="2800" dirty="0" err="1" smtClean="0"/>
              <a:t>ajouterClient</a:t>
            </a:r>
            <a:r>
              <a:rPr lang="en-US" sz="2800" dirty="0" smtClean="0"/>
              <a:t>(char*);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void </a:t>
            </a:r>
            <a:r>
              <a:rPr lang="en-US" sz="2800" dirty="0" err="1" smtClean="0"/>
              <a:t>modifierClient</a:t>
            </a:r>
            <a:r>
              <a:rPr lang="en-US" sz="2800" dirty="0" smtClean="0"/>
              <a:t>(char *,</a:t>
            </a:r>
            <a:r>
              <a:rPr lang="en-US" sz="2800" dirty="0" err="1" smtClean="0"/>
              <a:t>int</a:t>
            </a:r>
            <a:r>
              <a:rPr lang="en-US" sz="2800" dirty="0" smtClean="0"/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void </a:t>
            </a:r>
            <a:r>
              <a:rPr lang="en-US" sz="2800" dirty="0" err="1" smtClean="0"/>
              <a:t>supprimerClient</a:t>
            </a:r>
            <a:r>
              <a:rPr lang="en-US" sz="2800" dirty="0" smtClean="0"/>
              <a:t>(char *,</a:t>
            </a:r>
            <a:r>
              <a:rPr lang="en-US" sz="2800" dirty="0" err="1" smtClean="0"/>
              <a:t>int</a:t>
            </a:r>
            <a:r>
              <a:rPr lang="en-US" sz="2800" dirty="0" smtClean="0"/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void </a:t>
            </a:r>
            <a:r>
              <a:rPr lang="en-US" sz="2800" dirty="0" err="1" smtClean="0"/>
              <a:t>MenuGestionClient</a:t>
            </a:r>
            <a:r>
              <a:rPr lang="en-US" sz="2800" dirty="0" smtClean="0"/>
              <a:t>();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772297" y="111211"/>
            <a:ext cx="10515600" cy="79083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C00000"/>
                </a:solidFill>
              </a:rPr>
              <a:t>LES PROTOTYPES DES FONCTIONSET ET SOUS FONCTIONS UTILISEES POUR CE PROJET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3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827902"/>
          </a:xfrm>
        </p:spPr>
        <p:txBody>
          <a:bodyPr/>
          <a:lstStyle/>
          <a:p>
            <a:r>
              <a:rPr lang="fr-FR" dirty="0" smtClean="0"/>
              <a:t>                         </a:t>
            </a:r>
            <a:r>
              <a:rPr lang="fr-FR" b="1" i="1" dirty="0" smtClean="0">
                <a:solidFill>
                  <a:srgbClr val="C00000"/>
                </a:solidFill>
              </a:rPr>
              <a:t>CONCLUSTION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27904"/>
            <a:ext cx="10515600" cy="53490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600" u="sng" dirty="0" err="1" smtClean="0">
                <a:solidFill>
                  <a:schemeClr val="accent6">
                    <a:lumMod val="75000"/>
                  </a:schemeClr>
                </a:solidFill>
              </a:rPr>
              <a:t>What</a:t>
            </a:r>
            <a:r>
              <a:rPr lang="fr-FR" sz="3600" u="sng" dirty="0" smtClean="0">
                <a:solidFill>
                  <a:schemeClr val="accent6">
                    <a:lumMod val="75000"/>
                  </a:schemeClr>
                </a:solidFill>
              </a:rPr>
              <a:t> Works: </a:t>
            </a:r>
            <a:endParaRPr lang="fr-FR" sz="36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dirty="0" smtClean="0"/>
              <a:t>C code </a:t>
            </a:r>
            <a:r>
              <a:rPr lang="fr-FR" dirty="0" err="1" smtClean="0"/>
              <a:t>works</a:t>
            </a:r>
            <a:r>
              <a:rPr lang="fr-FR" dirty="0" smtClean="0"/>
              <a:t> </a:t>
            </a:r>
            <a:r>
              <a:rPr lang="fr-FR" dirty="0" err="1" smtClean="0"/>
              <a:t>easly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a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understanding</a:t>
            </a:r>
            <a:r>
              <a:rPr lang="fr-FR" dirty="0" smtClean="0"/>
              <a:t> of the course ,</a:t>
            </a:r>
            <a:r>
              <a:rPr lang="fr-FR" dirty="0" err="1" smtClean="0"/>
              <a:t>exept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long 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First </a:t>
            </a:r>
            <a:r>
              <a:rPr lang="fr-FR" dirty="0" err="1" smtClean="0"/>
              <a:t>steps</a:t>
            </a:r>
            <a:r>
              <a:rPr lang="fr-FR" dirty="0" smtClean="0"/>
              <a:t> in the GTK+ </a:t>
            </a:r>
            <a:r>
              <a:rPr lang="fr-FR" dirty="0" err="1" smtClean="0"/>
              <a:t>was</a:t>
            </a:r>
            <a:r>
              <a:rPr lang="fr-FR" dirty="0" smtClean="0"/>
              <a:t> fun and </a:t>
            </a:r>
            <a:r>
              <a:rPr lang="fr-FR" dirty="0" err="1" smtClean="0"/>
              <a:t>easy</a:t>
            </a:r>
            <a:r>
              <a:rPr lang="fr-FR" dirty="0" smtClean="0"/>
              <a:t> to </a:t>
            </a:r>
            <a:r>
              <a:rPr lang="fr-FR" dirty="0" err="1" smtClean="0"/>
              <a:t>realise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glade</a:t>
            </a:r>
            <a:r>
              <a:rPr lang="fr-FR" dirty="0" smtClean="0"/>
              <a:t> </a:t>
            </a:r>
            <a:r>
              <a:rPr lang="fr-FR" dirty="0" smtClean="0"/>
              <a:t>( </a:t>
            </a:r>
            <a:r>
              <a:rPr lang="fr-FR" dirty="0" smtClean="0"/>
              <a:t>about the </a:t>
            </a:r>
            <a:r>
              <a:rPr lang="fr-FR" dirty="0" err="1" smtClean="0"/>
              <a:t>Prancipale</a:t>
            </a:r>
            <a:r>
              <a:rPr lang="fr-FR" dirty="0"/>
              <a:t> </a:t>
            </a:r>
            <a:r>
              <a:rPr lang="fr-FR" dirty="0" smtClean="0"/>
              <a:t>Menu) .</a:t>
            </a:r>
          </a:p>
          <a:p>
            <a:endParaRPr lang="fr-FR" dirty="0" smtClean="0"/>
          </a:p>
          <a:p>
            <a:r>
              <a:rPr lang="en-US" dirty="0"/>
              <a:t>Glade is a RAD tool to enable quick &amp; easy development of user interfaces for the </a:t>
            </a:r>
            <a:r>
              <a:rPr lang="en-US" dirty="0" smtClean="0"/>
              <a:t>GTK</a:t>
            </a:r>
            <a:r>
              <a:rPr lang="en-US" dirty="0"/>
              <a:t> toolkit and the </a:t>
            </a:r>
            <a:r>
              <a:rPr lang="en-US" dirty="0" smtClean="0"/>
              <a:t>GNOM</a:t>
            </a:r>
            <a:r>
              <a:rPr lang="en-US" dirty="0"/>
              <a:t> desktop </a:t>
            </a:r>
            <a:r>
              <a:rPr lang="en-US" dirty="0" smtClean="0"/>
              <a:t>environment</a:t>
            </a:r>
            <a:r>
              <a:rPr lang="fr-FR" dirty="0" smtClean="0"/>
              <a:t>,</a:t>
            </a:r>
            <a:r>
              <a:rPr lang="en-US" dirty="0" smtClean="0"/>
              <a:t>the </a:t>
            </a:r>
            <a:r>
              <a:rPr lang="en-US" dirty="0"/>
              <a:t>user interfaces designed in Glade are saved as XML, and by </a:t>
            </a:r>
            <a:r>
              <a:rPr lang="en-US" dirty="0" err="1" smtClean="0"/>
              <a:t>usingthe</a:t>
            </a:r>
            <a:r>
              <a:rPr lang="en-US" dirty="0"/>
              <a:t> </a:t>
            </a:r>
            <a:r>
              <a:rPr lang="en-US" dirty="0" err="1"/>
              <a:t>GtkBuilder</a:t>
            </a:r>
            <a:r>
              <a:rPr lang="en-US" dirty="0"/>
              <a:t> GTK object these can be loaded by </a:t>
            </a:r>
            <a:r>
              <a:rPr lang="en-US" dirty="0" smtClean="0"/>
              <a:t>applications dynamically </a:t>
            </a:r>
            <a:r>
              <a:rPr lang="en-US" dirty="0"/>
              <a:t>as needed.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9719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2297"/>
            <a:ext cx="10515600" cy="850392"/>
          </a:xfrm>
        </p:spPr>
        <p:txBody>
          <a:bodyPr>
            <a:normAutofit/>
          </a:bodyPr>
          <a:lstStyle/>
          <a:p>
            <a:r>
              <a:rPr lang="fr-FR" dirty="0" smtClean="0"/>
              <a:t>                              </a:t>
            </a:r>
            <a:r>
              <a:rPr lang="fr-FR" b="1" i="1" dirty="0" smtClean="0">
                <a:solidFill>
                  <a:srgbClr val="C00000"/>
                </a:solidFill>
              </a:rPr>
              <a:t>CONCLUTION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5422392"/>
          </a:xfrm>
        </p:spPr>
        <p:txBody>
          <a:bodyPr>
            <a:normAutofit fontScale="85000" lnSpcReduction="20000"/>
          </a:bodyPr>
          <a:lstStyle/>
          <a:p>
            <a:r>
              <a:rPr lang="fr-FR" sz="3800" b="1" u="sng" dirty="0" err="1" smtClean="0">
                <a:solidFill>
                  <a:schemeClr val="accent6">
                    <a:lumMod val="75000"/>
                  </a:schemeClr>
                </a:solidFill>
              </a:rPr>
              <a:t>What</a:t>
            </a:r>
            <a:r>
              <a:rPr lang="fr-FR" sz="3800" b="1" u="sn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3800" b="1" u="sng" dirty="0" err="1" smtClean="0">
                <a:solidFill>
                  <a:schemeClr val="accent6">
                    <a:lumMod val="75000"/>
                  </a:schemeClr>
                </a:solidFill>
              </a:rPr>
              <a:t>doesn’t</a:t>
            </a:r>
            <a:r>
              <a:rPr lang="fr-FR" sz="3800" b="1" u="sn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3800" b="1" u="sng" dirty="0" err="1" smtClean="0">
                <a:solidFill>
                  <a:schemeClr val="accent6">
                    <a:lumMod val="75000"/>
                  </a:schemeClr>
                </a:solidFill>
              </a:rPr>
              <a:t>work</a:t>
            </a:r>
            <a:r>
              <a:rPr lang="fr-FR" sz="3800" b="1" u="sng" dirty="0" smtClean="0">
                <a:solidFill>
                  <a:schemeClr val="accent6">
                    <a:lumMod val="75000"/>
                  </a:schemeClr>
                </a:solidFill>
              </a:rPr>
              <a:t>:   </a:t>
            </a:r>
            <a:r>
              <a:rPr lang="en-US" sz="3300" b="1" u="sn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(well here is the biggest part XD)</a:t>
            </a:r>
          </a:p>
          <a:p>
            <a:endParaRPr lang="en-US" dirty="0" smtClean="0"/>
          </a:p>
          <a:p>
            <a:r>
              <a:rPr lang="en-US" dirty="0"/>
              <a:t>It becomes too complicated to manipulate or even read the final code that contains the </a:t>
            </a:r>
            <a:r>
              <a:rPr lang="en-US" dirty="0" err="1"/>
              <a:t>gtk</a:t>
            </a:r>
            <a:r>
              <a:rPr lang="en-US" dirty="0"/>
              <a:t> libraries and </a:t>
            </a:r>
            <a:r>
              <a:rPr lang="en-US" dirty="0" err="1"/>
              <a:t>ofcourse</a:t>
            </a:r>
            <a:r>
              <a:rPr lang="en-US" dirty="0"/>
              <a:t> </a:t>
            </a:r>
            <a:r>
              <a:rPr lang="en-US" dirty="0" err="1"/>
              <a:t>gtk</a:t>
            </a:r>
            <a:r>
              <a:rPr lang="en-US" dirty="0"/>
              <a:t> functions even if </a:t>
            </a:r>
            <a:r>
              <a:rPr lang="en-US" dirty="0" err="1"/>
              <a:t>i</a:t>
            </a:r>
            <a:r>
              <a:rPr lang="en-US" dirty="0"/>
              <a:t> used glade that minimize my code a lot as </a:t>
            </a:r>
            <a:r>
              <a:rPr lang="en-US" dirty="0" err="1"/>
              <a:t>i</a:t>
            </a:r>
            <a:r>
              <a:rPr lang="en-US" dirty="0"/>
              <a:t> mentioned </a:t>
            </a:r>
            <a:r>
              <a:rPr lang="en-US" dirty="0" smtClean="0"/>
              <a:t>before(with using a file with </a:t>
            </a:r>
            <a:r>
              <a:rPr lang="en-US" dirty="0" err="1" smtClean="0"/>
              <a:t>extention</a:t>
            </a:r>
            <a:r>
              <a:rPr lang="en-US" dirty="0" smtClean="0"/>
              <a:t> .glade)</a:t>
            </a:r>
          </a:p>
          <a:p>
            <a:endParaRPr lang="en-US" dirty="0" smtClean="0"/>
          </a:p>
          <a:p>
            <a:r>
              <a:rPr lang="en-US" dirty="0"/>
              <a:t>As </a:t>
            </a:r>
            <a:r>
              <a:rPr lang="en-US" dirty="0" err="1"/>
              <a:t>i</a:t>
            </a:r>
            <a:r>
              <a:rPr lang="en-US" dirty="0"/>
              <a:t> mentioned the code c was too long which was hard to improve its quality  in order to make it as professional as </a:t>
            </a:r>
            <a:r>
              <a:rPr lang="en-US" dirty="0" smtClean="0"/>
              <a:t>possible</a:t>
            </a:r>
          </a:p>
          <a:p>
            <a:endParaRPr lang="en-US" dirty="0" smtClean="0"/>
          </a:p>
          <a:p>
            <a:r>
              <a:rPr lang="fr-FR" dirty="0" smtClean="0"/>
              <a:t>The BIG issue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i cant manage </a:t>
            </a:r>
            <a:r>
              <a:rPr lang="fr-FR" dirty="0" err="1" smtClean="0"/>
              <a:t>my</a:t>
            </a:r>
            <a:r>
              <a:rPr lang="fr-FR" dirty="0" smtClean="0"/>
              <a:t> application i </a:t>
            </a:r>
            <a:r>
              <a:rPr lang="fr-FR" dirty="0" err="1" smtClean="0"/>
              <a:t>mean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a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window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 and i </a:t>
            </a:r>
            <a:r>
              <a:rPr lang="fr-FR" dirty="0" err="1" smtClean="0"/>
              <a:t>want</a:t>
            </a:r>
            <a:r>
              <a:rPr lang="fr-FR" dirty="0" smtClean="0"/>
              <a:t> to show an </a:t>
            </a:r>
            <a:r>
              <a:rPr lang="fr-FR" dirty="0" err="1" smtClean="0"/>
              <a:t>other</a:t>
            </a:r>
            <a:r>
              <a:rPr lang="fr-FR" dirty="0" smtClean="0"/>
              <a:t> one i have to destroy the last one and show the new one but if i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realise</a:t>
            </a:r>
            <a:r>
              <a:rPr lang="fr-FR" dirty="0" smtClean="0"/>
              <a:t> the action of « </a:t>
            </a:r>
            <a:r>
              <a:rPr lang="fr-FR" dirty="0" err="1" smtClean="0"/>
              <a:t>quiter</a:t>
            </a:r>
            <a:r>
              <a:rPr lang="fr-FR" dirty="0" smtClean="0"/>
              <a:t> » i have to show up </a:t>
            </a:r>
            <a:r>
              <a:rPr lang="fr-FR" dirty="0" err="1" smtClean="0"/>
              <a:t>again</a:t>
            </a:r>
            <a:r>
              <a:rPr lang="fr-FR" dirty="0" smtClean="0"/>
              <a:t> the </a:t>
            </a:r>
            <a:r>
              <a:rPr lang="fr-FR" dirty="0" err="1" smtClean="0"/>
              <a:t>window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i </a:t>
            </a:r>
            <a:r>
              <a:rPr lang="fr-FR" dirty="0" err="1" smtClean="0"/>
              <a:t>destroyed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 </a:t>
            </a:r>
            <a:r>
              <a:rPr lang="fr-FR" dirty="0" err="1" smtClean="0"/>
              <a:t>whitch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hard and in the last moment i </a:t>
            </a:r>
            <a:r>
              <a:rPr lang="fr-FR" dirty="0" err="1" smtClean="0"/>
              <a:t>discoverd</a:t>
            </a:r>
            <a:r>
              <a:rPr lang="fr-FR" dirty="0" smtClean="0"/>
              <a:t> new </a:t>
            </a:r>
            <a:r>
              <a:rPr lang="fr-FR" dirty="0" err="1" smtClean="0"/>
              <a:t>function</a:t>
            </a:r>
            <a:r>
              <a:rPr lang="fr-FR" dirty="0" smtClean="0"/>
              <a:t> in </a:t>
            </a:r>
            <a:r>
              <a:rPr lang="fr-FR" dirty="0" err="1" smtClean="0"/>
              <a:t>gtk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maybe</a:t>
            </a:r>
            <a:r>
              <a:rPr lang="fr-FR" dirty="0" smtClean="0"/>
              <a:t> </a:t>
            </a:r>
            <a:r>
              <a:rPr lang="fr-FR" dirty="0" err="1" smtClean="0"/>
              <a:t>gonna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easier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use </a:t>
            </a:r>
            <a:r>
              <a:rPr lang="fr-FR" dirty="0" err="1" smtClean="0"/>
              <a:t>alot</a:t>
            </a:r>
            <a:r>
              <a:rPr lang="fr-FR" dirty="0" smtClean="0"/>
              <a:t> of </a:t>
            </a:r>
            <a:r>
              <a:rPr lang="fr-FR" dirty="0" err="1" smtClean="0"/>
              <a:t>windows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use one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en-US" dirty="0" smtClean="0"/>
              <a:t>Sets </a:t>
            </a:r>
            <a:r>
              <a:rPr lang="en-US" dirty="0"/>
              <a:t>the text within the </a:t>
            </a:r>
            <a:r>
              <a:rPr lang="en-US" dirty="0" err="1" smtClean="0"/>
              <a:t>GtkLabels</a:t>
            </a:r>
            <a:r>
              <a:rPr lang="en-US" dirty="0"/>
              <a:t> </a:t>
            </a:r>
            <a:r>
              <a:rPr lang="en-US" dirty="0" err="1" smtClean="0"/>
              <a:t>widget,and</a:t>
            </a:r>
            <a:r>
              <a:rPr lang="en-US" dirty="0" smtClean="0"/>
              <a:t> </a:t>
            </a:r>
            <a:r>
              <a:rPr lang="en-US" dirty="0"/>
              <a:t>It overwrites any text that was there before.</a:t>
            </a:r>
            <a:endParaRPr lang="en-US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136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37161"/>
            <a:ext cx="10515600" cy="877823"/>
          </a:xfrm>
        </p:spPr>
        <p:txBody>
          <a:bodyPr/>
          <a:lstStyle/>
          <a:p>
            <a:r>
              <a:rPr lang="fr-FR" dirty="0" smtClean="0"/>
              <a:t>                           </a:t>
            </a:r>
            <a:r>
              <a:rPr lang="fr-FR" b="1" dirty="0">
                <a:solidFill>
                  <a:srgbClr val="C00000"/>
                </a:solidFill>
              </a:rPr>
              <a:t>L</a:t>
            </a:r>
            <a:r>
              <a:rPr lang="fr-FR" b="1" dirty="0" smtClean="0">
                <a:solidFill>
                  <a:srgbClr val="C00000"/>
                </a:solidFill>
              </a:rPr>
              <a:t>ast </a:t>
            </a:r>
            <a:r>
              <a:rPr lang="fr-FR" b="1" dirty="0" err="1">
                <a:solidFill>
                  <a:srgbClr val="C00000"/>
                </a:solidFill>
              </a:rPr>
              <a:t>things</a:t>
            </a:r>
            <a:r>
              <a:rPr lang="fr-FR" b="1" dirty="0">
                <a:solidFill>
                  <a:srgbClr val="C00000"/>
                </a:solidFill>
              </a:rPr>
              <a:t> last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03497"/>
            <a:ext cx="10231679" cy="47379548"/>
          </a:xfrm>
        </p:spPr>
        <p:txBody>
          <a:bodyPr>
            <a:normAutofit/>
          </a:bodyPr>
          <a:lstStyle/>
          <a:p>
            <a:r>
              <a:rPr lang="en-US" sz="3200" dirty="0"/>
              <a:t>first of all about C code was a real practice of what we studied in both of “</a:t>
            </a:r>
            <a:r>
              <a:rPr lang="en-US" sz="3200" dirty="0" err="1"/>
              <a:t>programmation</a:t>
            </a:r>
            <a:r>
              <a:rPr lang="en-US" sz="3200" dirty="0"/>
              <a:t>” and “structure de </a:t>
            </a:r>
            <a:r>
              <a:rPr lang="en-US" sz="3200" dirty="0" err="1"/>
              <a:t>donnees</a:t>
            </a:r>
            <a:r>
              <a:rPr lang="en-US" sz="3200" dirty="0"/>
              <a:t>” and was also </a:t>
            </a:r>
            <a:r>
              <a:rPr lang="en-US" sz="3200" dirty="0" smtClean="0"/>
              <a:t>fun</a:t>
            </a:r>
          </a:p>
          <a:p>
            <a:endParaRPr lang="en-US" sz="3200" dirty="0" smtClean="0"/>
          </a:p>
          <a:p>
            <a:r>
              <a:rPr lang="en-US" sz="3200" dirty="0"/>
              <a:t>The documentation of </a:t>
            </a:r>
            <a:r>
              <a:rPr lang="en-US" sz="3200" dirty="0" err="1"/>
              <a:t>gtk</a:t>
            </a:r>
            <a:r>
              <a:rPr lang="en-US" sz="3200" dirty="0"/>
              <a:t> was really useful but it's disappointing that it really contains a lot of functions and primitives that are really useful but </a:t>
            </a:r>
            <a:r>
              <a:rPr lang="en-US" sz="3200" dirty="0" err="1"/>
              <a:t>i</a:t>
            </a:r>
            <a:r>
              <a:rPr lang="en-US" sz="3200" dirty="0"/>
              <a:t> didn't discover it yet but for sure </a:t>
            </a:r>
            <a:r>
              <a:rPr lang="en-US" sz="3200" dirty="0" err="1"/>
              <a:t>i'll</a:t>
            </a:r>
            <a:r>
              <a:rPr lang="en-US" sz="3200" dirty="0"/>
              <a:t> do. </a:t>
            </a:r>
            <a:endParaRPr lang="en-US" sz="3200" dirty="0" smtClean="0"/>
          </a:p>
          <a:p>
            <a:endParaRPr lang="en-US" sz="3200" dirty="0"/>
          </a:p>
          <a:p>
            <a:pPr marL="0" indent="0">
              <a:buNone/>
            </a:pPr>
            <a:endParaRPr lang="fr-FR" sz="3200" dirty="0" smtClean="0"/>
          </a:p>
          <a:p>
            <a:endParaRPr lang="en-US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905256" y="60584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33916"/>
            <a:ext cx="10515600" cy="1095154"/>
          </a:xfrm>
        </p:spPr>
        <p:txBody>
          <a:bodyPr/>
          <a:lstStyle/>
          <a:p>
            <a:r>
              <a:rPr lang="fr-FR" dirty="0" smtClean="0"/>
              <a:t>                            </a:t>
            </a:r>
            <a:r>
              <a:rPr lang="fr-FR" b="1" dirty="0" smtClean="0">
                <a:solidFill>
                  <a:srgbClr val="C00000"/>
                </a:solidFill>
              </a:rPr>
              <a:t>THANK YOU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0121" y="1551904"/>
            <a:ext cx="11025963" cy="489878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Pour être honnête au début, il était difficile et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insupportable d'utiliser </a:t>
            </a:r>
            <a:r>
              <a:rPr kumimoji="0" lang="fr-FR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gtk</a:t>
            </a:r>
            <a:r>
              <a:rPr kumimoji="0" lang="fr-FR" altLang="en-US" sz="3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parce </a:t>
            </a:r>
            <a:r>
              <a:rPr kumimoji="0" lang="fr-FR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qu</a:t>
            </a:r>
            <a:endParaRPr kumimoji="0" lang="fr-FR" altLang="en-US" sz="32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inheri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e cela semble vraiment être un haut niveau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de programmation, comme je ne peux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même pas imaginer que je puisse le comprendre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mais maintenant je suis fier de moi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que j'ai au moins comprendre comment cela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fonctionne et à cause de vous professeur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je suis vraiment reconnaissant à ce sujet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merci professeur</a:t>
            </a:r>
            <a:r>
              <a:rPr kumimoji="0" lang="fr-FR" altLang="en-US" sz="3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endParaRPr kumimoji="0" lang="fr-FR" altLang="en-US" sz="32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874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499</Words>
  <Application>Microsoft Office PowerPoint</Application>
  <PresentationFormat>Grand écran</PresentationFormat>
  <Paragraphs>69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inherit</vt:lpstr>
      <vt:lpstr>Thème Office</vt:lpstr>
      <vt:lpstr>Programmation’s mini project</vt:lpstr>
      <vt:lpstr>General view of my program with the graphocal interface</vt:lpstr>
      <vt:lpstr>        General view with the console  </vt:lpstr>
      <vt:lpstr>LES PROTOTYPES DES FONCTIONSET ET SOUS FONCTIONS UTILISEES POUR CE PROJET </vt:lpstr>
      <vt:lpstr>                         CONCLUSTION</vt:lpstr>
      <vt:lpstr>                              CONCLUTION</vt:lpstr>
      <vt:lpstr>                           Last things last</vt:lpstr>
      <vt:lpstr>      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Programmation’s project</dc:title>
  <dc:creator>LENOVO</dc:creator>
  <cp:lastModifiedBy>LENOVO</cp:lastModifiedBy>
  <cp:revision>28</cp:revision>
  <dcterms:created xsi:type="dcterms:W3CDTF">2021-06-06T16:24:16Z</dcterms:created>
  <dcterms:modified xsi:type="dcterms:W3CDTF">2021-06-06T22:04:46Z</dcterms:modified>
</cp:coreProperties>
</file>