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B2A82-9760-3A00-497B-B64318171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026263-CEF9-0041-899B-0FCB3E86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9E7AC-F8CB-623E-F109-CDB7D513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8A464-AAF8-78C6-BCE6-57C993D6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439EA-CAF4-98DB-207B-AC2CC768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98219-8B6A-E871-0C50-0773909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B7B2C5-07E2-0D14-FD08-06585CBF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8DF54-5169-368E-E7A7-54D7B5DE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68AD7-673C-CC39-1AE3-1B5E239D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78715-4CCB-3A09-8F0B-F3C93C89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349D33-A1E5-DCF8-8BB4-79E89617B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72E6DD-6772-53A0-5CD0-54FE68EC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59E34-0052-6524-C071-C5E3ED28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8868B-7C98-1C56-50FF-70FE733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735D2-3975-9BB4-B5E1-2DFF5F3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34FC0-DE11-38FB-97F2-10C63692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728F6-29D8-1EB3-73FA-D2BBE9FB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4BBF1B-E4C2-5C20-CBB8-CC8E53DF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3C8B0-DC2A-77FF-74DA-61142454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6C968-3779-06D3-A363-D4EA891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414A3-6704-42B3-2C31-48C3FFA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D4136-C6FD-EA3E-7EC9-8D1CC150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A9768-5905-F2AF-F519-3662F304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A40F0B-2AE3-F2D0-8BB2-48D8BBED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C8534-8D7A-69AB-9854-1B1A99BD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3A40C-50A3-AF5A-4880-84879351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ED53F-1307-E088-F6E1-8DA87331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621EF-70C6-6F21-7D2D-5D48C38E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19E175-2558-C285-7080-14EBB01F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50927-74E4-DE28-9963-11490691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1244F-E8EC-B908-F8AD-29C27A2E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CE430-E499-67D4-4FD9-2EDD99BE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487A5-59A0-F281-C898-45943C78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CA944F-D183-4949-899E-7563FFF4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5E2E00-5F60-BC90-A09A-9E9F22B2F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7669B3-DE16-B938-8DF4-28CBF43C2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92D09A-1A49-2C86-EB89-333CB1D2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560530-C90E-C4A1-5209-F0F08ACF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27A6D1-3DDE-ACF3-D33F-3182DE67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D6424-501D-CB8B-E985-FEB8002F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5DD20A-B7FC-D067-78BB-303EDDBC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F51B94-D5A3-BA56-5AD2-211C264D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5D2603-BD29-B7F0-5EF1-ACF44717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19BBB2-382F-1C11-CCD8-FDBA052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B648E6-9285-50EF-0D5B-EDAC1B1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967036-4A4E-8463-1429-53069F4D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28F28-A07C-D709-DABA-833B2C13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49774-40EB-37D1-8D75-A0A5A243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B08554-9D91-3C24-4893-77BB2619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2BFBD2-C716-E075-9987-5E480D49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DCDF5-A582-3751-3B0C-D55F5A8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3FC33-5F18-D21A-2D05-3C8BF536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0A7F6-9CFB-D3BF-07B6-9F8B1F56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7442A9-98D7-F0CA-651C-CE080D766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6E0CBD-A34B-7ACF-A622-0F36B24B5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781764-DF6D-3CFA-873B-9B7A4DEA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F06BB6-7275-E350-E142-77A4EB99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2A44B-C8BF-6A7F-14AF-7EADB6D1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180EA-9658-C220-F41A-3C83A074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CCFD9-FDAF-5A2F-B52E-EEF8F31C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C3E7D-A3C2-865A-83A7-23432D12B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2A84-F083-48A7-BDEA-3CB45850DF1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0D45E-4972-65C5-DCE5-089A43F8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A0C93-FC14-013C-0DAA-0E1FDD354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AF5A-56F0-42E2-A6F4-5A6D36CF64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F33031-1804-C5E1-D34F-44746AD1BA28}"/>
              </a:ext>
            </a:extLst>
          </p:cNvPr>
          <p:cNvSpPr txBox="1"/>
          <p:nvPr/>
        </p:nvSpPr>
        <p:spPr>
          <a:xfrm>
            <a:off x="4515834" y="-40534"/>
            <a:ext cx="34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 Dense Neural Network</a:t>
            </a:r>
            <a:endParaRPr lang="en-US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0E8276-D254-5DBC-705D-4F7ED696F949}"/>
              </a:ext>
            </a:extLst>
          </p:cNvPr>
          <p:cNvSpPr/>
          <p:nvPr/>
        </p:nvSpPr>
        <p:spPr>
          <a:xfrm>
            <a:off x="9960540" y="1958150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8AC28A-4068-E6BE-28F6-25D972D8CC0E}"/>
              </a:ext>
            </a:extLst>
          </p:cNvPr>
          <p:cNvSpPr/>
          <p:nvPr/>
        </p:nvSpPr>
        <p:spPr>
          <a:xfrm>
            <a:off x="9960540" y="2181022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1266409-5F4F-46A7-5EDB-6B505633C905}"/>
              </a:ext>
            </a:extLst>
          </p:cNvPr>
          <p:cNvSpPr/>
          <p:nvPr/>
        </p:nvSpPr>
        <p:spPr>
          <a:xfrm>
            <a:off x="9960540" y="2404179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2C5764-DB20-A9AE-9488-AEF381BF2D76}"/>
              </a:ext>
            </a:extLst>
          </p:cNvPr>
          <p:cNvSpPr/>
          <p:nvPr/>
        </p:nvSpPr>
        <p:spPr>
          <a:xfrm>
            <a:off x="9960540" y="2616451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9EDDF8F-8EB6-A9D5-83AF-E53229D817B3}"/>
              </a:ext>
            </a:extLst>
          </p:cNvPr>
          <p:cNvSpPr/>
          <p:nvPr/>
        </p:nvSpPr>
        <p:spPr>
          <a:xfrm>
            <a:off x="9960540" y="2839608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42022C8-764C-ED28-5365-C7BE3B80F3EE}"/>
              </a:ext>
            </a:extLst>
          </p:cNvPr>
          <p:cNvSpPr/>
          <p:nvPr/>
        </p:nvSpPr>
        <p:spPr>
          <a:xfrm>
            <a:off x="9960540" y="3040993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D962C2A-A163-75CC-66EA-51081DDE4308}"/>
              </a:ext>
            </a:extLst>
          </p:cNvPr>
          <p:cNvSpPr/>
          <p:nvPr/>
        </p:nvSpPr>
        <p:spPr>
          <a:xfrm>
            <a:off x="9970852" y="3264150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77C08D2-93ED-1298-A43E-67740FA694A0}"/>
              </a:ext>
            </a:extLst>
          </p:cNvPr>
          <p:cNvSpPr/>
          <p:nvPr/>
        </p:nvSpPr>
        <p:spPr>
          <a:xfrm>
            <a:off x="9960540" y="3496838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5D684D6-07CB-9FBA-98B9-1D6007BE39E9}"/>
              </a:ext>
            </a:extLst>
          </p:cNvPr>
          <p:cNvSpPr/>
          <p:nvPr/>
        </p:nvSpPr>
        <p:spPr>
          <a:xfrm>
            <a:off x="9960540" y="3732027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A876B5-5B9D-EA4D-6FF8-6B6433502F63}"/>
              </a:ext>
            </a:extLst>
          </p:cNvPr>
          <p:cNvSpPr/>
          <p:nvPr/>
        </p:nvSpPr>
        <p:spPr>
          <a:xfrm>
            <a:off x="9971998" y="3961981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DAF3749-FACD-A207-7C0C-A1D3C6241E47}"/>
              </a:ext>
            </a:extLst>
          </p:cNvPr>
          <p:cNvSpPr/>
          <p:nvPr/>
        </p:nvSpPr>
        <p:spPr>
          <a:xfrm>
            <a:off x="9970852" y="4209123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4E46AFE-9413-B296-4DC1-FF137F004079}"/>
              </a:ext>
            </a:extLst>
          </p:cNvPr>
          <p:cNvSpPr/>
          <p:nvPr/>
        </p:nvSpPr>
        <p:spPr>
          <a:xfrm>
            <a:off x="9960540" y="4456708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309CC2-71E0-1881-C1C5-3E9D08DC6EAA}"/>
              </a:ext>
            </a:extLst>
          </p:cNvPr>
          <p:cNvSpPr/>
          <p:nvPr/>
        </p:nvSpPr>
        <p:spPr>
          <a:xfrm>
            <a:off x="9960540" y="4701064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53A3C10-9B7F-F01B-42DD-9855A556D14F}"/>
              </a:ext>
            </a:extLst>
          </p:cNvPr>
          <p:cNvSpPr/>
          <p:nvPr/>
        </p:nvSpPr>
        <p:spPr>
          <a:xfrm>
            <a:off x="9957101" y="4918776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DD9C3CE-758C-D136-58B5-98008998A9C5}"/>
              </a:ext>
            </a:extLst>
          </p:cNvPr>
          <p:cNvSpPr/>
          <p:nvPr/>
        </p:nvSpPr>
        <p:spPr>
          <a:xfrm>
            <a:off x="783771" y="1001486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5D06C66-5B1B-3971-6CAC-422CA917D356}"/>
              </a:ext>
            </a:extLst>
          </p:cNvPr>
          <p:cNvSpPr/>
          <p:nvPr/>
        </p:nvSpPr>
        <p:spPr>
          <a:xfrm>
            <a:off x="783770" y="143147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C725BA5-6B7D-4D95-B447-4ACA1C7F71B2}"/>
              </a:ext>
            </a:extLst>
          </p:cNvPr>
          <p:cNvSpPr/>
          <p:nvPr/>
        </p:nvSpPr>
        <p:spPr>
          <a:xfrm>
            <a:off x="783770" y="1796145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9AA7D8B-DFF7-AFE8-739D-0828E3375EE0}"/>
              </a:ext>
            </a:extLst>
          </p:cNvPr>
          <p:cNvSpPr/>
          <p:nvPr/>
        </p:nvSpPr>
        <p:spPr>
          <a:xfrm>
            <a:off x="783769" y="2188029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EC1B988-03CD-0C5C-FA88-5DB9962D3F4B}"/>
              </a:ext>
            </a:extLst>
          </p:cNvPr>
          <p:cNvSpPr/>
          <p:nvPr/>
        </p:nvSpPr>
        <p:spPr>
          <a:xfrm>
            <a:off x="783769" y="2601686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BCE0F06-2D09-F40F-4DCB-3FF1593574D2}"/>
              </a:ext>
            </a:extLst>
          </p:cNvPr>
          <p:cNvSpPr/>
          <p:nvPr/>
        </p:nvSpPr>
        <p:spPr>
          <a:xfrm>
            <a:off x="761995" y="4452256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065FE3-3EAF-D38A-BF7F-9D601A24F669}"/>
              </a:ext>
            </a:extLst>
          </p:cNvPr>
          <p:cNvSpPr/>
          <p:nvPr/>
        </p:nvSpPr>
        <p:spPr>
          <a:xfrm>
            <a:off x="761994" y="488224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2F4BE6D-149F-225E-F1CC-4494530258A6}"/>
              </a:ext>
            </a:extLst>
          </p:cNvPr>
          <p:cNvSpPr/>
          <p:nvPr/>
        </p:nvSpPr>
        <p:spPr>
          <a:xfrm>
            <a:off x="761994" y="5246915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11C33DF-4B49-FC52-0020-31477252A738}"/>
              </a:ext>
            </a:extLst>
          </p:cNvPr>
          <p:cNvSpPr/>
          <p:nvPr/>
        </p:nvSpPr>
        <p:spPr>
          <a:xfrm>
            <a:off x="761993" y="5638799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5CBCF6E-C8A4-F37E-2AE2-FFF9B2C565C1}"/>
              </a:ext>
            </a:extLst>
          </p:cNvPr>
          <p:cNvSpPr/>
          <p:nvPr/>
        </p:nvSpPr>
        <p:spPr>
          <a:xfrm>
            <a:off x="761993" y="6052456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1D9124-A350-AD33-7220-96B0DBDA312B}"/>
              </a:ext>
            </a:extLst>
          </p:cNvPr>
          <p:cNvSpPr/>
          <p:nvPr/>
        </p:nvSpPr>
        <p:spPr>
          <a:xfrm>
            <a:off x="913304" y="306977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F270F7A-A008-3989-3852-B204FCFB20C4}"/>
              </a:ext>
            </a:extLst>
          </p:cNvPr>
          <p:cNvSpPr/>
          <p:nvPr/>
        </p:nvSpPr>
        <p:spPr>
          <a:xfrm>
            <a:off x="909921" y="3282041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501DB52-27E0-8476-6A12-1718DE265D73}"/>
              </a:ext>
            </a:extLst>
          </p:cNvPr>
          <p:cNvSpPr/>
          <p:nvPr/>
        </p:nvSpPr>
        <p:spPr>
          <a:xfrm>
            <a:off x="905442" y="348392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F1A8FA2-705A-E094-E832-BFCA817C31A5}"/>
              </a:ext>
            </a:extLst>
          </p:cNvPr>
          <p:cNvSpPr/>
          <p:nvPr/>
        </p:nvSpPr>
        <p:spPr>
          <a:xfrm>
            <a:off x="900334" y="4216132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AAB950-34B0-D712-4179-FF46661F0F23}"/>
              </a:ext>
            </a:extLst>
          </p:cNvPr>
          <p:cNvSpPr/>
          <p:nvPr/>
        </p:nvSpPr>
        <p:spPr>
          <a:xfrm>
            <a:off x="904814" y="372369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2F6840-31E1-E251-9202-4974819115AF}"/>
              </a:ext>
            </a:extLst>
          </p:cNvPr>
          <p:cNvSpPr/>
          <p:nvPr/>
        </p:nvSpPr>
        <p:spPr>
          <a:xfrm>
            <a:off x="900335" y="3925575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982479E-85F5-E3C0-5979-88342F37C4BB}"/>
              </a:ext>
            </a:extLst>
          </p:cNvPr>
          <p:cNvSpPr/>
          <p:nvPr/>
        </p:nvSpPr>
        <p:spPr>
          <a:xfrm>
            <a:off x="2838301" y="1444153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1BF8BC4-F9E3-E2C2-39A1-B8D0A0E0541E}"/>
              </a:ext>
            </a:extLst>
          </p:cNvPr>
          <p:cNvSpPr/>
          <p:nvPr/>
        </p:nvSpPr>
        <p:spPr>
          <a:xfrm>
            <a:off x="2838300" y="1836037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A7C76-297F-9BBB-7D31-B33A5A566D1E}"/>
              </a:ext>
            </a:extLst>
          </p:cNvPr>
          <p:cNvSpPr/>
          <p:nvPr/>
        </p:nvSpPr>
        <p:spPr>
          <a:xfrm>
            <a:off x="2838300" y="2249694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9776D55-A735-DBF8-30E1-FD30C1F4D163}"/>
              </a:ext>
            </a:extLst>
          </p:cNvPr>
          <p:cNvSpPr/>
          <p:nvPr/>
        </p:nvSpPr>
        <p:spPr>
          <a:xfrm>
            <a:off x="2838301" y="444137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624E34E-394E-2D2F-74CE-7219C26D97B3}"/>
              </a:ext>
            </a:extLst>
          </p:cNvPr>
          <p:cNvSpPr/>
          <p:nvPr/>
        </p:nvSpPr>
        <p:spPr>
          <a:xfrm>
            <a:off x="2838300" y="4833255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4A352DD-A538-41DA-8AF7-69BE8D3FFACD}"/>
              </a:ext>
            </a:extLst>
          </p:cNvPr>
          <p:cNvSpPr/>
          <p:nvPr/>
        </p:nvSpPr>
        <p:spPr>
          <a:xfrm>
            <a:off x="2838300" y="5246912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871F1E6-C1B9-C9A8-5570-A4490E7EE628}"/>
              </a:ext>
            </a:extLst>
          </p:cNvPr>
          <p:cNvSpPr/>
          <p:nvPr/>
        </p:nvSpPr>
        <p:spPr>
          <a:xfrm>
            <a:off x="2978725" y="269818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B2C1EDF-4B21-F6DD-4EC1-87922E20A369}"/>
              </a:ext>
            </a:extLst>
          </p:cNvPr>
          <p:cNvSpPr/>
          <p:nvPr/>
        </p:nvSpPr>
        <p:spPr>
          <a:xfrm>
            <a:off x="2975342" y="291045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6D2337D-9500-BFA5-8F2D-459DC816AD29}"/>
              </a:ext>
            </a:extLst>
          </p:cNvPr>
          <p:cNvSpPr/>
          <p:nvPr/>
        </p:nvSpPr>
        <p:spPr>
          <a:xfrm>
            <a:off x="2970863" y="311233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75DD357-9551-413C-3137-91B906A755FE}"/>
              </a:ext>
            </a:extLst>
          </p:cNvPr>
          <p:cNvSpPr/>
          <p:nvPr/>
        </p:nvSpPr>
        <p:spPr>
          <a:xfrm>
            <a:off x="2970235" y="335210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1060A22-0E9C-A858-86E1-47B43799A87C}"/>
              </a:ext>
            </a:extLst>
          </p:cNvPr>
          <p:cNvSpPr/>
          <p:nvPr/>
        </p:nvSpPr>
        <p:spPr>
          <a:xfrm>
            <a:off x="2955865" y="360791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3585D0B-B7EE-D4E4-F080-74CB5303E93E}"/>
              </a:ext>
            </a:extLst>
          </p:cNvPr>
          <p:cNvSpPr/>
          <p:nvPr/>
        </p:nvSpPr>
        <p:spPr>
          <a:xfrm>
            <a:off x="2952482" y="3820185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BD72B50-A63B-B891-635C-6992067B6304}"/>
              </a:ext>
            </a:extLst>
          </p:cNvPr>
          <p:cNvSpPr/>
          <p:nvPr/>
        </p:nvSpPr>
        <p:spPr>
          <a:xfrm>
            <a:off x="2948003" y="402206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DE88324-BE13-4CEE-C97F-BBBC263CD3A5}"/>
              </a:ext>
            </a:extLst>
          </p:cNvPr>
          <p:cNvSpPr/>
          <p:nvPr/>
        </p:nvSpPr>
        <p:spPr>
          <a:xfrm>
            <a:off x="2947375" y="426183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1909909-3274-22CC-5196-0D8449C3E76D}"/>
              </a:ext>
            </a:extLst>
          </p:cNvPr>
          <p:cNvSpPr/>
          <p:nvPr/>
        </p:nvSpPr>
        <p:spPr>
          <a:xfrm>
            <a:off x="4433055" y="1444153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C7FC2CB-9A07-2E51-3C3C-37FDD4219B5B}"/>
              </a:ext>
            </a:extLst>
          </p:cNvPr>
          <p:cNvSpPr/>
          <p:nvPr/>
        </p:nvSpPr>
        <p:spPr>
          <a:xfrm>
            <a:off x="4433054" y="1836037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F036ED2-3900-DD4D-F3DF-63A22CD36182}"/>
              </a:ext>
            </a:extLst>
          </p:cNvPr>
          <p:cNvSpPr/>
          <p:nvPr/>
        </p:nvSpPr>
        <p:spPr>
          <a:xfrm>
            <a:off x="4433054" y="2249694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9EE47D7-AE62-2EC0-192B-2072B8CBFB27}"/>
              </a:ext>
            </a:extLst>
          </p:cNvPr>
          <p:cNvSpPr/>
          <p:nvPr/>
        </p:nvSpPr>
        <p:spPr>
          <a:xfrm>
            <a:off x="4433055" y="444137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5CAF777-AC4A-0CC8-4BCE-AB3FC49605BD}"/>
              </a:ext>
            </a:extLst>
          </p:cNvPr>
          <p:cNvSpPr/>
          <p:nvPr/>
        </p:nvSpPr>
        <p:spPr>
          <a:xfrm>
            <a:off x="4433054" y="4833255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C067949-B3BA-291C-6319-04800522942D}"/>
              </a:ext>
            </a:extLst>
          </p:cNvPr>
          <p:cNvSpPr/>
          <p:nvPr/>
        </p:nvSpPr>
        <p:spPr>
          <a:xfrm>
            <a:off x="4433054" y="5246912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C68DFB3-FD4C-C3AC-8D3D-FCDFFDC7D747}"/>
              </a:ext>
            </a:extLst>
          </p:cNvPr>
          <p:cNvSpPr/>
          <p:nvPr/>
        </p:nvSpPr>
        <p:spPr>
          <a:xfrm>
            <a:off x="4573479" y="269818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29FD9F-5999-E9FD-423F-2EC70FF3B3ED}"/>
              </a:ext>
            </a:extLst>
          </p:cNvPr>
          <p:cNvSpPr/>
          <p:nvPr/>
        </p:nvSpPr>
        <p:spPr>
          <a:xfrm>
            <a:off x="4570096" y="291045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4541A4F-EBEB-909A-1BB3-1E0B739733BF}"/>
              </a:ext>
            </a:extLst>
          </p:cNvPr>
          <p:cNvSpPr/>
          <p:nvPr/>
        </p:nvSpPr>
        <p:spPr>
          <a:xfrm>
            <a:off x="4565617" y="311233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0AE1C7-03DD-4B0A-97A1-F3D2831268AA}"/>
              </a:ext>
            </a:extLst>
          </p:cNvPr>
          <p:cNvSpPr/>
          <p:nvPr/>
        </p:nvSpPr>
        <p:spPr>
          <a:xfrm>
            <a:off x="4564989" y="3352106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0D6776A-D7C1-4181-006D-22F15D565C7E}"/>
              </a:ext>
            </a:extLst>
          </p:cNvPr>
          <p:cNvSpPr/>
          <p:nvPr/>
        </p:nvSpPr>
        <p:spPr>
          <a:xfrm>
            <a:off x="4550619" y="360791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754F158-ACD1-0F4B-86FB-4E05AC0167B4}"/>
              </a:ext>
            </a:extLst>
          </p:cNvPr>
          <p:cNvSpPr/>
          <p:nvPr/>
        </p:nvSpPr>
        <p:spPr>
          <a:xfrm>
            <a:off x="4547236" y="3820185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3237393-3775-7C42-6A55-A2F734E65DA0}"/>
              </a:ext>
            </a:extLst>
          </p:cNvPr>
          <p:cNvSpPr/>
          <p:nvPr/>
        </p:nvSpPr>
        <p:spPr>
          <a:xfrm>
            <a:off x="4542757" y="402206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0129C84-A21D-050A-5DF6-FE61EC26B1E3}"/>
              </a:ext>
            </a:extLst>
          </p:cNvPr>
          <p:cNvSpPr/>
          <p:nvPr/>
        </p:nvSpPr>
        <p:spPr>
          <a:xfrm>
            <a:off x="4542129" y="4261837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991658F-BBF6-8E66-A6D6-949EC71BD060}"/>
              </a:ext>
            </a:extLst>
          </p:cNvPr>
          <p:cNvSpPr/>
          <p:nvPr/>
        </p:nvSpPr>
        <p:spPr>
          <a:xfrm>
            <a:off x="6042566" y="1428390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A823BA1-B49D-B1CB-97B7-366A553E1F24}"/>
              </a:ext>
            </a:extLst>
          </p:cNvPr>
          <p:cNvSpPr/>
          <p:nvPr/>
        </p:nvSpPr>
        <p:spPr>
          <a:xfrm>
            <a:off x="6042565" y="1820274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ADA5BD2-CE8E-AC42-6025-8EA18212A974}"/>
              </a:ext>
            </a:extLst>
          </p:cNvPr>
          <p:cNvSpPr/>
          <p:nvPr/>
        </p:nvSpPr>
        <p:spPr>
          <a:xfrm>
            <a:off x="6042565" y="223393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1F590DC-C455-84C7-7D23-109FA4996810}"/>
              </a:ext>
            </a:extLst>
          </p:cNvPr>
          <p:cNvSpPr/>
          <p:nvPr/>
        </p:nvSpPr>
        <p:spPr>
          <a:xfrm>
            <a:off x="6042566" y="4425608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0BCD6D9-44A9-F690-B504-EFCDC9370DAF}"/>
              </a:ext>
            </a:extLst>
          </p:cNvPr>
          <p:cNvSpPr/>
          <p:nvPr/>
        </p:nvSpPr>
        <p:spPr>
          <a:xfrm>
            <a:off x="6042565" y="4817492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C4346739-EC54-E7DD-4B94-ACEB022E8AC9}"/>
              </a:ext>
            </a:extLst>
          </p:cNvPr>
          <p:cNvSpPr/>
          <p:nvPr/>
        </p:nvSpPr>
        <p:spPr>
          <a:xfrm>
            <a:off x="6042565" y="5231149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415D1C7C-D3C1-F7E2-A15B-745BF49B3954}"/>
              </a:ext>
            </a:extLst>
          </p:cNvPr>
          <p:cNvSpPr/>
          <p:nvPr/>
        </p:nvSpPr>
        <p:spPr>
          <a:xfrm>
            <a:off x="6182990" y="268242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D328746-07DC-732C-BDA1-2C33B6C33ECE}"/>
              </a:ext>
            </a:extLst>
          </p:cNvPr>
          <p:cNvSpPr/>
          <p:nvPr/>
        </p:nvSpPr>
        <p:spPr>
          <a:xfrm>
            <a:off x="6179607" y="2894691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DF157FE-5923-50A9-739A-A9A5C95BB715}"/>
              </a:ext>
            </a:extLst>
          </p:cNvPr>
          <p:cNvSpPr/>
          <p:nvPr/>
        </p:nvSpPr>
        <p:spPr>
          <a:xfrm>
            <a:off x="6175128" y="309657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0DCE489D-477A-0EE4-06CF-70BCA2328787}"/>
              </a:ext>
            </a:extLst>
          </p:cNvPr>
          <p:cNvSpPr/>
          <p:nvPr/>
        </p:nvSpPr>
        <p:spPr>
          <a:xfrm>
            <a:off x="6174500" y="333634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DB3947E-BF6B-2DB6-90DC-51CC3C19DF5D}"/>
              </a:ext>
            </a:extLst>
          </p:cNvPr>
          <p:cNvSpPr/>
          <p:nvPr/>
        </p:nvSpPr>
        <p:spPr>
          <a:xfrm>
            <a:off x="6160130" y="359215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74648A6-CB56-A4E2-4381-B82D8352B888}"/>
              </a:ext>
            </a:extLst>
          </p:cNvPr>
          <p:cNvSpPr/>
          <p:nvPr/>
        </p:nvSpPr>
        <p:spPr>
          <a:xfrm>
            <a:off x="6156747" y="3804422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C951AC40-8A24-B0F8-6C1F-6ED7DA04BF45}"/>
              </a:ext>
            </a:extLst>
          </p:cNvPr>
          <p:cNvSpPr/>
          <p:nvPr/>
        </p:nvSpPr>
        <p:spPr>
          <a:xfrm>
            <a:off x="6152268" y="400630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A3505D5-D47E-B0AC-F07A-8791D1A67227}"/>
              </a:ext>
            </a:extLst>
          </p:cNvPr>
          <p:cNvSpPr/>
          <p:nvPr/>
        </p:nvSpPr>
        <p:spPr>
          <a:xfrm>
            <a:off x="6151640" y="424607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5E6A30C-B669-6DE7-041A-5BA8C8B1DE99}"/>
              </a:ext>
            </a:extLst>
          </p:cNvPr>
          <p:cNvSpPr/>
          <p:nvPr/>
        </p:nvSpPr>
        <p:spPr>
          <a:xfrm>
            <a:off x="7624728" y="1428390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624D3A36-CEED-C8A6-111B-266D134AC96A}"/>
              </a:ext>
            </a:extLst>
          </p:cNvPr>
          <p:cNvSpPr/>
          <p:nvPr/>
        </p:nvSpPr>
        <p:spPr>
          <a:xfrm>
            <a:off x="7624727" y="1820274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CC5D8B58-615E-F226-1891-57EA65DF6F52}"/>
              </a:ext>
            </a:extLst>
          </p:cNvPr>
          <p:cNvSpPr/>
          <p:nvPr/>
        </p:nvSpPr>
        <p:spPr>
          <a:xfrm>
            <a:off x="7624727" y="2233931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708600F-2D2F-980D-FDA6-28E7B413C233}"/>
              </a:ext>
            </a:extLst>
          </p:cNvPr>
          <p:cNvSpPr/>
          <p:nvPr/>
        </p:nvSpPr>
        <p:spPr>
          <a:xfrm>
            <a:off x="7624728" y="4425608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875DF8D2-FDA1-0BA6-E87E-5A16A0E9110D}"/>
              </a:ext>
            </a:extLst>
          </p:cNvPr>
          <p:cNvSpPr/>
          <p:nvPr/>
        </p:nvSpPr>
        <p:spPr>
          <a:xfrm>
            <a:off x="7624727" y="4817492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0B7F245-F5CC-9061-81A2-5AF00E6812FD}"/>
              </a:ext>
            </a:extLst>
          </p:cNvPr>
          <p:cNvSpPr/>
          <p:nvPr/>
        </p:nvSpPr>
        <p:spPr>
          <a:xfrm>
            <a:off x="7624727" y="5231149"/>
            <a:ext cx="348343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619FA6C-3E23-CFEB-7678-23D410556802}"/>
              </a:ext>
            </a:extLst>
          </p:cNvPr>
          <p:cNvSpPr/>
          <p:nvPr/>
        </p:nvSpPr>
        <p:spPr>
          <a:xfrm>
            <a:off x="7765152" y="268242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9E58291-622C-D992-3071-4C74370AB001}"/>
              </a:ext>
            </a:extLst>
          </p:cNvPr>
          <p:cNvSpPr/>
          <p:nvPr/>
        </p:nvSpPr>
        <p:spPr>
          <a:xfrm>
            <a:off x="7761769" y="2894691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A9863DB-E13A-2250-CF86-DD448BDA992C}"/>
              </a:ext>
            </a:extLst>
          </p:cNvPr>
          <p:cNvSpPr/>
          <p:nvPr/>
        </p:nvSpPr>
        <p:spPr>
          <a:xfrm>
            <a:off x="7757290" y="309657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5AE912F-5CFB-936C-CB51-24C55454EEE8}"/>
              </a:ext>
            </a:extLst>
          </p:cNvPr>
          <p:cNvSpPr/>
          <p:nvPr/>
        </p:nvSpPr>
        <p:spPr>
          <a:xfrm>
            <a:off x="7756662" y="3336343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BFFCBF4-0A8B-F116-FBFC-3A7E4AF3BD90}"/>
              </a:ext>
            </a:extLst>
          </p:cNvPr>
          <p:cNvSpPr/>
          <p:nvPr/>
        </p:nvSpPr>
        <p:spPr>
          <a:xfrm>
            <a:off x="7742292" y="359215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7DC3E57-88C0-B055-EF8B-661E8CEC7482}"/>
              </a:ext>
            </a:extLst>
          </p:cNvPr>
          <p:cNvSpPr/>
          <p:nvPr/>
        </p:nvSpPr>
        <p:spPr>
          <a:xfrm>
            <a:off x="7738909" y="3804422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7BF6B56F-6D75-79C7-5A70-F75AB9A83B96}"/>
              </a:ext>
            </a:extLst>
          </p:cNvPr>
          <p:cNvSpPr/>
          <p:nvPr/>
        </p:nvSpPr>
        <p:spPr>
          <a:xfrm>
            <a:off x="7734430" y="400630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0C3D6D1-CED8-B5B4-3528-D4E5996C8DAA}"/>
              </a:ext>
            </a:extLst>
          </p:cNvPr>
          <p:cNvSpPr/>
          <p:nvPr/>
        </p:nvSpPr>
        <p:spPr>
          <a:xfrm>
            <a:off x="7733802" y="4246074"/>
            <a:ext cx="45719" cy="47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8255904-D508-58CE-5EEB-C9B47E28416D}"/>
              </a:ext>
            </a:extLst>
          </p:cNvPr>
          <p:cNvCxnSpPr>
            <a:cxnSpLocks/>
          </p:cNvCxnSpPr>
          <p:nvPr/>
        </p:nvCxnSpPr>
        <p:spPr>
          <a:xfrm>
            <a:off x="1019521" y="1197541"/>
            <a:ext cx="1931372" cy="39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3E977101-9E7F-2CD7-E12C-6368B29B9FC6}"/>
              </a:ext>
            </a:extLst>
          </p:cNvPr>
          <p:cNvCxnSpPr>
            <a:cxnSpLocks/>
          </p:cNvCxnSpPr>
          <p:nvPr/>
        </p:nvCxnSpPr>
        <p:spPr>
          <a:xfrm>
            <a:off x="971495" y="1104888"/>
            <a:ext cx="1956534" cy="95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76C7556-B7E0-CD5A-17D7-FBB8514A04DB}"/>
              </a:ext>
            </a:extLst>
          </p:cNvPr>
          <p:cNvCxnSpPr>
            <a:stCxn id="19" idx="1"/>
          </p:cNvCxnSpPr>
          <p:nvPr/>
        </p:nvCxnSpPr>
        <p:spPr>
          <a:xfrm>
            <a:off x="834785" y="1049311"/>
            <a:ext cx="2186276" cy="136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8680388-6210-E023-7EB6-153FCAB6CED1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81100" y="1280232"/>
            <a:ext cx="2021650" cy="339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CBAD9F0-DBAB-1601-3EFC-6F437CD275A6}"/>
              </a:ext>
            </a:extLst>
          </p:cNvPr>
          <p:cNvCxnSpPr>
            <a:cxnSpLocks/>
          </p:cNvCxnSpPr>
          <p:nvPr/>
        </p:nvCxnSpPr>
        <p:spPr>
          <a:xfrm>
            <a:off x="931448" y="1001483"/>
            <a:ext cx="2054529" cy="406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E31728F-8F6E-5487-03BB-17D4B9C88884}"/>
              </a:ext>
            </a:extLst>
          </p:cNvPr>
          <p:cNvCxnSpPr>
            <a:cxnSpLocks/>
            <a:stCxn id="19" idx="5"/>
            <a:endCxn id="43" idx="4"/>
          </p:cNvCxnSpPr>
          <p:nvPr/>
        </p:nvCxnSpPr>
        <p:spPr>
          <a:xfrm>
            <a:off x="1081100" y="1280232"/>
            <a:ext cx="1931372" cy="429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135516F-5F7A-DD52-AFAE-352B216F4399}"/>
              </a:ext>
            </a:extLst>
          </p:cNvPr>
          <p:cNvCxnSpPr/>
          <p:nvPr/>
        </p:nvCxnSpPr>
        <p:spPr>
          <a:xfrm>
            <a:off x="971495" y="1592383"/>
            <a:ext cx="2049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B4B10829-1DF7-A11F-CAB1-C17C4FE9C23B}"/>
              </a:ext>
            </a:extLst>
          </p:cNvPr>
          <p:cNvCxnSpPr>
            <a:cxnSpLocks/>
          </p:cNvCxnSpPr>
          <p:nvPr/>
        </p:nvCxnSpPr>
        <p:spPr>
          <a:xfrm>
            <a:off x="878463" y="1592383"/>
            <a:ext cx="2096879" cy="4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23E045D-1A6D-2623-1B25-0C0A0E464187}"/>
              </a:ext>
            </a:extLst>
          </p:cNvPr>
          <p:cNvCxnSpPr/>
          <p:nvPr/>
        </p:nvCxnSpPr>
        <p:spPr>
          <a:xfrm>
            <a:off x="927338" y="1590128"/>
            <a:ext cx="2065756" cy="81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BEF0F75-2D3F-264E-D4AA-28705D596C81}"/>
              </a:ext>
            </a:extLst>
          </p:cNvPr>
          <p:cNvCxnSpPr>
            <a:stCxn id="20" idx="5"/>
            <a:endCxn id="41" idx="5"/>
          </p:cNvCxnSpPr>
          <p:nvPr/>
        </p:nvCxnSpPr>
        <p:spPr>
          <a:xfrm>
            <a:off x="1081099" y="1710217"/>
            <a:ext cx="2054531" cy="300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FBAE861-BF49-9844-1849-0BEBF8D86CAA}"/>
              </a:ext>
            </a:extLst>
          </p:cNvPr>
          <p:cNvCxnSpPr>
            <a:cxnSpLocks/>
            <a:endCxn id="42" idx="4"/>
          </p:cNvCxnSpPr>
          <p:nvPr/>
        </p:nvCxnSpPr>
        <p:spPr>
          <a:xfrm>
            <a:off x="997067" y="1594638"/>
            <a:ext cx="2015405" cy="356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17FF0C07-A701-FD59-11BB-41C3507050B6}"/>
              </a:ext>
            </a:extLst>
          </p:cNvPr>
          <p:cNvCxnSpPr>
            <a:cxnSpLocks/>
            <a:stCxn id="20" idx="6"/>
            <a:endCxn id="43" idx="4"/>
          </p:cNvCxnSpPr>
          <p:nvPr/>
        </p:nvCxnSpPr>
        <p:spPr>
          <a:xfrm>
            <a:off x="1132113" y="1594757"/>
            <a:ext cx="1880359" cy="397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1FB89D27-E198-8588-47EC-C72E4F97C17F}"/>
              </a:ext>
            </a:extLst>
          </p:cNvPr>
          <p:cNvCxnSpPr>
            <a:cxnSpLocks/>
          </p:cNvCxnSpPr>
          <p:nvPr/>
        </p:nvCxnSpPr>
        <p:spPr>
          <a:xfrm flipV="1">
            <a:off x="869802" y="1540291"/>
            <a:ext cx="2176765" cy="44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AD25F67F-998E-9449-92AE-C4A22DA3FF60}"/>
              </a:ext>
            </a:extLst>
          </p:cNvPr>
          <p:cNvCxnSpPr>
            <a:stCxn id="21" idx="6"/>
          </p:cNvCxnSpPr>
          <p:nvPr/>
        </p:nvCxnSpPr>
        <p:spPr>
          <a:xfrm>
            <a:off x="1132113" y="1959431"/>
            <a:ext cx="1838121" cy="1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8B3B30D-2384-D0AB-6666-0DC2ED4CF1CD}"/>
              </a:ext>
            </a:extLst>
          </p:cNvPr>
          <p:cNvCxnSpPr/>
          <p:nvPr/>
        </p:nvCxnSpPr>
        <p:spPr>
          <a:xfrm>
            <a:off x="959023" y="1926572"/>
            <a:ext cx="2087056" cy="5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C9D5EEBC-3321-0E1C-E163-A61F1B3F4D6C}"/>
              </a:ext>
            </a:extLst>
          </p:cNvPr>
          <p:cNvCxnSpPr/>
          <p:nvPr/>
        </p:nvCxnSpPr>
        <p:spPr>
          <a:xfrm>
            <a:off x="950533" y="1983593"/>
            <a:ext cx="2091436" cy="264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4EEF5414-4865-9797-09BF-FB1CBFDFA453}"/>
              </a:ext>
            </a:extLst>
          </p:cNvPr>
          <p:cNvCxnSpPr>
            <a:stCxn id="21" idx="0"/>
          </p:cNvCxnSpPr>
          <p:nvPr/>
        </p:nvCxnSpPr>
        <p:spPr>
          <a:xfrm>
            <a:off x="957942" y="1796145"/>
            <a:ext cx="2028035" cy="320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B93C68F-6D01-6F02-5968-F8B69B0E0D41}"/>
              </a:ext>
            </a:extLst>
          </p:cNvPr>
          <p:cNvCxnSpPr/>
          <p:nvPr/>
        </p:nvCxnSpPr>
        <p:spPr>
          <a:xfrm>
            <a:off x="988478" y="1959430"/>
            <a:ext cx="1986137" cy="347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651A14B7-DFC9-DE81-9721-217FBC85173F}"/>
              </a:ext>
            </a:extLst>
          </p:cNvPr>
          <p:cNvCxnSpPr/>
          <p:nvPr/>
        </p:nvCxnSpPr>
        <p:spPr>
          <a:xfrm flipV="1">
            <a:off x="900334" y="1590128"/>
            <a:ext cx="2120727" cy="77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E96F2775-BC7E-9AD8-A804-FD778CAB783E}"/>
              </a:ext>
            </a:extLst>
          </p:cNvPr>
          <p:cNvCxnSpPr>
            <a:endCxn id="39" idx="6"/>
          </p:cNvCxnSpPr>
          <p:nvPr/>
        </p:nvCxnSpPr>
        <p:spPr>
          <a:xfrm flipV="1">
            <a:off x="923193" y="1999323"/>
            <a:ext cx="2263450" cy="3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3B178A1-B8AC-56FF-84E6-2BD22F3BB8BD}"/>
              </a:ext>
            </a:extLst>
          </p:cNvPr>
          <p:cNvCxnSpPr>
            <a:stCxn id="22" idx="6"/>
          </p:cNvCxnSpPr>
          <p:nvPr/>
        </p:nvCxnSpPr>
        <p:spPr>
          <a:xfrm>
            <a:off x="1132112" y="2351315"/>
            <a:ext cx="1888949" cy="5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744076C-17B7-32C2-AC5E-06579037B208}"/>
              </a:ext>
            </a:extLst>
          </p:cNvPr>
          <p:cNvCxnSpPr>
            <a:stCxn id="22" idx="6"/>
            <a:endCxn id="41" idx="4"/>
          </p:cNvCxnSpPr>
          <p:nvPr/>
        </p:nvCxnSpPr>
        <p:spPr>
          <a:xfrm>
            <a:off x="1132112" y="2351315"/>
            <a:ext cx="1880361" cy="241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72AD6D1-C088-D987-AD8B-6B5AF9F0897F}"/>
              </a:ext>
            </a:extLst>
          </p:cNvPr>
          <p:cNvCxnSpPr>
            <a:stCxn id="22" idx="6"/>
            <a:endCxn id="42" idx="4"/>
          </p:cNvCxnSpPr>
          <p:nvPr/>
        </p:nvCxnSpPr>
        <p:spPr>
          <a:xfrm>
            <a:off x="1132112" y="2351315"/>
            <a:ext cx="1880360" cy="28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EECE3-C3FD-377A-515F-098970476934}"/>
              </a:ext>
            </a:extLst>
          </p:cNvPr>
          <p:cNvCxnSpPr>
            <a:stCxn id="22" idx="6"/>
            <a:endCxn id="43" idx="4"/>
          </p:cNvCxnSpPr>
          <p:nvPr/>
        </p:nvCxnSpPr>
        <p:spPr>
          <a:xfrm>
            <a:off x="1132112" y="2351315"/>
            <a:ext cx="1880360" cy="32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C805C50-B062-FDCB-B8C4-8D73C3B72056}"/>
              </a:ext>
            </a:extLst>
          </p:cNvPr>
          <p:cNvCxnSpPr>
            <a:stCxn id="23" idx="6"/>
            <a:endCxn id="38" idx="2"/>
          </p:cNvCxnSpPr>
          <p:nvPr/>
        </p:nvCxnSpPr>
        <p:spPr>
          <a:xfrm flipV="1">
            <a:off x="1132112" y="1607439"/>
            <a:ext cx="1706189" cy="115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C24FC6F-1FA3-6D89-65B6-37733F31E381}"/>
              </a:ext>
            </a:extLst>
          </p:cNvPr>
          <p:cNvCxnSpPr>
            <a:stCxn id="23" idx="6"/>
          </p:cNvCxnSpPr>
          <p:nvPr/>
        </p:nvCxnSpPr>
        <p:spPr>
          <a:xfrm flipV="1">
            <a:off x="1132112" y="1999323"/>
            <a:ext cx="1838122" cy="7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FDA64D0D-6FEE-BCA9-95D5-533B0F6E6BBC}"/>
              </a:ext>
            </a:extLst>
          </p:cNvPr>
          <p:cNvCxnSpPr>
            <a:stCxn id="23" idx="6"/>
          </p:cNvCxnSpPr>
          <p:nvPr/>
        </p:nvCxnSpPr>
        <p:spPr>
          <a:xfrm flipV="1">
            <a:off x="1132112" y="2429242"/>
            <a:ext cx="1853865" cy="33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9B0A0158-C715-8A9B-CF5B-63B7C2C7DC8C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132112" y="2764972"/>
            <a:ext cx="1838122" cy="186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C84DA91F-484F-1DCD-A675-97AC3B94B7A5}"/>
              </a:ext>
            </a:extLst>
          </p:cNvPr>
          <p:cNvCxnSpPr>
            <a:stCxn id="23" idx="6"/>
          </p:cNvCxnSpPr>
          <p:nvPr/>
        </p:nvCxnSpPr>
        <p:spPr>
          <a:xfrm>
            <a:off x="1132112" y="2764972"/>
            <a:ext cx="1860982" cy="22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FEEA501-9A4D-5EFC-3B2F-8FC7EB942AA4}"/>
              </a:ext>
            </a:extLst>
          </p:cNvPr>
          <p:cNvCxnSpPr>
            <a:stCxn id="23" idx="6"/>
          </p:cNvCxnSpPr>
          <p:nvPr/>
        </p:nvCxnSpPr>
        <p:spPr>
          <a:xfrm>
            <a:off x="1132112" y="2764972"/>
            <a:ext cx="1909857" cy="26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32CB5F1-6C72-56AC-11EB-D1D358148F11}"/>
              </a:ext>
            </a:extLst>
          </p:cNvPr>
          <p:cNvCxnSpPr>
            <a:stCxn id="24" idx="7"/>
            <a:endCxn id="38" idx="1"/>
          </p:cNvCxnSpPr>
          <p:nvPr/>
        </p:nvCxnSpPr>
        <p:spPr>
          <a:xfrm flipV="1">
            <a:off x="1059324" y="1491978"/>
            <a:ext cx="1829991" cy="300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8D2BF850-6D88-2B35-E88A-9AEA2B55F2A2}"/>
              </a:ext>
            </a:extLst>
          </p:cNvPr>
          <p:cNvCxnSpPr>
            <a:stCxn id="24" idx="6"/>
            <a:endCxn id="39" idx="2"/>
          </p:cNvCxnSpPr>
          <p:nvPr/>
        </p:nvCxnSpPr>
        <p:spPr>
          <a:xfrm flipV="1">
            <a:off x="1110338" y="1999323"/>
            <a:ext cx="1727962" cy="26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EF839377-757B-B13F-A35C-0ED5D777778F}"/>
              </a:ext>
            </a:extLst>
          </p:cNvPr>
          <p:cNvCxnSpPr>
            <a:stCxn id="24" idx="7"/>
            <a:endCxn id="40" idx="2"/>
          </p:cNvCxnSpPr>
          <p:nvPr/>
        </p:nvCxnSpPr>
        <p:spPr>
          <a:xfrm flipV="1">
            <a:off x="1059324" y="2412980"/>
            <a:ext cx="1778976" cy="20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98702842-3727-85DE-C411-9D57D0CBAD15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110338" y="4604657"/>
            <a:ext cx="1727963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227D6E4-2AE2-1A25-53F1-6F54D41140CB}"/>
              </a:ext>
            </a:extLst>
          </p:cNvPr>
          <p:cNvCxnSpPr>
            <a:stCxn id="24" idx="6"/>
            <a:endCxn id="42" idx="1"/>
          </p:cNvCxnSpPr>
          <p:nvPr/>
        </p:nvCxnSpPr>
        <p:spPr>
          <a:xfrm>
            <a:off x="1110338" y="4615542"/>
            <a:ext cx="1778976" cy="2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2F85A6D7-F364-E7A3-0C59-18BE7A97F0FB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1110338" y="4615542"/>
            <a:ext cx="1727962" cy="79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4120F4F1-4F72-2C6B-AE21-846300C78B13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 flipV="1">
            <a:off x="1110337" y="1607439"/>
            <a:ext cx="1727964" cy="343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1275ECF4-0AA2-00D2-1475-F3DF7E138D4C}"/>
              </a:ext>
            </a:extLst>
          </p:cNvPr>
          <p:cNvCxnSpPr>
            <a:stCxn id="25" idx="6"/>
            <a:endCxn id="39" idx="1"/>
          </p:cNvCxnSpPr>
          <p:nvPr/>
        </p:nvCxnSpPr>
        <p:spPr>
          <a:xfrm flipV="1">
            <a:off x="1110337" y="1883862"/>
            <a:ext cx="1778977" cy="31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290E788E-F0A4-BB13-727D-8B38DE83D730}"/>
              </a:ext>
            </a:extLst>
          </p:cNvPr>
          <p:cNvCxnSpPr>
            <a:stCxn id="25" idx="6"/>
          </p:cNvCxnSpPr>
          <p:nvPr/>
        </p:nvCxnSpPr>
        <p:spPr>
          <a:xfrm flipV="1">
            <a:off x="1110337" y="2406387"/>
            <a:ext cx="1863281" cy="26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375006C0-8A57-04C7-E380-D93C1AF19926}"/>
              </a:ext>
            </a:extLst>
          </p:cNvPr>
          <p:cNvCxnSpPr>
            <a:endCxn id="41" idx="7"/>
          </p:cNvCxnSpPr>
          <p:nvPr/>
        </p:nvCxnSpPr>
        <p:spPr>
          <a:xfrm flipV="1">
            <a:off x="982644" y="4602859"/>
            <a:ext cx="2058521" cy="46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F82A9F1B-3D7E-CA33-2F35-4C8789188E3D}"/>
              </a:ext>
            </a:extLst>
          </p:cNvPr>
          <p:cNvCxnSpPr>
            <a:stCxn id="25" idx="6"/>
            <a:endCxn id="42" idx="4"/>
          </p:cNvCxnSpPr>
          <p:nvPr/>
        </p:nvCxnSpPr>
        <p:spPr>
          <a:xfrm flipV="1">
            <a:off x="1110337" y="5033385"/>
            <a:ext cx="1910724" cy="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372D5B17-165C-B732-192E-E8E2CDBE4536}"/>
              </a:ext>
            </a:extLst>
          </p:cNvPr>
          <p:cNvCxnSpPr>
            <a:stCxn id="25" idx="6"/>
            <a:endCxn id="43" idx="2"/>
          </p:cNvCxnSpPr>
          <p:nvPr/>
        </p:nvCxnSpPr>
        <p:spPr>
          <a:xfrm>
            <a:off x="1110337" y="5045527"/>
            <a:ext cx="1727963" cy="36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02FD9A4E-2594-3092-D4D5-27C84B3DEF49}"/>
              </a:ext>
            </a:extLst>
          </p:cNvPr>
          <p:cNvCxnSpPr>
            <a:stCxn id="26" idx="6"/>
          </p:cNvCxnSpPr>
          <p:nvPr/>
        </p:nvCxnSpPr>
        <p:spPr>
          <a:xfrm flipV="1">
            <a:off x="1110337" y="1615461"/>
            <a:ext cx="1840556" cy="379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7302580A-7B8B-9170-930D-DE233EED3EB7}"/>
              </a:ext>
            </a:extLst>
          </p:cNvPr>
          <p:cNvCxnSpPr>
            <a:stCxn id="26" idx="6"/>
            <a:endCxn id="39" idx="3"/>
          </p:cNvCxnSpPr>
          <p:nvPr/>
        </p:nvCxnSpPr>
        <p:spPr>
          <a:xfrm flipV="1">
            <a:off x="1110337" y="2114783"/>
            <a:ext cx="1778977" cy="32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DAECBB97-FCB7-EDA0-8D13-092361E5AAB8}"/>
              </a:ext>
            </a:extLst>
          </p:cNvPr>
          <p:cNvCxnSpPr>
            <a:stCxn id="26" idx="6"/>
          </p:cNvCxnSpPr>
          <p:nvPr/>
        </p:nvCxnSpPr>
        <p:spPr>
          <a:xfrm flipV="1">
            <a:off x="1110337" y="2441542"/>
            <a:ext cx="1864278" cy="296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2E30D9E9-34D5-9441-25A0-24C189439715}"/>
              </a:ext>
            </a:extLst>
          </p:cNvPr>
          <p:cNvCxnSpPr>
            <a:stCxn id="26" idx="6"/>
          </p:cNvCxnSpPr>
          <p:nvPr/>
        </p:nvCxnSpPr>
        <p:spPr>
          <a:xfrm flipV="1">
            <a:off x="1110337" y="4565394"/>
            <a:ext cx="1900289" cy="84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223EB725-B333-6F03-732D-F74494F20B2C}"/>
              </a:ext>
            </a:extLst>
          </p:cNvPr>
          <p:cNvCxnSpPr/>
          <p:nvPr/>
        </p:nvCxnSpPr>
        <p:spPr>
          <a:xfrm flipV="1">
            <a:off x="944787" y="5021614"/>
            <a:ext cx="2025447" cy="43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2E66841A-AEE5-0DD3-33E1-FB54203340CD}"/>
              </a:ext>
            </a:extLst>
          </p:cNvPr>
          <p:cNvCxnSpPr>
            <a:stCxn id="26" idx="6"/>
          </p:cNvCxnSpPr>
          <p:nvPr/>
        </p:nvCxnSpPr>
        <p:spPr>
          <a:xfrm flipV="1">
            <a:off x="1110337" y="5391895"/>
            <a:ext cx="1894394" cy="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EF2F3A83-8281-279A-17E0-4C44935D8718}"/>
              </a:ext>
            </a:extLst>
          </p:cNvPr>
          <p:cNvCxnSpPr>
            <a:stCxn id="27" idx="6"/>
            <a:endCxn id="27" idx="6"/>
          </p:cNvCxnSpPr>
          <p:nvPr/>
        </p:nvCxnSpPr>
        <p:spPr>
          <a:xfrm>
            <a:off x="1110336" y="58020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5C56FEA5-61E8-0470-8767-E882E19B3B84}"/>
              </a:ext>
            </a:extLst>
          </p:cNvPr>
          <p:cNvCxnSpPr>
            <a:stCxn id="27" idx="6"/>
            <a:endCxn id="38" idx="3"/>
          </p:cNvCxnSpPr>
          <p:nvPr/>
        </p:nvCxnSpPr>
        <p:spPr>
          <a:xfrm flipV="1">
            <a:off x="1110336" y="1722899"/>
            <a:ext cx="1778979" cy="407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EC6A9BF-A17E-4F9D-BD55-4ED5FAB569B7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1110336" y="1969788"/>
            <a:ext cx="1920889" cy="38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00C14C77-2912-CD61-51FD-85088392E2B4}"/>
              </a:ext>
            </a:extLst>
          </p:cNvPr>
          <p:cNvCxnSpPr>
            <a:stCxn id="27" idx="6"/>
          </p:cNvCxnSpPr>
          <p:nvPr/>
        </p:nvCxnSpPr>
        <p:spPr>
          <a:xfrm flipV="1">
            <a:off x="1110336" y="2399353"/>
            <a:ext cx="1876881" cy="340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58C8B8C4-CE85-7FE0-5FC3-C46A2D1595DE}"/>
              </a:ext>
            </a:extLst>
          </p:cNvPr>
          <p:cNvCxnSpPr>
            <a:stCxn id="27" idx="6"/>
            <a:endCxn id="41" idx="2"/>
          </p:cNvCxnSpPr>
          <p:nvPr/>
        </p:nvCxnSpPr>
        <p:spPr>
          <a:xfrm flipV="1">
            <a:off x="1110336" y="4604657"/>
            <a:ext cx="1727965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0F3DC49B-9688-9B44-1FC9-77AA9F918EB9}"/>
              </a:ext>
            </a:extLst>
          </p:cNvPr>
          <p:cNvCxnSpPr>
            <a:endCxn id="42" idx="3"/>
          </p:cNvCxnSpPr>
          <p:nvPr/>
        </p:nvCxnSpPr>
        <p:spPr>
          <a:xfrm flipV="1">
            <a:off x="921863" y="5112001"/>
            <a:ext cx="1967451" cy="6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B9C964E4-C187-4CEE-44DF-F592DE1C204E}"/>
              </a:ext>
            </a:extLst>
          </p:cNvPr>
          <p:cNvCxnSpPr>
            <a:stCxn id="27" idx="6"/>
          </p:cNvCxnSpPr>
          <p:nvPr/>
        </p:nvCxnSpPr>
        <p:spPr>
          <a:xfrm flipV="1">
            <a:off x="1110336" y="5420555"/>
            <a:ext cx="1920889" cy="38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43F1A1DE-DF65-14E9-2211-02D203C18F2B}"/>
              </a:ext>
            </a:extLst>
          </p:cNvPr>
          <p:cNvCxnSpPr>
            <a:stCxn id="28" idx="6"/>
            <a:endCxn id="38" idx="3"/>
          </p:cNvCxnSpPr>
          <p:nvPr/>
        </p:nvCxnSpPr>
        <p:spPr>
          <a:xfrm flipV="1">
            <a:off x="1110336" y="1722899"/>
            <a:ext cx="1778979" cy="449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1633CACA-C076-200C-C3B4-4F1DBA85B803}"/>
              </a:ext>
            </a:extLst>
          </p:cNvPr>
          <p:cNvCxnSpPr>
            <a:stCxn id="28" idx="6"/>
            <a:endCxn id="39" idx="3"/>
          </p:cNvCxnSpPr>
          <p:nvPr/>
        </p:nvCxnSpPr>
        <p:spPr>
          <a:xfrm flipV="1">
            <a:off x="1110336" y="2114783"/>
            <a:ext cx="1778978" cy="410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avec flèche 190">
            <a:extLst>
              <a:ext uri="{FF2B5EF4-FFF2-40B4-BE49-F238E27FC236}">
                <a16:creationId xmlns:a16="http://schemas.microsoft.com/office/drawing/2014/main" id="{BA0D7B2C-50D2-AA03-950D-FA6D98F037D3}"/>
              </a:ext>
            </a:extLst>
          </p:cNvPr>
          <p:cNvCxnSpPr>
            <a:stCxn id="28" idx="6"/>
            <a:endCxn id="40" idx="2"/>
          </p:cNvCxnSpPr>
          <p:nvPr/>
        </p:nvCxnSpPr>
        <p:spPr>
          <a:xfrm flipV="1">
            <a:off x="1110336" y="2528440"/>
            <a:ext cx="1778978" cy="368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314851FA-9D8B-106C-E650-829CDAFB985A}"/>
              </a:ext>
            </a:extLst>
          </p:cNvPr>
          <p:cNvCxnSpPr>
            <a:cxnSpLocks/>
          </p:cNvCxnSpPr>
          <p:nvPr/>
        </p:nvCxnSpPr>
        <p:spPr>
          <a:xfrm flipV="1">
            <a:off x="1075751" y="4484001"/>
            <a:ext cx="1778979" cy="17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98C31A26-E2E5-71DB-C7F8-8B3C3507B0F0}"/>
              </a:ext>
            </a:extLst>
          </p:cNvPr>
          <p:cNvCxnSpPr>
            <a:cxnSpLocks/>
          </p:cNvCxnSpPr>
          <p:nvPr/>
        </p:nvCxnSpPr>
        <p:spPr>
          <a:xfrm flipV="1">
            <a:off x="1088353" y="5521731"/>
            <a:ext cx="1778978" cy="69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9284874E-7A77-0C73-617B-06DA688671D6}"/>
              </a:ext>
            </a:extLst>
          </p:cNvPr>
          <p:cNvCxnSpPr>
            <a:stCxn id="38" idx="6"/>
          </p:cNvCxnSpPr>
          <p:nvPr/>
        </p:nvCxnSpPr>
        <p:spPr>
          <a:xfrm flipV="1">
            <a:off x="3186644" y="1590128"/>
            <a:ext cx="1409694" cy="1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7FA63E18-3B3F-8544-633E-900CBCC37FC4}"/>
              </a:ext>
            </a:extLst>
          </p:cNvPr>
          <p:cNvCxnSpPr>
            <a:stCxn id="38" idx="6"/>
          </p:cNvCxnSpPr>
          <p:nvPr/>
        </p:nvCxnSpPr>
        <p:spPr>
          <a:xfrm>
            <a:off x="3186644" y="1607439"/>
            <a:ext cx="1386834" cy="3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819B66D4-A8DE-6DDC-76A1-C29D24B7684A}"/>
              </a:ext>
            </a:extLst>
          </p:cNvPr>
          <p:cNvCxnSpPr>
            <a:stCxn id="38" idx="6"/>
            <a:endCxn id="54" idx="2"/>
          </p:cNvCxnSpPr>
          <p:nvPr/>
        </p:nvCxnSpPr>
        <p:spPr>
          <a:xfrm>
            <a:off x="3186644" y="1607439"/>
            <a:ext cx="1246410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3B6B51C1-F1A9-3734-D698-5EB18C2169CC}"/>
              </a:ext>
            </a:extLst>
          </p:cNvPr>
          <p:cNvCxnSpPr>
            <a:stCxn id="38" idx="6"/>
          </p:cNvCxnSpPr>
          <p:nvPr/>
        </p:nvCxnSpPr>
        <p:spPr>
          <a:xfrm>
            <a:off x="3186644" y="1607439"/>
            <a:ext cx="1380762" cy="29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11977BD5-99A1-1FCC-8ACC-C65E94CE2A05}"/>
              </a:ext>
            </a:extLst>
          </p:cNvPr>
          <p:cNvCxnSpPr>
            <a:cxnSpLocks/>
            <a:stCxn id="38" idx="6"/>
            <a:endCxn id="56" idx="4"/>
          </p:cNvCxnSpPr>
          <p:nvPr/>
        </p:nvCxnSpPr>
        <p:spPr>
          <a:xfrm>
            <a:off x="3186644" y="1607439"/>
            <a:ext cx="1420582" cy="35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DA9F53E7-0E2F-B4D2-AD4C-0B2DC8112A27}"/>
              </a:ext>
            </a:extLst>
          </p:cNvPr>
          <p:cNvCxnSpPr>
            <a:stCxn id="38" idx="6"/>
            <a:endCxn id="56" idx="2"/>
          </p:cNvCxnSpPr>
          <p:nvPr/>
        </p:nvCxnSpPr>
        <p:spPr>
          <a:xfrm>
            <a:off x="3186644" y="1607439"/>
            <a:ext cx="1246410" cy="338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>
            <a:extLst>
              <a:ext uri="{FF2B5EF4-FFF2-40B4-BE49-F238E27FC236}">
                <a16:creationId xmlns:a16="http://schemas.microsoft.com/office/drawing/2014/main" id="{AFF77B9E-45A3-997F-2C5E-B410F94B2B90}"/>
              </a:ext>
            </a:extLst>
          </p:cNvPr>
          <p:cNvCxnSpPr>
            <a:stCxn id="38" idx="6"/>
            <a:endCxn id="57" idx="1"/>
          </p:cNvCxnSpPr>
          <p:nvPr/>
        </p:nvCxnSpPr>
        <p:spPr>
          <a:xfrm>
            <a:off x="3186644" y="1607439"/>
            <a:ext cx="1297424" cy="368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2A180FBD-8A6B-36CB-6C89-3AF5BE269AAD}"/>
              </a:ext>
            </a:extLst>
          </p:cNvPr>
          <p:cNvCxnSpPr>
            <a:stCxn id="39" idx="6"/>
          </p:cNvCxnSpPr>
          <p:nvPr/>
        </p:nvCxnSpPr>
        <p:spPr>
          <a:xfrm flipV="1">
            <a:off x="3186643" y="1615461"/>
            <a:ext cx="1378345" cy="3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0E071814-E520-A09A-F190-A293329A5360}"/>
              </a:ext>
            </a:extLst>
          </p:cNvPr>
          <p:cNvCxnSpPr>
            <a:stCxn id="39" idx="6"/>
          </p:cNvCxnSpPr>
          <p:nvPr/>
        </p:nvCxnSpPr>
        <p:spPr>
          <a:xfrm flipV="1">
            <a:off x="3186643" y="1995622"/>
            <a:ext cx="1389099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63BE2B84-436B-40DA-6C29-457A4CF92BE4}"/>
              </a:ext>
            </a:extLst>
          </p:cNvPr>
          <p:cNvCxnSpPr>
            <a:stCxn id="39" idx="6"/>
          </p:cNvCxnSpPr>
          <p:nvPr/>
        </p:nvCxnSpPr>
        <p:spPr>
          <a:xfrm>
            <a:off x="3186643" y="1999323"/>
            <a:ext cx="1402909" cy="4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2BF97011-958E-A0B5-1062-D1D1D129C242}"/>
              </a:ext>
            </a:extLst>
          </p:cNvPr>
          <p:cNvCxnSpPr>
            <a:stCxn id="39" idx="6"/>
            <a:endCxn id="55" idx="2"/>
          </p:cNvCxnSpPr>
          <p:nvPr/>
        </p:nvCxnSpPr>
        <p:spPr>
          <a:xfrm>
            <a:off x="3186643" y="1999323"/>
            <a:ext cx="1246412" cy="26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C36E699F-7A7B-4267-2F18-71936F418632}"/>
              </a:ext>
            </a:extLst>
          </p:cNvPr>
          <p:cNvCxnSpPr>
            <a:stCxn id="39" idx="6"/>
            <a:endCxn id="56" idx="2"/>
          </p:cNvCxnSpPr>
          <p:nvPr/>
        </p:nvCxnSpPr>
        <p:spPr>
          <a:xfrm>
            <a:off x="3186643" y="1999323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avec flèche 222">
            <a:extLst>
              <a:ext uri="{FF2B5EF4-FFF2-40B4-BE49-F238E27FC236}">
                <a16:creationId xmlns:a16="http://schemas.microsoft.com/office/drawing/2014/main" id="{A19EBA0E-688B-EB00-4E22-F780FDF75F51}"/>
              </a:ext>
            </a:extLst>
          </p:cNvPr>
          <p:cNvCxnSpPr>
            <a:stCxn id="39" idx="6"/>
            <a:endCxn id="57" idx="2"/>
          </p:cNvCxnSpPr>
          <p:nvPr/>
        </p:nvCxnSpPr>
        <p:spPr>
          <a:xfrm>
            <a:off x="3186643" y="1999323"/>
            <a:ext cx="1246411" cy="34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FF1121FE-3183-D8C8-FB3D-B4516DCF5FF7}"/>
              </a:ext>
            </a:extLst>
          </p:cNvPr>
          <p:cNvCxnSpPr>
            <a:stCxn id="40" idx="6"/>
          </p:cNvCxnSpPr>
          <p:nvPr/>
        </p:nvCxnSpPr>
        <p:spPr>
          <a:xfrm flipV="1">
            <a:off x="3186643" y="1594756"/>
            <a:ext cx="1363975" cy="81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avec flèche 226">
            <a:extLst>
              <a:ext uri="{FF2B5EF4-FFF2-40B4-BE49-F238E27FC236}">
                <a16:creationId xmlns:a16="http://schemas.microsoft.com/office/drawing/2014/main" id="{E4EF2E9D-3372-FBDF-7B7E-A03E97BA3CB0}"/>
              </a:ext>
            </a:extLst>
          </p:cNvPr>
          <p:cNvCxnSpPr>
            <a:stCxn id="40" idx="6"/>
            <a:endCxn id="53" idx="2"/>
          </p:cNvCxnSpPr>
          <p:nvPr/>
        </p:nvCxnSpPr>
        <p:spPr>
          <a:xfrm flipV="1">
            <a:off x="3186643" y="1999323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EAE21EA3-1434-6B0B-20FA-F4476C4BA5F9}"/>
              </a:ext>
            </a:extLst>
          </p:cNvPr>
          <p:cNvCxnSpPr>
            <a:stCxn id="40" idx="6"/>
            <a:endCxn id="54" idx="2"/>
          </p:cNvCxnSpPr>
          <p:nvPr/>
        </p:nvCxnSpPr>
        <p:spPr>
          <a:xfrm>
            <a:off x="3186643" y="2412980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FB0A7524-28B5-DB63-57D3-B7186BCDAE0E}"/>
              </a:ext>
            </a:extLst>
          </p:cNvPr>
          <p:cNvCxnSpPr>
            <a:stCxn id="40" idx="6"/>
            <a:endCxn id="55" idx="2"/>
          </p:cNvCxnSpPr>
          <p:nvPr/>
        </p:nvCxnSpPr>
        <p:spPr>
          <a:xfrm>
            <a:off x="3186643" y="2412980"/>
            <a:ext cx="1246412" cy="21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FEFDBA3B-D0B4-E178-5B1C-8D695DD9F11E}"/>
              </a:ext>
            </a:extLst>
          </p:cNvPr>
          <p:cNvCxnSpPr>
            <a:stCxn id="40" idx="6"/>
            <a:endCxn id="56" idx="2"/>
          </p:cNvCxnSpPr>
          <p:nvPr/>
        </p:nvCxnSpPr>
        <p:spPr>
          <a:xfrm>
            <a:off x="3186643" y="2412980"/>
            <a:ext cx="1246411" cy="25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id="{371238B0-A9A5-6E24-C286-EEAF5103426D}"/>
              </a:ext>
            </a:extLst>
          </p:cNvPr>
          <p:cNvCxnSpPr>
            <a:stCxn id="40" idx="6"/>
            <a:endCxn id="57" idx="2"/>
          </p:cNvCxnSpPr>
          <p:nvPr/>
        </p:nvCxnSpPr>
        <p:spPr>
          <a:xfrm>
            <a:off x="3186643" y="2412980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C7DF374A-284B-A26A-0A48-F13B9348C124}"/>
              </a:ext>
            </a:extLst>
          </p:cNvPr>
          <p:cNvCxnSpPr>
            <a:stCxn id="41" idx="6"/>
            <a:endCxn id="52" idx="3"/>
          </p:cNvCxnSpPr>
          <p:nvPr/>
        </p:nvCxnSpPr>
        <p:spPr>
          <a:xfrm flipV="1">
            <a:off x="3186644" y="1722899"/>
            <a:ext cx="1297425" cy="28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avec flèche 240">
            <a:extLst>
              <a:ext uri="{FF2B5EF4-FFF2-40B4-BE49-F238E27FC236}">
                <a16:creationId xmlns:a16="http://schemas.microsoft.com/office/drawing/2014/main" id="{AD146D58-E914-A49A-8DD7-CA630BF45D71}"/>
              </a:ext>
            </a:extLst>
          </p:cNvPr>
          <p:cNvCxnSpPr>
            <a:stCxn id="41" idx="6"/>
            <a:endCxn id="53" idx="3"/>
          </p:cNvCxnSpPr>
          <p:nvPr/>
        </p:nvCxnSpPr>
        <p:spPr>
          <a:xfrm flipV="1">
            <a:off x="3186644" y="2114783"/>
            <a:ext cx="1297424" cy="24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5461E94C-D030-9709-E8FD-CEB556417E95}"/>
              </a:ext>
            </a:extLst>
          </p:cNvPr>
          <p:cNvCxnSpPr>
            <a:stCxn id="41" idx="6"/>
            <a:endCxn id="54" idx="3"/>
          </p:cNvCxnSpPr>
          <p:nvPr/>
        </p:nvCxnSpPr>
        <p:spPr>
          <a:xfrm flipV="1">
            <a:off x="3186644" y="2528440"/>
            <a:ext cx="1297424" cy="207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1910DF04-840B-4E96-C1B8-875FB2026718}"/>
              </a:ext>
            </a:extLst>
          </p:cNvPr>
          <p:cNvCxnSpPr>
            <a:stCxn id="41" idx="6"/>
            <a:endCxn id="55" idx="2"/>
          </p:cNvCxnSpPr>
          <p:nvPr/>
        </p:nvCxnSpPr>
        <p:spPr>
          <a:xfrm>
            <a:off x="3186644" y="4604657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0F6CB198-6D24-4EA7-8F3E-7C85F4142616}"/>
              </a:ext>
            </a:extLst>
          </p:cNvPr>
          <p:cNvCxnSpPr>
            <a:stCxn id="41" idx="6"/>
            <a:endCxn id="56" idx="2"/>
          </p:cNvCxnSpPr>
          <p:nvPr/>
        </p:nvCxnSpPr>
        <p:spPr>
          <a:xfrm>
            <a:off x="3186644" y="4604657"/>
            <a:ext cx="124641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10ADE1F9-6AC9-9784-44C9-161009B3374F}"/>
              </a:ext>
            </a:extLst>
          </p:cNvPr>
          <p:cNvCxnSpPr>
            <a:stCxn id="41" idx="6"/>
            <a:endCxn id="57" idx="2"/>
          </p:cNvCxnSpPr>
          <p:nvPr/>
        </p:nvCxnSpPr>
        <p:spPr>
          <a:xfrm>
            <a:off x="3186644" y="4604657"/>
            <a:ext cx="1246410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4B269F15-496E-4BFC-5EF2-78ED6BEDADA9}"/>
              </a:ext>
            </a:extLst>
          </p:cNvPr>
          <p:cNvCxnSpPr>
            <a:stCxn id="42" idx="6"/>
            <a:endCxn id="52" idx="2"/>
          </p:cNvCxnSpPr>
          <p:nvPr/>
        </p:nvCxnSpPr>
        <p:spPr>
          <a:xfrm flipV="1">
            <a:off x="3186643" y="1607439"/>
            <a:ext cx="1246412" cy="338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avec flèche 252">
            <a:extLst>
              <a:ext uri="{FF2B5EF4-FFF2-40B4-BE49-F238E27FC236}">
                <a16:creationId xmlns:a16="http://schemas.microsoft.com/office/drawing/2014/main" id="{6AF11F40-B278-7A05-022D-41F3C8CB430E}"/>
              </a:ext>
            </a:extLst>
          </p:cNvPr>
          <p:cNvCxnSpPr>
            <a:stCxn id="42" idx="6"/>
            <a:endCxn id="53" idx="2"/>
          </p:cNvCxnSpPr>
          <p:nvPr/>
        </p:nvCxnSpPr>
        <p:spPr>
          <a:xfrm flipV="1">
            <a:off x="3186643" y="1999323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avec flèche 254">
            <a:extLst>
              <a:ext uri="{FF2B5EF4-FFF2-40B4-BE49-F238E27FC236}">
                <a16:creationId xmlns:a16="http://schemas.microsoft.com/office/drawing/2014/main" id="{20643458-2547-DE8E-288A-E393A50042A4}"/>
              </a:ext>
            </a:extLst>
          </p:cNvPr>
          <p:cNvCxnSpPr>
            <a:stCxn id="42" idx="6"/>
            <a:endCxn id="54" idx="3"/>
          </p:cNvCxnSpPr>
          <p:nvPr/>
        </p:nvCxnSpPr>
        <p:spPr>
          <a:xfrm flipV="1">
            <a:off x="3186643" y="2528440"/>
            <a:ext cx="1297425" cy="246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>
            <a:extLst>
              <a:ext uri="{FF2B5EF4-FFF2-40B4-BE49-F238E27FC236}">
                <a16:creationId xmlns:a16="http://schemas.microsoft.com/office/drawing/2014/main" id="{86A4E430-9D95-C821-4B22-1B646C4E53CF}"/>
              </a:ext>
            </a:extLst>
          </p:cNvPr>
          <p:cNvCxnSpPr>
            <a:stCxn id="42" idx="6"/>
            <a:endCxn id="55" idx="2"/>
          </p:cNvCxnSpPr>
          <p:nvPr/>
        </p:nvCxnSpPr>
        <p:spPr>
          <a:xfrm flipV="1">
            <a:off x="3186643" y="4604657"/>
            <a:ext cx="1246412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id="{126E27D8-A81D-A660-F4CB-A34B813A1687}"/>
              </a:ext>
            </a:extLst>
          </p:cNvPr>
          <p:cNvCxnSpPr>
            <a:stCxn id="42" idx="6"/>
            <a:endCxn id="56" idx="2"/>
          </p:cNvCxnSpPr>
          <p:nvPr/>
        </p:nvCxnSpPr>
        <p:spPr>
          <a:xfrm>
            <a:off x="3186643" y="4996541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avec flèche 260">
            <a:extLst>
              <a:ext uri="{FF2B5EF4-FFF2-40B4-BE49-F238E27FC236}">
                <a16:creationId xmlns:a16="http://schemas.microsoft.com/office/drawing/2014/main" id="{AF9765C5-F7D6-7D5E-ADC5-191E33D3F256}"/>
              </a:ext>
            </a:extLst>
          </p:cNvPr>
          <p:cNvCxnSpPr>
            <a:stCxn id="42" idx="6"/>
            <a:endCxn id="57" idx="2"/>
          </p:cNvCxnSpPr>
          <p:nvPr/>
        </p:nvCxnSpPr>
        <p:spPr>
          <a:xfrm>
            <a:off x="3186643" y="4996541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262">
            <a:extLst>
              <a:ext uri="{FF2B5EF4-FFF2-40B4-BE49-F238E27FC236}">
                <a16:creationId xmlns:a16="http://schemas.microsoft.com/office/drawing/2014/main" id="{756EBD5D-D861-E9A0-120A-92F55BCE3B80}"/>
              </a:ext>
            </a:extLst>
          </p:cNvPr>
          <p:cNvCxnSpPr>
            <a:stCxn id="43" idx="6"/>
            <a:endCxn id="52" idx="0"/>
          </p:cNvCxnSpPr>
          <p:nvPr/>
        </p:nvCxnSpPr>
        <p:spPr>
          <a:xfrm flipV="1">
            <a:off x="3186643" y="1491978"/>
            <a:ext cx="1297426" cy="39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5CA7DC55-E15C-58D1-F560-B68A44170915}"/>
              </a:ext>
            </a:extLst>
          </p:cNvPr>
          <p:cNvCxnSpPr>
            <a:stCxn id="43" idx="6"/>
            <a:endCxn id="53" idx="3"/>
          </p:cNvCxnSpPr>
          <p:nvPr/>
        </p:nvCxnSpPr>
        <p:spPr>
          <a:xfrm flipV="1">
            <a:off x="3186643" y="2114783"/>
            <a:ext cx="1297425" cy="329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>
            <a:extLst>
              <a:ext uri="{FF2B5EF4-FFF2-40B4-BE49-F238E27FC236}">
                <a16:creationId xmlns:a16="http://schemas.microsoft.com/office/drawing/2014/main" id="{7CCC5348-9981-F1CB-A518-530A59A49F48}"/>
              </a:ext>
            </a:extLst>
          </p:cNvPr>
          <p:cNvCxnSpPr>
            <a:stCxn id="43" idx="6"/>
            <a:endCxn id="54" idx="3"/>
          </p:cNvCxnSpPr>
          <p:nvPr/>
        </p:nvCxnSpPr>
        <p:spPr>
          <a:xfrm flipV="1">
            <a:off x="3186643" y="2528440"/>
            <a:ext cx="1297425" cy="28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DF26958A-930F-ECDC-03D1-6FECF445D677}"/>
              </a:ext>
            </a:extLst>
          </p:cNvPr>
          <p:cNvCxnSpPr>
            <a:stCxn id="43" idx="6"/>
            <a:endCxn id="55" idx="2"/>
          </p:cNvCxnSpPr>
          <p:nvPr/>
        </p:nvCxnSpPr>
        <p:spPr>
          <a:xfrm flipV="1">
            <a:off x="3186643" y="4604657"/>
            <a:ext cx="1246412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>
            <a:extLst>
              <a:ext uri="{FF2B5EF4-FFF2-40B4-BE49-F238E27FC236}">
                <a16:creationId xmlns:a16="http://schemas.microsoft.com/office/drawing/2014/main" id="{64E291EE-EFD7-B939-F4D3-7AE9A891602D}"/>
              </a:ext>
            </a:extLst>
          </p:cNvPr>
          <p:cNvCxnSpPr>
            <a:stCxn id="43" idx="6"/>
            <a:endCxn id="56" idx="2"/>
          </p:cNvCxnSpPr>
          <p:nvPr/>
        </p:nvCxnSpPr>
        <p:spPr>
          <a:xfrm flipV="1">
            <a:off x="3186643" y="4996541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id="{27836690-9558-BDC3-2FD2-0897B3A31B8B}"/>
              </a:ext>
            </a:extLst>
          </p:cNvPr>
          <p:cNvCxnSpPr>
            <a:stCxn id="43" idx="6"/>
            <a:endCxn id="57" idx="2"/>
          </p:cNvCxnSpPr>
          <p:nvPr/>
        </p:nvCxnSpPr>
        <p:spPr>
          <a:xfrm>
            <a:off x="3186643" y="5410198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55E7E94-291F-53DE-C3B5-0432708EC79B}"/>
              </a:ext>
            </a:extLst>
          </p:cNvPr>
          <p:cNvCxnSpPr/>
          <p:nvPr/>
        </p:nvCxnSpPr>
        <p:spPr>
          <a:xfrm>
            <a:off x="4786288" y="1618812"/>
            <a:ext cx="1380762" cy="29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0E054CD9-49A8-EFAC-8419-0BE600FF341D}"/>
              </a:ext>
            </a:extLst>
          </p:cNvPr>
          <p:cNvCxnSpPr/>
          <p:nvPr/>
        </p:nvCxnSpPr>
        <p:spPr>
          <a:xfrm>
            <a:off x="4786288" y="1618812"/>
            <a:ext cx="1297424" cy="368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:a16="http://schemas.microsoft.com/office/drawing/2014/main" id="{2BF0E536-B1B4-AF10-FCA7-4D66910E5EE2}"/>
              </a:ext>
            </a:extLst>
          </p:cNvPr>
          <p:cNvCxnSpPr/>
          <p:nvPr/>
        </p:nvCxnSpPr>
        <p:spPr>
          <a:xfrm>
            <a:off x="4786287" y="2424353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>
            <a:extLst>
              <a:ext uri="{FF2B5EF4-FFF2-40B4-BE49-F238E27FC236}">
                <a16:creationId xmlns:a16="http://schemas.microsoft.com/office/drawing/2014/main" id="{9F8BC3CC-E467-A115-4ABD-7825D94D9482}"/>
              </a:ext>
            </a:extLst>
          </p:cNvPr>
          <p:cNvCxnSpPr/>
          <p:nvPr/>
        </p:nvCxnSpPr>
        <p:spPr>
          <a:xfrm flipV="1">
            <a:off x="6379523" y="1637862"/>
            <a:ext cx="1409694" cy="1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avec flèche 292">
            <a:extLst>
              <a:ext uri="{FF2B5EF4-FFF2-40B4-BE49-F238E27FC236}">
                <a16:creationId xmlns:a16="http://schemas.microsoft.com/office/drawing/2014/main" id="{C2051628-2508-7CF0-C6E8-BE7201939A76}"/>
              </a:ext>
            </a:extLst>
          </p:cNvPr>
          <p:cNvCxnSpPr/>
          <p:nvPr/>
        </p:nvCxnSpPr>
        <p:spPr>
          <a:xfrm>
            <a:off x="6379523" y="1655173"/>
            <a:ext cx="1386834" cy="3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avec flèche 293">
            <a:extLst>
              <a:ext uri="{FF2B5EF4-FFF2-40B4-BE49-F238E27FC236}">
                <a16:creationId xmlns:a16="http://schemas.microsoft.com/office/drawing/2014/main" id="{4B6AC0DC-52E3-5060-147C-8E82CA9697A2}"/>
              </a:ext>
            </a:extLst>
          </p:cNvPr>
          <p:cNvCxnSpPr/>
          <p:nvPr/>
        </p:nvCxnSpPr>
        <p:spPr>
          <a:xfrm>
            <a:off x="6379523" y="1655173"/>
            <a:ext cx="1246410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avec flèche 294">
            <a:extLst>
              <a:ext uri="{FF2B5EF4-FFF2-40B4-BE49-F238E27FC236}">
                <a16:creationId xmlns:a16="http://schemas.microsoft.com/office/drawing/2014/main" id="{9372BDB9-2FFA-B0D7-D54A-ECA1B8BA5DC0}"/>
              </a:ext>
            </a:extLst>
          </p:cNvPr>
          <p:cNvCxnSpPr/>
          <p:nvPr/>
        </p:nvCxnSpPr>
        <p:spPr>
          <a:xfrm>
            <a:off x="6379523" y="1655173"/>
            <a:ext cx="1380762" cy="29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>
            <a:extLst>
              <a:ext uri="{FF2B5EF4-FFF2-40B4-BE49-F238E27FC236}">
                <a16:creationId xmlns:a16="http://schemas.microsoft.com/office/drawing/2014/main" id="{8A7CB800-300D-E4D7-A983-AF83354AD93C}"/>
              </a:ext>
            </a:extLst>
          </p:cNvPr>
          <p:cNvCxnSpPr/>
          <p:nvPr/>
        </p:nvCxnSpPr>
        <p:spPr>
          <a:xfrm flipV="1">
            <a:off x="6379522" y="1663195"/>
            <a:ext cx="1378345" cy="3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avec flèche 296">
            <a:extLst>
              <a:ext uri="{FF2B5EF4-FFF2-40B4-BE49-F238E27FC236}">
                <a16:creationId xmlns:a16="http://schemas.microsoft.com/office/drawing/2014/main" id="{01B1727E-F74C-2966-1F86-56F55E1B7B8D}"/>
              </a:ext>
            </a:extLst>
          </p:cNvPr>
          <p:cNvCxnSpPr/>
          <p:nvPr/>
        </p:nvCxnSpPr>
        <p:spPr>
          <a:xfrm flipV="1">
            <a:off x="6379522" y="2043356"/>
            <a:ext cx="1389099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avec flèche 297">
            <a:extLst>
              <a:ext uri="{FF2B5EF4-FFF2-40B4-BE49-F238E27FC236}">
                <a16:creationId xmlns:a16="http://schemas.microsoft.com/office/drawing/2014/main" id="{E19D9E35-2E64-E708-B16C-E6DDC81F3E9B}"/>
              </a:ext>
            </a:extLst>
          </p:cNvPr>
          <p:cNvCxnSpPr/>
          <p:nvPr/>
        </p:nvCxnSpPr>
        <p:spPr>
          <a:xfrm>
            <a:off x="6379522" y="2047057"/>
            <a:ext cx="1402909" cy="4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avec flèche 298">
            <a:extLst>
              <a:ext uri="{FF2B5EF4-FFF2-40B4-BE49-F238E27FC236}">
                <a16:creationId xmlns:a16="http://schemas.microsoft.com/office/drawing/2014/main" id="{1A968C12-D5F6-D7EA-E84A-EB7C363D86DC}"/>
              </a:ext>
            </a:extLst>
          </p:cNvPr>
          <p:cNvCxnSpPr/>
          <p:nvPr/>
        </p:nvCxnSpPr>
        <p:spPr>
          <a:xfrm>
            <a:off x="6379522" y="2047057"/>
            <a:ext cx="1246412" cy="26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>
            <a:extLst>
              <a:ext uri="{FF2B5EF4-FFF2-40B4-BE49-F238E27FC236}">
                <a16:creationId xmlns:a16="http://schemas.microsoft.com/office/drawing/2014/main" id="{94348048-BB10-C11F-818A-70FF322C3D3D}"/>
              </a:ext>
            </a:extLst>
          </p:cNvPr>
          <p:cNvCxnSpPr/>
          <p:nvPr/>
        </p:nvCxnSpPr>
        <p:spPr>
          <a:xfrm>
            <a:off x="6379522" y="2047057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>
            <a:extLst>
              <a:ext uri="{FF2B5EF4-FFF2-40B4-BE49-F238E27FC236}">
                <a16:creationId xmlns:a16="http://schemas.microsoft.com/office/drawing/2014/main" id="{2C2E1449-3421-68B0-8E8E-34938FFEAFC2}"/>
              </a:ext>
            </a:extLst>
          </p:cNvPr>
          <p:cNvCxnSpPr/>
          <p:nvPr/>
        </p:nvCxnSpPr>
        <p:spPr>
          <a:xfrm>
            <a:off x="6379522" y="2047057"/>
            <a:ext cx="1246411" cy="34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>
            <a:extLst>
              <a:ext uri="{FF2B5EF4-FFF2-40B4-BE49-F238E27FC236}">
                <a16:creationId xmlns:a16="http://schemas.microsoft.com/office/drawing/2014/main" id="{B1C91948-C341-32A6-4B92-E7DFCF3C452D}"/>
              </a:ext>
            </a:extLst>
          </p:cNvPr>
          <p:cNvCxnSpPr/>
          <p:nvPr/>
        </p:nvCxnSpPr>
        <p:spPr>
          <a:xfrm flipV="1">
            <a:off x="6379522" y="1642490"/>
            <a:ext cx="1363975" cy="81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>
            <a:extLst>
              <a:ext uri="{FF2B5EF4-FFF2-40B4-BE49-F238E27FC236}">
                <a16:creationId xmlns:a16="http://schemas.microsoft.com/office/drawing/2014/main" id="{3FE44DF4-C2EB-8639-24A7-C8220F154E30}"/>
              </a:ext>
            </a:extLst>
          </p:cNvPr>
          <p:cNvCxnSpPr/>
          <p:nvPr/>
        </p:nvCxnSpPr>
        <p:spPr>
          <a:xfrm flipV="1">
            <a:off x="6379522" y="2047057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avec flèche 303">
            <a:extLst>
              <a:ext uri="{FF2B5EF4-FFF2-40B4-BE49-F238E27FC236}">
                <a16:creationId xmlns:a16="http://schemas.microsoft.com/office/drawing/2014/main" id="{63A4ECFA-F2F9-E500-61C2-707567ADCDE5}"/>
              </a:ext>
            </a:extLst>
          </p:cNvPr>
          <p:cNvCxnSpPr/>
          <p:nvPr/>
        </p:nvCxnSpPr>
        <p:spPr>
          <a:xfrm>
            <a:off x="6379522" y="2460714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avec flèche 304">
            <a:extLst>
              <a:ext uri="{FF2B5EF4-FFF2-40B4-BE49-F238E27FC236}">
                <a16:creationId xmlns:a16="http://schemas.microsoft.com/office/drawing/2014/main" id="{51EBDA42-12FF-348E-08A3-4355CFF9BD50}"/>
              </a:ext>
            </a:extLst>
          </p:cNvPr>
          <p:cNvCxnSpPr/>
          <p:nvPr/>
        </p:nvCxnSpPr>
        <p:spPr>
          <a:xfrm>
            <a:off x="6379522" y="2460714"/>
            <a:ext cx="1246412" cy="21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>
            <a:extLst>
              <a:ext uri="{FF2B5EF4-FFF2-40B4-BE49-F238E27FC236}">
                <a16:creationId xmlns:a16="http://schemas.microsoft.com/office/drawing/2014/main" id="{80ACE0E9-5FA4-7D55-864C-2A8962B55205}"/>
              </a:ext>
            </a:extLst>
          </p:cNvPr>
          <p:cNvCxnSpPr/>
          <p:nvPr/>
        </p:nvCxnSpPr>
        <p:spPr>
          <a:xfrm>
            <a:off x="6379522" y="2460714"/>
            <a:ext cx="1246411" cy="25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CE565FE7-B18B-B6B5-55D1-4EB7F85DF1C3}"/>
              </a:ext>
            </a:extLst>
          </p:cNvPr>
          <p:cNvCxnSpPr/>
          <p:nvPr/>
        </p:nvCxnSpPr>
        <p:spPr>
          <a:xfrm flipV="1">
            <a:off x="6379523" y="2162517"/>
            <a:ext cx="1297424" cy="24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FCF428EF-F0FD-3C7D-71BB-8F5DC4BD77F0}"/>
              </a:ext>
            </a:extLst>
          </p:cNvPr>
          <p:cNvCxnSpPr/>
          <p:nvPr/>
        </p:nvCxnSpPr>
        <p:spPr>
          <a:xfrm flipV="1">
            <a:off x="6379523" y="2576174"/>
            <a:ext cx="1297424" cy="207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1BD3DAF3-0CF9-B535-2F9F-9DA0F93F9093}"/>
              </a:ext>
            </a:extLst>
          </p:cNvPr>
          <p:cNvCxnSpPr/>
          <p:nvPr/>
        </p:nvCxnSpPr>
        <p:spPr>
          <a:xfrm>
            <a:off x="6379523" y="4652391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avec flèche 309">
            <a:extLst>
              <a:ext uri="{FF2B5EF4-FFF2-40B4-BE49-F238E27FC236}">
                <a16:creationId xmlns:a16="http://schemas.microsoft.com/office/drawing/2014/main" id="{12BC9D6F-D5DC-3F9C-3EC8-12E2470DC0FC}"/>
              </a:ext>
            </a:extLst>
          </p:cNvPr>
          <p:cNvCxnSpPr/>
          <p:nvPr/>
        </p:nvCxnSpPr>
        <p:spPr>
          <a:xfrm>
            <a:off x="6379523" y="4652391"/>
            <a:ext cx="124641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C2A59034-3EC3-90BE-D22D-2F7E3800105E}"/>
              </a:ext>
            </a:extLst>
          </p:cNvPr>
          <p:cNvCxnSpPr/>
          <p:nvPr/>
        </p:nvCxnSpPr>
        <p:spPr>
          <a:xfrm flipV="1">
            <a:off x="6379522" y="1655173"/>
            <a:ext cx="1246412" cy="338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>
            <a:extLst>
              <a:ext uri="{FF2B5EF4-FFF2-40B4-BE49-F238E27FC236}">
                <a16:creationId xmlns:a16="http://schemas.microsoft.com/office/drawing/2014/main" id="{B7165913-CDF4-BE16-216F-449724F8E9E4}"/>
              </a:ext>
            </a:extLst>
          </p:cNvPr>
          <p:cNvCxnSpPr/>
          <p:nvPr/>
        </p:nvCxnSpPr>
        <p:spPr>
          <a:xfrm>
            <a:off x="6379522" y="5044275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195B22D1-017A-4FC2-2934-44F09BC6BA0F}"/>
              </a:ext>
            </a:extLst>
          </p:cNvPr>
          <p:cNvCxnSpPr/>
          <p:nvPr/>
        </p:nvCxnSpPr>
        <p:spPr>
          <a:xfrm>
            <a:off x="6379522" y="5044275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C7DD785C-B891-F3A0-9A2D-D90F4D7D0BB8}"/>
              </a:ext>
            </a:extLst>
          </p:cNvPr>
          <p:cNvCxnSpPr/>
          <p:nvPr/>
        </p:nvCxnSpPr>
        <p:spPr>
          <a:xfrm flipV="1">
            <a:off x="6379522" y="1539712"/>
            <a:ext cx="1297426" cy="39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>
            <a:extLst>
              <a:ext uri="{FF2B5EF4-FFF2-40B4-BE49-F238E27FC236}">
                <a16:creationId xmlns:a16="http://schemas.microsoft.com/office/drawing/2014/main" id="{A9FED9B3-81A8-4187-21B8-D5B7011A5302}"/>
              </a:ext>
            </a:extLst>
          </p:cNvPr>
          <p:cNvCxnSpPr/>
          <p:nvPr/>
        </p:nvCxnSpPr>
        <p:spPr>
          <a:xfrm flipV="1">
            <a:off x="6379522" y="2162517"/>
            <a:ext cx="1297425" cy="329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avec flèche 315">
            <a:extLst>
              <a:ext uri="{FF2B5EF4-FFF2-40B4-BE49-F238E27FC236}">
                <a16:creationId xmlns:a16="http://schemas.microsoft.com/office/drawing/2014/main" id="{F01A8878-65B3-4D7B-D95E-076B6B9F49B4}"/>
              </a:ext>
            </a:extLst>
          </p:cNvPr>
          <p:cNvCxnSpPr/>
          <p:nvPr/>
        </p:nvCxnSpPr>
        <p:spPr>
          <a:xfrm flipV="1">
            <a:off x="6379522" y="4652391"/>
            <a:ext cx="1246412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avec flèche 316">
            <a:extLst>
              <a:ext uri="{FF2B5EF4-FFF2-40B4-BE49-F238E27FC236}">
                <a16:creationId xmlns:a16="http://schemas.microsoft.com/office/drawing/2014/main" id="{272FCBB8-B1D2-FDC2-B982-20F47ED1C49C}"/>
              </a:ext>
            </a:extLst>
          </p:cNvPr>
          <p:cNvCxnSpPr/>
          <p:nvPr/>
        </p:nvCxnSpPr>
        <p:spPr>
          <a:xfrm flipV="1">
            <a:off x="6379522" y="5044275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>
            <a:extLst>
              <a:ext uri="{FF2B5EF4-FFF2-40B4-BE49-F238E27FC236}">
                <a16:creationId xmlns:a16="http://schemas.microsoft.com/office/drawing/2014/main" id="{2EBE56D6-6868-1B59-520E-6215DF83BA0B}"/>
              </a:ext>
            </a:extLst>
          </p:cNvPr>
          <p:cNvCxnSpPr/>
          <p:nvPr/>
        </p:nvCxnSpPr>
        <p:spPr>
          <a:xfrm>
            <a:off x="6379522" y="5457932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>
            <a:extLst>
              <a:ext uri="{FF2B5EF4-FFF2-40B4-BE49-F238E27FC236}">
                <a16:creationId xmlns:a16="http://schemas.microsoft.com/office/drawing/2014/main" id="{60D2CA76-B065-462E-8022-B3D1424CF496}"/>
              </a:ext>
            </a:extLst>
          </p:cNvPr>
          <p:cNvCxnSpPr/>
          <p:nvPr/>
        </p:nvCxnSpPr>
        <p:spPr>
          <a:xfrm flipV="1">
            <a:off x="4790880" y="1590161"/>
            <a:ext cx="1409694" cy="1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>
            <a:extLst>
              <a:ext uri="{FF2B5EF4-FFF2-40B4-BE49-F238E27FC236}">
                <a16:creationId xmlns:a16="http://schemas.microsoft.com/office/drawing/2014/main" id="{3969DB24-77B7-AC87-3781-5FB12CC1D2D8}"/>
              </a:ext>
            </a:extLst>
          </p:cNvPr>
          <p:cNvCxnSpPr/>
          <p:nvPr/>
        </p:nvCxnSpPr>
        <p:spPr>
          <a:xfrm>
            <a:off x="4790880" y="1607472"/>
            <a:ext cx="1386834" cy="3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4D7B5571-FB15-0B4D-BA88-000B4504931B}"/>
              </a:ext>
            </a:extLst>
          </p:cNvPr>
          <p:cNvCxnSpPr/>
          <p:nvPr/>
        </p:nvCxnSpPr>
        <p:spPr>
          <a:xfrm>
            <a:off x="4790880" y="1607472"/>
            <a:ext cx="1246410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avec flèche 321">
            <a:extLst>
              <a:ext uri="{FF2B5EF4-FFF2-40B4-BE49-F238E27FC236}">
                <a16:creationId xmlns:a16="http://schemas.microsoft.com/office/drawing/2014/main" id="{C0930EDD-F5B4-D57D-A0F0-C7D15D0BBC6E}"/>
              </a:ext>
            </a:extLst>
          </p:cNvPr>
          <p:cNvCxnSpPr/>
          <p:nvPr/>
        </p:nvCxnSpPr>
        <p:spPr>
          <a:xfrm>
            <a:off x="4790880" y="1607472"/>
            <a:ext cx="1380762" cy="29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322">
            <a:extLst>
              <a:ext uri="{FF2B5EF4-FFF2-40B4-BE49-F238E27FC236}">
                <a16:creationId xmlns:a16="http://schemas.microsoft.com/office/drawing/2014/main" id="{B898A1BD-F667-13B8-33A6-F44BA2EECEDE}"/>
              </a:ext>
            </a:extLst>
          </p:cNvPr>
          <p:cNvCxnSpPr/>
          <p:nvPr/>
        </p:nvCxnSpPr>
        <p:spPr>
          <a:xfrm flipV="1">
            <a:off x="4790879" y="1615494"/>
            <a:ext cx="1378345" cy="3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avec flèche 323">
            <a:extLst>
              <a:ext uri="{FF2B5EF4-FFF2-40B4-BE49-F238E27FC236}">
                <a16:creationId xmlns:a16="http://schemas.microsoft.com/office/drawing/2014/main" id="{390523B9-90ED-5654-5D78-69F27E90EE8B}"/>
              </a:ext>
            </a:extLst>
          </p:cNvPr>
          <p:cNvCxnSpPr/>
          <p:nvPr/>
        </p:nvCxnSpPr>
        <p:spPr>
          <a:xfrm flipV="1">
            <a:off x="4790879" y="1995655"/>
            <a:ext cx="1389099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>
            <a:extLst>
              <a:ext uri="{FF2B5EF4-FFF2-40B4-BE49-F238E27FC236}">
                <a16:creationId xmlns:a16="http://schemas.microsoft.com/office/drawing/2014/main" id="{D27D36A5-3DDB-FC9F-2B0C-D5BBE4A79C15}"/>
              </a:ext>
            </a:extLst>
          </p:cNvPr>
          <p:cNvCxnSpPr/>
          <p:nvPr/>
        </p:nvCxnSpPr>
        <p:spPr>
          <a:xfrm>
            <a:off x="4790879" y="1999356"/>
            <a:ext cx="1402909" cy="4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avec flèche 325">
            <a:extLst>
              <a:ext uri="{FF2B5EF4-FFF2-40B4-BE49-F238E27FC236}">
                <a16:creationId xmlns:a16="http://schemas.microsoft.com/office/drawing/2014/main" id="{3CCAC945-958C-847E-0D6F-CDDF786B04C0}"/>
              </a:ext>
            </a:extLst>
          </p:cNvPr>
          <p:cNvCxnSpPr/>
          <p:nvPr/>
        </p:nvCxnSpPr>
        <p:spPr>
          <a:xfrm>
            <a:off x="4790879" y="1999356"/>
            <a:ext cx="1246412" cy="26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avec flèche 326">
            <a:extLst>
              <a:ext uri="{FF2B5EF4-FFF2-40B4-BE49-F238E27FC236}">
                <a16:creationId xmlns:a16="http://schemas.microsoft.com/office/drawing/2014/main" id="{9ECE690B-1D94-0314-F92F-0BD727DCBEFB}"/>
              </a:ext>
            </a:extLst>
          </p:cNvPr>
          <p:cNvCxnSpPr/>
          <p:nvPr/>
        </p:nvCxnSpPr>
        <p:spPr>
          <a:xfrm>
            <a:off x="4790879" y="1999356"/>
            <a:ext cx="1246411" cy="29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avec flèche 327">
            <a:extLst>
              <a:ext uri="{FF2B5EF4-FFF2-40B4-BE49-F238E27FC236}">
                <a16:creationId xmlns:a16="http://schemas.microsoft.com/office/drawing/2014/main" id="{48817C23-0A66-EEA1-9E86-5F22270F440A}"/>
              </a:ext>
            </a:extLst>
          </p:cNvPr>
          <p:cNvCxnSpPr/>
          <p:nvPr/>
        </p:nvCxnSpPr>
        <p:spPr>
          <a:xfrm>
            <a:off x="4790879" y="1999356"/>
            <a:ext cx="1246411" cy="34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7F45188B-10E0-174F-801A-E68901BFD1C7}"/>
              </a:ext>
            </a:extLst>
          </p:cNvPr>
          <p:cNvCxnSpPr/>
          <p:nvPr/>
        </p:nvCxnSpPr>
        <p:spPr>
          <a:xfrm flipV="1">
            <a:off x="4790879" y="1594789"/>
            <a:ext cx="1363975" cy="81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avec flèche 329">
            <a:extLst>
              <a:ext uri="{FF2B5EF4-FFF2-40B4-BE49-F238E27FC236}">
                <a16:creationId xmlns:a16="http://schemas.microsoft.com/office/drawing/2014/main" id="{9A0C5EC4-089B-15D1-712B-F2AE88A5424D}"/>
              </a:ext>
            </a:extLst>
          </p:cNvPr>
          <p:cNvCxnSpPr/>
          <p:nvPr/>
        </p:nvCxnSpPr>
        <p:spPr>
          <a:xfrm flipV="1">
            <a:off x="4790879" y="1999356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>
            <a:extLst>
              <a:ext uri="{FF2B5EF4-FFF2-40B4-BE49-F238E27FC236}">
                <a16:creationId xmlns:a16="http://schemas.microsoft.com/office/drawing/2014/main" id="{6FB70031-A277-71D4-D369-8638478DBAF4}"/>
              </a:ext>
            </a:extLst>
          </p:cNvPr>
          <p:cNvCxnSpPr/>
          <p:nvPr/>
        </p:nvCxnSpPr>
        <p:spPr>
          <a:xfrm>
            <a:off x="4790879" y="2413013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avec flèche 331">
            <a:extLst>
              <a:ext uri="{FF2B5EF4-FFF2-40B4-BE49-F238E27FC236}">
                <a16:creationId xmlns:a16="http://schemas.microsoft.com/office/drawing/2014/main" id="{B40396A8-DF15-FA4D-ECD4-9A06D028C57E}"/>
              </a:ext>
            </a:extLst>
          </p:cNvPr>
          <p:cNvCxnSpPr/>
          <p:nvPr/>
        </p:nvCxnSpPr>
        <p:spPr>
          <a:xfrm>
            <a:off x="4790879" y="2413013"/>
            <a:ext cx="1246412" cy="21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7812716C-9D83-9BA4-12E3-3FE70A157B40}"/>
              </a:ext>
            </a:extLst>
          </p:cNvPr>
          <p:cNvCxnSpPr/>
          <p:nvPr/>
        </p:nvCxnSpPr>
        <p:spPr>
          <a:xfrm>
            <a:off x="4790879" y="2413013"/>
            <a:ext cx="1246411" cy="25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avec flèche 333">
            <a:extLst>
              <a:ext uri="{FF2B5EF4-FFF2-40B4-BE49-F238E27FC236}">
                <a16:creationId xmlns:a16="http://schemas.microsoft.com/office/drawing/2014/main" id="{AFC93E0C-55C1-0DE4-FA0B-CCBE7BBE3DB4}"/>
              </a:ext>
            </a:extLst>
          </p:cNvPr>
          <p:cNvCxnSpPr/>
          <p:nvPr/>
        </p:nvCxnSpPr>
        <p:spPr>
          <a:xfrm flipV="1">
            <a:off x="4790880" y="2114816"/>
            <a:ext cx="1297424" cy="24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avec flèche 334">
            <a:extLst>
              <a:ext uri="{FF2B5EF4-FFF2-40B4-BE49-F238E27FC236}">
                <a16:creationId xmlns:a16="http://schemas.microsoft.com/office/drawing/2014/main" id="{7622B50C-366F-2CEB-AE84-D89DB9D6815C}"/>
              </a:ext>
            </a:extLst>
          </p:cNvPr>
          <p:cNvCxnSpPr/>
          <p:nvPr/>
        </p:nvCxnSpPr>
        <p:spPr>
          <a:xfrm flipV="1">
            <a:off x="4790880" y="2528473"/>
            <a:ext cx="1297424" cy="207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>
            <a:extLst>
              <a:ext uri="{FF2B5EF4-FFF2-40B4-BE49-F238E27FC236}">
                <a16:creationId xmlns:a16="http://schemas.microsoft.com/office/drawing/2014/main" id="{AE3ECB95-6958-667B-0763-625BCA69174E}"/>
              </a:ext>
            </a:extLst>
          </p:cNvPr>
          <p:cNvCxnSpPr/>
          <p:nvPr/>
        </p:nvCxnSpPr>
        <p:spPr>
          <a:xfrm>
            <a:off x="4790880" y="4604690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avec flèche 336">
            <a:extLst>
              <a:ext uri="{FF2B5EF4-FFF2-40B4-BE49-F238E27FC236}">
                <a16:creationId xmlns:a16="http://schemas.microsoft.com/office/drawing/2014/main" id="{6C1CC95C-D414-2AA7-4DE3-AD5CA8A0799C}"/>
              </a:ext>
            </a:extLst>
          </p:cNvPr>
          <p:cNvCxnSpPr/>
          <p:nvPr/>
        </p:nvCxnSpPr>
        <p:spPr>
          <a:xfrm>
            <a:off x="4790880" y="4604690"/>
            <a:ext cx="124641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avec flèche 337">
            <a:extLst>
              <a:ext uri="{FF2B5EF4-FFF2-40B4-BE49-F238E27FC236}">
                <a16:creationId xmlns:a16="http://schemas.microsoft.com/office/drawing/2014/main" id="{ADBAA5D9-EED1-99FD-AA1B-6550FF6DDDC6}"/>
              </a:ext>
            </a:extLst>
          </p:cNvPr>
          <p:cNvCxnSpPr/>
          <p:nvPr/>
        </p:nvCxnSpPr>
        <p:spPr>
          <a:xfrm flipV="1">
            <a:off x="4790879" y="1607472"/>
            <a:ext cx="1246412" cy="338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avec flèche 338">
            <a:extLst>
              <a:ext uri="{FF2B5EF4-FFF2-40B4-BE49-F238E27FC236}">
                <a16:creationId xmlns:a16="http://schemas.microsoft.com/office/drawing/2014/main" id="{BB72ED0E-783A-1AE4-E914-A8CDDD893698}"/>
              </a:ext>
            </a:extLst>
          </p:cNvPr>
          <p:cNvCxnSpPr/>
          <p:nvPr/>
        </p:nvCxnSpPr>
        <p:spPr>
          <a:xfrm>
            <a:off x="4790879" y="4996574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avec flèche 339">
            <a:extLst>
              <a:ext uri="{FF2B5EF4-FFF2-40B4-BE49-F238E27FC236}">
                <a16:creationId xmlns:a16="http://schemas.microsoft.com/office/drawing/2014/main" id="{65323611-6F8B-3D52-48C0-C4F26504DF7D}"/>
              </a:ext>
            </a:extLst>
          </p:cNvPr>
          <p:cNvCxnSpPr/>
          <p:nvPr/>
        </p:nvCxnSpPr>
        <p:spPr>
          <a:xfrm>
            <a:off x="4790879" y="4996574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avec flèche 340">
            <a:extLst>
              <a:ext uri="{FF2B5EF4-FFF2-40B4-BE49-F238E27FC236}">
                <a16:creationId xmlns:a16="http://schemas.microsoft.com/office/drawing/2014/main" id="{C3C357EF-FEE4-312D-88A9-7156BFC32CCB}"/>
              </a:ext>
            </a:extLst>
          </p:cNvPr>
          <p:cNvCxnSpPr/>
          <p:nvPr/>
        </p:nvCxnSpPr>
        <p:spPr>
          <a:xfrm flipV="1">
            <a:off x="4790879" y="1492011"/>
            <a:ext cx="1297426" cy="39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avec flèche 341">
            <a:extLst>
              <a:ext uri="{FF2B5EF4-FFF2-40B4-BE49-F238E27FC236}">
                <a16:creationId xmlns:a16="http://schemas.microsoft.com/office/drawing/2014/main" id="{430A32EF-9AF9-E71F-B075-66C8E57896A5}"/>
              </a:ext>
            </a:extLst>
          </p:cNvPr>
          <p:cNvCxnSpPr/>
          <p:nvPr/>
        </p:nvCxnSpPr>
        <p:spPr>
          <a:xfrm flipV="1">
            <a:off x="4790879" y="2114816"/>
            <a:ext cx="1297425" cy="329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avec flèche 342">
            <a:extLst>
              <a:ext uri="{FF2B5EF4-FFF2-40B4-BE49-F238E27FC236}">
                <a16:creationId xmlns:a16="http://schemas.microsoft.com/office/drawing/2014/main" id="{9BCF3FE2-0E25-DAF1-ADA4-7652750D2FDF}"/>
              </a:ext>
            </a:extLst>
          </p:cNvPr>
          <p:cNvCxnSpPr/>
          <p:nvPr/>
        </p:nvCxnSpPr>
        <p:spPr>
          <a:xfrm flipV="1">
            <a:off x="4790879" y="4604690"/>
            <a:ext cx="1246412" cy="80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47112127-526A-AF5D-5BB7-BCE249B1181E}"/>
              </a:ext>
            </a:extLst>
          </p:cNvPr>
          <p:cNvCxnSpPr/>
          <p:nvPr/>
        </p:nvCxnSpPr>
        <p:spPr>
          <a:xfrm flipV="1">
            <a:off x="4790879" y="4996574"/>
            <a:ext cx="1246411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avec flèche 344">
            <a:extLst>
              <a:ext uri="{FF2B5EF4-FFF2-40B4-BE49-F238E27FC236}">
                <a16:creationId xmlns:a16="http://schemas.microsoft.com/office/drawing/2014/main" id="{749E8C79-6FFF-6995-8065-70AFFD637C02}"/>
              </a:ext>
            </a:extLst>
          </p:cNvPr>
          <p:cNvCxnSpPr/>
          <p:nvPr/>
        </p:nvCxnSpPr>
        <p:spPr>
          <a:xfrm>
            <a:off x="4790879" y="5410231"/>
            <a:ext cx="124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avec flèche 346">
            <a:extLst>
              <a:ext uri="{FF2B5EF4-FFF2-40B4-BE49-F238E27FC236}">
                <a16:creationId xmlns:a16="http://schemas.microsoft.com/office/drawing/2014/main" id="{F33E3973-FB71-CD19-14FB-8247C432409A}"/>
              </a:ext>
            </a:extLst>
          </p:cNvPr>
          <p:cNvCxnSpPr>
            <a:stCxn id="80" idx="6"/>
            <a:endCxn id="5" idx="2"/>
          </p:cNvCxnSpPr>
          <p:nvPr/>
        </p:nvCxnSpPr>
        <p:spPr>
          <a:xfrm>
            <a:off x="7973071" y="1591676"/>
            <a:ext cx="1987469" cy="45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avec flèche 352">
            <a:extLst>
              <a:ext uri="{FF2B5EF4-FFF2-40B4-BE49-F238E27FC236}">
                <a16:creationId xmlns:a16="http://schemas.microsoft.com/office/drawing/2014/main" id="{B0BBA9DA-8F4B-D91D-7F92-4023FE6D62B5}"/>
              </a:ext>
            </a:extLst>
          </p:cNvPr>
          <p:cNvCxnSpPr>
            <a:cxnSpLocks/>
            <a:stCxn id="80" idx="6"/>
            <a:endCxn id="6" idx="2"/>
          </p:cNvCxnSpPr>
          <p:nvPr/>
        </p:nvCxnSpPr>
        <p:spPr>
          <a:xfrm>
            <a:off x="7973071" y="1591676"/>
            <a:ext cx="1987469" cy="6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258DBB3B-AEB0-9E6F-BAC4-7FB218614D14}"/>
              </a:ext>
            </a:extLst>
          </p:cNvPr>
          <p:cNvCxnSpPr>
            <a:stCxn id="80" idx="6"/>
            <a:endCxn id="7" idx="2"/>
          </p:cNvCxnSpPr>
          <p:nvPr/>
        </p:nvCxnSpPr>
        <p:spPr>
          <a:xfrm>
            <a:off x="7973071" y="1591676"/>
            <a:ext cx="1987469" cy="8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>
            <a:extLst>
              <a:ext uri="{FF2B5EF4-FFF2-40B4-BE49-F238E27FC236}">
                <a16:creationId xmlns:a16="http://schemas.microsoft.com/office/drawing/2014/main" id="{80E4ED66-F49B-14B1-DFDF-139E7EE6940D}"/>
              </a:ext>
            </a:extLst>
          </p:cNvPr>
          <p:cNvCxnSpPr>
            <a:stCxn id="80" idx="6"/>
            <a:endCxn id="8" idx="2"/>
          </p:cNvCxnSpPr>
          <p:nvPr/>
        </p:nvCxnSpPr>
        <p:spPr>
          <a:xfrm>
            <a:off x="7973071" y="1591676"/>
            <a:ext cx="1987469" cy="11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avec flèche 359">
            <a:extLst>
              <a:ext uri="{FF2B5EF4-FFF2-40B4-BE49-F238E27FC236}">
                <a16:creationId xmlns:a16="http://schemas.microsoft.com/office/drawing/2014/main" id="{49ADA742-ED81-FC9B-660E-88E1284B5DD3}"/>
              </a:ext>
            </a:extLst>
          </p:cNvPr>
          <p:cNvCxnSpPr>
            <a:stCxn id="80" idx="6"/>
            <a:endCxn id="9" idx="2"/>
          </p:cNvCxnSpPr>
          <p:nvPr/>
        </p:nvCxnSpPr>
        <p:spPr>
          <a:xfrm>
            <a:off x="7973071" y="1591676"/>
            <a:ext cx="1987469" cy="133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92020083-29AD-7E9F-5ADD-19F3D97EB996}"/>
              </a:ext>
            </a:extLst>
          </p:cNvPr>
          <p:cNvCxnSpPr>
            <a:stCxn id="80" idx="6"/>
            <a:endCxn id="10" idx="2"/>
          </p:cNvCxnSpPr>
          <p:nvPr/>
        </p:nvCxnSpPr>
        <p:spPr>
          <a:xfrm>
            <a:off x="7973071" y="1591676"/>
            <a:ext cx="1987469" cy="15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>
            <a:extLst>
              <a:ext uri="{FF2B5EF4-FFF2-40B4-BE49-F238E27FC236}">
                <a16:creationId xmlns:a16="http://schemas.microsoft.com/office/drawing/2014/main" id="{7114C8F1-B86A-9014-0A80-1D25245E9848}"/>
              </a:ext>
            </a:extLst>
          </p:cNvPr>
          <p:cNvCxnSpPr>
            <a:stCxn id="80" idx="6"/>
            <a:endCxn id="11" idx="2"/>
          </p:cNvCxnSpPr>
          <p:nvPr/>
        </p:nvCxnSpPr>
        <p:spPr>
          <a:xfrm>
            <a:off x="7973071" y="1591676"/>
            <a:ext cx="1997781" cy="17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2AD3AB63-F528-B5EF-604B-C824541B2FE7}"/>
              </a:ext>
            </a:extLst>
          </p:cNvPr>
          <p:cNvCxnSpPr>
            <a:stCxn id="80" idx="6"/>
            <a:endCxn id="12" idx="2"/>
          </p:cNvCxnSpPr>
          <p:nvPr/>
        </p:nvCxnSpPr>
        <p:spPr>
          <a:xfrm>
            <a:off x="7973071" y="1591676"/>
            <a:ext cx="1987469" cy="199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>
            <a:extLst>
              <a:ext uri="{FF2B5EF4-FFF2-40B4-BE49-F238E27FC236}">
                <a16:creationId xmlns:a16="http://schemas.microsoft.com/office/drawing/2014/main" id="{DA5096B1-7164-A46A-95A5-037D3ACF7E10}"/>
              </a:ext>
            </a:extLst>
          </p:cNvPr>
          <p:cNvCxnSpPr>
            <a:stCxn id="80" idx="6"/>
            <a:endCxn id="13" idx="2"/>
          </p:cNvCxnSpPr>
          <p:nvPr/>
        </p:nvCxnSpPr>
        <p:spPr>
          <a:xfrm>
            <a:off x="7973071" y="1591676"/>
            <a:ext cx="1987469" cy="22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avec flèche 369">
            <a:extLst>
              <a:ext uri="{FF2B5EF4-FFF2-40B4-BE49-F238E27FC236}">
                <a16:creationId xmlns:a16="http://schemas.microsoft.com/office/drawing/2014/main" id="{0B1ACF07-E565-C1A9-0328-08A67D1BF328}"/>
              </a:ext>
            </a:extLst>
          </p:cNvPr>
          <p:cNvCxnSpPr>
            <a:stCxn id="80" idx="6"/>
            <a:endCxn id="14" idx="2"/>
          </p:cNvCxnSpPr>
          <p:nvPr/>
        </p:nvCxnSpPr>
        <p:spPr>
          <a:xfrm>
            <a:off x="7973071" y="1591676"/>
            <a:ext cx="1998927" cy="24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0A0AD545-95E4-7391-F61B-0226A5B0F92B}"/>
              </a:ext>
            </a:extLst>
          </p:cNvPr>
          <p:cNvCxnSpPr>
            <a:stCxn id="80" idx="6"/>
            <a:endCxn id="15" idx="2"/>
          </p:cNvCxnSpPr>
          <p:nvPr/>
        </p:nvCxnSpPr>
        <p:spPr>
          <a:xfrm>
            <a:off x="7973071" y="1591676"/>
            <a:ext cx="1997781" cy="270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avec flèche 373">
            <a:extLst>
              <a:ext uri="{FF2B5EF4-FFF2-40B4-BE49-F238E27FC236}">
                <a16:creationId xmlns:a16="http://schemas.microsoft.com/office/drawing/2014/main" id="{3DBEEFC1-7A9D-495C-69A2-0A83BD874760}"/>
              </a:ext>
            </a:extLst>
          </p:cNvPr>
          <p:cNvCxnSpPr>
            <a:stCxn id="80" idx="6"/>
            <a:endCxn id="16" idx="2"/>
          </p:cNvCxnSpPr>
          <p:nvPr/>
        </p:nvCxnSpPr>
        <p:spPr>
          <a:xfrm>
            <a:off x="7973071" y="1591676"/>
            <a:ext cx="1987469" cy="295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AAE30B01-318B-EC03-7E28-DB0C1391D0C0}"/>
              </a:ext>
            </a:extLst>
          </p:cNvPr>
          <p:cNvCxnSpPr>
            <a:stCxn id="80" idx="6"/>
            <a:endCxn id="17" idx="2"/>
          </p:cNvCxnSpPr>
          <p:nvPr/>
        </p:nvCxnSpPr>
        <p:spPr>
          <a:xfrm>
            <a:off x="7973071" y="1591676"/>
            <a:ext cx="1987469" cy="31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>
            <a:extLst>
              <a:ext uri="{FF2B5EF4-FFF2-40B4-BE49-F238E27FC236}">
                <a16:creationId xmlns:a16="http://schemas.microsoft.com/office/drawing/2014/main" id="{89D72FF5-BD9A-974A-17BE-E42B40DCE7FF}"/>
              </a:ext>
            </a:extLst>
          </p:cNvPr>
          <p:cNvCxnSpPr>
            <a:stCxn id="80" idx="6"/>
            <a:endCxn id="18" idx="2"/>
          </p:cNvCxnSpPr>
          <p:nvPr/>
        </p:nvCxnSpPr>
        <p:spPr>
          <a:xfrm>
            <a:off x="7973071" y="1591676"/>
            <a:ext cx="1984030" cy="34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D341EC13-50E6-ECE9-4F08-E3D55DD6669D}"/>
              </a:ext>
            </a:extLst>
          </p:cNvPr>
          <p:cNvCxnSpPr>
            <a:stCxn id="81" idx="6"/>
            <a:endCxn id="5" idx="2"/>
          </p:cNvCxnSpPr>
          <p:nvPr/>
        </p:nvCxnSpPr>
        <p:spPr>
          <a:xfrm>
            <a:off x="7973070" y="1983560"/>
            <a:ext cx="1987470" cy="6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D3DFB5CA-04CE-68CE-5A42-B29C28A129D5}"/>
              </a:ext>
            </a:extLst>
          </p:cNvPr>
          <p:cNvCxnSpPr>
            <a:stCxn id="81" idx="6"/>
            <a:endCxn id="6" idx="2"/>
          </p:cNvCxnSpPr>
          <p:nvPr/>
        </p:nvCxnSpPr>
        <p:spPr>
          <a:xfrm>
            <a:off x="7973070" y="1983560"/>
            <a:ext cx="1987470" cy="28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F64FB24D-ED78-DE0B-7EB5-20BA040A430C}"/>
              </a:ext>
            </a:extLst>
          </p:cNvPr>
          <p:cNvCxnSpPr>
            <a:stCxn id="81" idx="6"/>
            <a:endCxn id="7" idx="2"/>
          </p:cNvCxnSpPr>
          <p:nvPr/>
        </p:nvCxnSpPr>
        <p:spPr>
          <a:xfrm>
            <a:off x="7973070" y="1983560"/>
            <a:ext cx="1987470" cy="50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E5D38E94-8AF8-8C17-31FA-5215068E0C76}"/>
              </a:ext>
            </a:extLst>
          </p:cNvPr>
          <p:cNvCxnSpPr>
            <a:stCxn id="81" idx="6"/>
            <a:endCxn id="8" idx="2"/>
          </p:cNvCxnSpPr>
          <p:nvPr/>
        </p:nvCxnSpPr>
        <p:spPr>
          <a:xfrm>
            <a:off x="7973070" y="1983560"/>
            <a:ext cx="1987470" cy="71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387">
            <a:extLst>
              <a:ext uri="{FF2B5EF4-FFF2-40B4-BE49-F238E27FC236}">
                <a16:creationId xmlns:a16="http://schemas.microsoft.com/office/drawing/2014/main" id="{F1D580CD-5269-1B18-A375-BA4E4B34B203}"/>
              </a:ext>
            </a:extLst>
          </p:cNvPr>
          <p:cNvCxnSpPr>
            <a:stCxn id="81" idx="6"/>
            <a:endCxn id="9" idx="2"/>
          </p:cNvCxnSpPr>
          <p:nvPr/>
        </p:nvCxnSpPr>
        <p:spPr>
          <a:xfrm>
            <a:off x="7973070" y="1983560"/>
            <a:ext cx="1987470" cy="94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389">
            <a:extLst>
              <a:ext uri="{FF2B5EF4-FFF2-40B4-BE49-F238E27FC236}">
                <a16:creationId xmlns:a16="http://schemas.microsoft.com/office/drawing/2014/main" id="{F1E68ABF-3EAD-8E2F-1F01-3554F2ABC6F9}"/>
              </a:ext>
            </a:extLst>
          </p:cNvPr>
          <p:cNvCxnSpPr>
            <a:stCxn id="81" idx="6"/>
            <a:endCxn id="10" idx="2"/>
          </p:cNvCxnSpPr>
          <p:nvPr/>
        </p:nvCxnSpPr>
        <p:spPr>
          <a:xfrm>
            <a:off x="7973070" y="1983560"/>
            <a:ext cx="1987470" cy="114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436821AC-0BB3-EFCA-C068-5D6DCCF21515}"/>
              </a:ext>
            </a:extLst>
          </p:cNvPr>
          <p:cNvCxnSpPr>
            <a:stCxn id="81" idx="6"/>
            <a:endCxn id="11" idx="2"/>
          </p:cNvCxnSpPr>
          <p:nvPr/>
        </p:nvCxnSpPr>
        <p:spPr>
          <a:xfrm>
            <a:off x="7973070" y="1983560"/>
            <a:ext cx="1997782" cy="136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B73AC97-6215-7201-BEA6-A8BFFD2D6709}"/>
              </a:ext>
            </a:extLst>
          </p:cNvPr>
          <p:cNvCxnSpPr>
            <a:stCxn id="81" idx="6"/>
            <a:endCxn id="12" idx="2"/>
          </p:cNvCxnSpPr>
          <p:nvPr/>
        </p:nvCxnSpPr>
        <p:spPr>
          <a:xfrm>
            <a:off x="7973070" y="1983560"/>
            <a:ext cx="1987470" cy="160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avec flèche 395">
            <a:extLst>
              <a:ext uri="{FF2B5EF4-FFF2-40B4-BE49-F238E27FC236}">
                <a16:creationId xmlns:a16="http://schemas.microsoft.com/office/drawing/2014/main" id="{DF4A0EB6-6C3E-05C2-7DE5-A74654A7F4AE}"/>
              </a:ext>
            </a:extLst>
          </p:cNvPr>
          <p:cNvCxnSpPr>
            <a:stCxn id="81" idx="6"/>
            <a:endCxn id="13" idx="2"/>
          </p:cNvCxnSpPr>
          <p:nvPr/>
        </p:nvCxnSpPr>
        <p:spPr>
          <a:xfrm>
            <a:off x="7973070" y="1983560"/>
            <a:ext cx="1987470" cy="18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F2962321-ACDC-041F-5655-20B13926FFE2}"/>
              </a:ext>
            </a:extLst>
          </p:cNvPr>
          <p:cNvCxnSpPr>
            <a:stCxn id="81" idx="6"/>
            <a:endCxn id="14" idx="2"/>
          </p:cNvCxnSpPr>
          <p:nvPr/>
        </p:nvCxnSpPr>
        <p:spPr>
          <a:xfrm>
            <a:off x="7973070" y="1983560"/>
            <a:ext cx="1998928" cy="206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avec flèche 399">
            <a:extLst>
              <a:ext uri="{FF2B5EF4-FFF2-40B4-BE49-F238E27FC236}">
                <a16:creationId xmlns:a16="http://schemas.microsoft.com/office/drawing/2014/main" id="{9C0E10AD-137B-558A-E0EF-E97EBCBFB79A}"/>
              </a:ext>
            </a:extLst>
          </p:cNvPr>
          <p:cNvCxnSpPr>
            <a:stCxn id="81" idx="6"/>
            <a:endCxn id="15" idx="2"/>
          </p:cNvCxnSpPr>
          <p:nvPr/>
        </p:nvCxnSpPr>
        <p:spPr>
          <a:xfrm>
            <a:off x="7973070" y="1983560"/>
            <a:ext cx="1997782" cy="231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avec flèche 401">
            <a:extLst>
              <a:ext uri="{FF2B5EF4-FFF2-40B4-BE49-F238E27FC236}">
                <a16:creationId xmlns:a16="http://schemas.microsoft.com/office/drawing/2014/main" id="{452953E0-F2A6-1249-5EE2-DD0BCAAF132A}"/>
              </a:ext>
            </a:extLst>
          </p:cNvPr>
          <p:cNvCxnSpPr>
            <a:stCxn id="81" idx="6"/>
            <a:endCxn id="16" idx="2"/>
          </p:cNvCxnSpPr>
          <p:nvPr/>
        </p:nvCxnSpPr>
        <p:spPr>
          <a:xfrm>
            <a:off x="7973070" y="1983560"/>
            <a:ext cx="1987470" cy="256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avec flèche 403">
            <a:extLst>
              <a:ext uri="{FF2B5EF4-FFF2-40B4-BE49-F238E27FC236}">
                <a16:creationId xmlns:a16="http://schemas.microsoft.com/office/drawing/2014/main" id="{C23875D3-5338-6E91-5B33-E024F8DB89A3}"/>
              </a:ext>
            </a:extLst>
          </p:cNvPr>
          <p:cNvCxnSpPr>
            <a:stCxn id="81" idx="6"/>
            <a:endCxn id="17" idx="2"/>
          </p:cNvCxnSpPr>
          <p:nvPr/>
        </p:nvCxnSpPr>
        <p:spPr>
          <a:xfrm>
            <a:off x="7973070" y="1983560"/>
            <a:ext cx="1987470" cy="28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avec flèche 405">
            <a:extLst>
              <a:ext uri="{FF2B5EF4-FFF2-40B4-BE49-F238E27FC236}">
                <a16:creationId xmlns:a16="http://schemas.microsoft.com/office/drawing/2014/main" id="{CE1DA6E9-6E18-A703-24C3-1B7C587F410E}"/>
              </a:ext>
            </a:extLst>
          </p:cNvPr>
          <p:cNvCxnSpPr>
            <a:stCxn id="81" idx="6"/>
            <a:endCxn id="18" idx="2"/>
          </p:cNvCxnSpPr>
          <p:nvPr/>
        </p:nvCxnSpPr>
        <p:spPr>
          <a:xfrm>
            <a:off x="7973070" y="1983560"/>
            <a:ext cx="1984031" cy="30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avec flèche 407">
            <a:extLst>
              <a:ext uri="{FF2B5EF4-FFF2-40B4-BE49-F238E27FC236}">
                <a16:creationId xmlns:a16="http://schemas.microsoft.com/office/drawing/2014/main" id="{3AA7D2AF-10BF-13BB-F2EE-B40C142FB24C}"/>
              </a:ext>
            </a:extLst>
          </p:cNvPr>
          <p:cNvCxnSpPr>
            <a:stCxn id="82" idx="6"/>
            <a:endCxn id="5" idx="2"/>
          </p:cNvCxnSpPr>
          <p:nvPr/>
        </p:nvCxnSpPr>
        <p:spPr>
          <a:xfrm flipV="1">
            <a:off x="7973070" y="2045236"/>
            <a:ext cx="1987470" cy="35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avec flèche 409">
            <a:extLst>
              <a:ext uri="{FF2B5EF4-FFF2-40B4-BE49-F238E27FC236}">
                <a16:creationId xmlns:a16="http://schemas.microsoft.com/office/drawing/2014/main" id="{7D6A6412-E221-356A-C556-07CF6D174142}"/>
              </a:ext>
            </a:extLst>
          </p:cNvPr>
          <p:cNvCxnSpPr>
            <a:stCxn id="82" idx="6"/>
            <a:endCxn id="6" idx="2"/>
          </p:cNvCxnSpPr>
          <p:nvPr/>
        </p:nvCxnSpPr>
        <p:spPr>
          <a:xfrm flipV="1">
            <a:off x="7973070" y="2268108"/>
            <a:ext cx="1987470" cy="12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avec flèche 411">
            <a:extLst>
              <a:ext uri="{FF2B5EF4-FFF2-40B4-BE49-F238E27FC236}">
                <a16:creationId xmlns:a16="http://schemas.microsoft.com/office/drawing/2014/main" id="{A072C17E-82D5-86DD-9BE2-D58B15725F4E}"/>
              </a:ext>
            </a:extLst>
          </p:cNvPr>
          <p:cNvCxnSpPr>
            <a:stCxn id="82" idx="6"/>
            <a:endCxn id="7" idx="2"/>
          </p:cNvCxnSpPr>
          <p:nvPr/>
        </p:nvCxnSpPr>
        <p:spPr>
          <a:xfrm>
            <a:off x="7973070" y="2397217"/>
            <a:ext cx="1987470" cy="9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avec flèche 413">
            <a:extLst>
              <a:ext uri="{FF2B5EF4-FFF2-40B4-BE49-F238E27FC236}">
                <a16:creationId xmlns:a16="http://schemas.microsoft.com/office/drawing/2014/main" id="{82CB728C-635C-7A05-D1DD-A68A043EF6DD}"/>
              </a:ext>
            </a:extLst>
          </p:cNvPr>
          <p:cNvCxnSpPr>
            <a:stCxn id="82" idx="6"/>
            <a:endCxn id="8" idx="2"/>
          </p:cNvCxnSpPr>
          <p:nvPr/>
        </p:nvCxnSpPr>
        <p:spPr>
          <a:xfrm>
            <a:off x="7973070" y="2397217"/>
            <a:ext cx="1987470" cy="30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avec flèche 415">
            <a:extLst>
              <a:ext uri="{FF2B5EF4-FFF2-40B4-BE49-F238E27FC236}">
                <a16:creationId xmlns:a16="http://schemas.microsoft.com/office/drawing/2014/main" id="{C0906E6C-48A9-223B-E616-A62784E126FD}"/>
              </a:ext>
            </a:extLst>
          </p:cNvPr>
          <p:cNvCxnSpPr>
            <a:stCxn id="82" idx="6"/>
            <a:endCxn id="9" idx="2"/>
          </p:cNvCxnSpPr>
          <p:nvPr/>
        </p:nvCxnSpPr>
        <p:spPr>
          <a:xfrm>
            <a:off x="7973070" y="2397217"/>
            <a:ext cx="1987470" cy="52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avec flèche 417">
            <a:extLst>
              <a:ext uri="{FF2B5EF4-FFF2-40B4-BE49-F238E27FC236}">
                <a16:creationId xmlns:a16="http://schemas.microsoft.com/office/drawing/2014/main" id="{BF32F827-CC59-CA74-4B7E-FB8A5789F869}"/>
              </a:ext>
            </a:extLst>
          </p:cNvPr>
          <p:cNvCxnSpPr>
            <a:stCxn id="82" idx="6"/>
            <a:endCxn id="10" idx="2"/>
          </p:cNvCxnSpPr>
          <p:nvPr/>
        </p:nvCxnSpPr>
        <p:spPr>
          <a:xfrm>
            <a:off x="7973070" y="2397217"/>
            <a:ext cx="1987470" cy="73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avec flèche 419">
            <a:extLst>
              <a:ext uri="{FF2B5EF4-FFF2-40B4-BE49-F238E27FC236}">
                <a16:creationId xmlns:a16="http://schemas.microsoft.com/office/drawing/2014/main" id="{A44AB1DB-335A-AC0B-489D-C051A014E341}"/>
              </a:ext>
            </a:extLst>
          </p:cNvPr>
          <p:cNvCxnSpPr>
            <a:stCxn id="82" idx="6"/>
            <a:endCxn id="11" idx="2"/>
          </p:cNvCxnSpPr>
          <p:nvPr/>
        </p:nvCxnSpPr>
        <p:spPr>
          <a:xfrm>
            <a:off x="7973070" y="2397217"/>
            <a:ext cx="1997782" cy="95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>
            <a:extLst>
              <a:ext uri="{FF2B5EF4-FFF2-40B4-BE49-F238E27FC236}">
                <a16:creationId xmlns:a16="http://schemas.microsoft.com/office/drawing/2014/main" id="{EBF4F491-9748-E2F6-9A9D-D44A5FF8BA7F}"/>
              </a:ext>
            </a:extLst>
          </p:cNvPr>
          <p:cNvCxnSpPr>
            <a:stCxn id="82" idx="6"/>
            <a:endCxn id="12" idx="2"/>
          </p:cNvCxnSpPr>
          <p:nvPr/>
        </p:nvCxnSpPr>
        <p:spPr>
          <a:xfrm>
            <a:off x="7973070" y="2397217"/>
            <a:ext cx="1987470" cy="118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>
            <a:extLst>
              <a:ext uri="{FF2B5EF4-FFF2-40B4-BE49-F238E27FC236}">
                <a16:creationId xmlns:a16="http://schemas.microsoft.com/office/drawing/2014/main" id="{1A48C344-A63E-B1F8-8C35-2D9C74D611B3}"/>
              </a:ext>
            </a:extLst>
          </p:cNvPr>
          <p:cNvCxnSpPr>
            <a:stCxn id="82" idx="6"/>
            <a:endCxn id="13" idx="2"/>
          </p:cNvCxnSpPr>
          <p:nvPr/>
        </p:nvCxnSpPr>
        <p:spPr>
          <a:xfrm>
            <a:off x="7973070" y="2397217"/>
            <a:ext cx="1987470" cy="142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>
            <a:extLst>
              <a:ext uri="{FF2B5EF4-FFF2-40B4-BE49-F238E27FC236}">
                <a16:creationId xmlns:a16="http://schemas.microsoft.com/office/drawing/2014/main" id="{0B610738-0202-23D1-0964-6A793AF25E6E}"/>
              </a:ext>
            </a:extLst>
          </p:cNvPr>
          <p:cNvCxnSpPr>
            <a:stCxn id="82" idx="6"/>
            <a:endCxn id="14" idx="2"/>
          </p:cNvCxnSpPr>
          <p:nvPr/>
        </p:nvCxnSpPr>
        <p:spPr>
          <a:xfrm>
            <a:off x="7973070" y="2397217"/>
            <a:ext cx="1998928" cy="165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>
            <a:extLst>
              <a:ext uri="{FF2B5EF4-FFF2-40B4-BE49-F238E27FC236}">
                <a16:creationId xmlns:a16="http://schemas.microsoft.com/office/drawing/2014/main" id="{0239DD58-D2CC-A742-B359-3902E15B556D}"/>
              </a:ext>
            </a:extLst>
          </p:cNvPr>
          <p:cNvCxnSpPr>
            <a:stCxn id="82" idx="6"/>
            <a:endCxn id="15" idx="2"/>
          </p:cNvCxnSpPr>
          <p:nvPr/>
        </p:nvCxnSpPr>
        <p:spPr>
          <a:xfrm>
            <a:off x="7973070" y="2397217"/>
            <a:ext cx="1997782" cy="189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ACFE344F-FE97-1222-BF36-94038129E82F}"/>
              </a:ext>
            </a:extLst>
          </p:cNvPr>
          <p:cNvCxnSpPr>
            <a:stCxn id="82" idx="6"/>
            <a:endCxn id="16" idx="2"/>
          </p:cNvCxnSpPr>
          <p:nvPr/>
        </p:nvCxnSpPr>
        <p:spPr>
          <a:xfrm>
            <a:off x="7973070" y="2397217"/>
            <a:ext cx="1987470" cy="214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FDFB14D5-F9D4-0BCC-7C39-E05F6EF2DCAF}"/>
              </a:ext>
            </a:extLst>
          </p:cNvPr>
          <p:cNvCxnSpPr>
            <a:stCxn id="82" idx="6"/>
            <a:endCxn id="17" idx="2"/>
          </p:cNvCxnSpPr>
          <p:nvPr/>
        </p:nvCxnSpPr>
        <p:spPr>
          <a:xfrm>
            <a:off x="7973070" y="2397217"/>
            <a:ext cx="1987470" cy="23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83A425C3-8B90-D786-1D77-36B6F296F19D}"/>
              </a:ext>
            </a:extLst>
          </p:cNvPr>
          <p:cNvCxnSpPr>
            <a:stCxn id="82" idx="6"/>
            <a:endCxn id="18" idx="2"/>
          </p:cNvCxnSpPr>
          <p:nvPr/>
        </p:nvCxnSpPr>
        <p:spPr>
          <a:xfrm>
            <a:off x="7973070" y="2397217"/>
            <a:ext cx="1984031" cy="260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avec flèche 435">
            <a:extLst>
              <a:ext uri="{FF2B5EF4-FFF2-40B4-BE49-F238E27FC236}">
                <a16:creationId xmlns:a16="http://schemas.microsoft.com/office/drawing/2014/main" id="{51FFBC61-7C4A-7610-80FA-8F7597EF5B9A}"/>
              </a:ext>
            </a:extLst>
          </p:cNvPr>
          <p:cNvCxnSpPr>
            <a:stCxn id="83" idx="6"/>
            <a:endCxn id="5" idx="2"/>
          </p:cNvCxnSpPr>
          <p:nvPr/>
        </p:nvCxnSpPr>
        <p:spPr>
          <a:xfrm flipV="1">
            <a:off x="7973071" y="2045236"/>
            <a:ext cx="1987469" cy="25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avec flèche 437">
            <a:extLst>
              <a:ext uri="{FF2B5EF4-FFF2-40B4-BE49-F238E27FC236}">
                <a16:creationId xmlns:a16="http://schemas.microsoft.com/office/drawing/2014/main" id="{B83107A3-C238-F0BD-B8A5-F718865BF906}"/>
              </a:ext>
            </a:extLst>
          </p:cNvPr>
          <p:cNvCxnSpPr>
            <a:stCxn id="83" idx="6"/>
            <a:endCxn id="6" idx="2"/>
          </p:cNvCxnSpPr>
          <p:nvPr/>
        </p:nvCxnSpPr>
        <p:spPr>
          <a:xfrm flipV="1">
            <a:off x="7973071" y="2268108"/>
            <a:ext cx="1987469" cy="23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avec flèche 439">
            <a:extLst>
              <a:ext uri="{FF2B5EF4-FFF2-40B4-BE49-F238E27FC236}">
                <a16:creationId xmlns:a16="http://schemas.microsoft.com/office/drawing/2014/main" id="{E666EBE0-AFBD-C15B-B009-FF8C463F7E49}"/>
              </a:ext>
            </a:extLst>
          </p:cNvPr>
          <p:cNvCxnSpPr>
            <a:stCxn id="83" idx="6"/>
            <a:endCxn id="7" idx="2"/>
          </p:cNvCxnSpPr>
          <p:nvPr/>
        </p:nvCxnSpPr>
        <p:spPr>
          <a:xfrm flipV="1">
            <a:off x="7973071" y="2491265"/>
            <a:ext cx="1987469" cy="209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677B45E-6BBC-1F17-1CBD-170F3AB4D02B}"/>
              </a:ext>
            </a:extLst>
          </p:cNvPr>
          <p:cNvCxnSpPr>
            <a:stCxn id="83" idx="6"/>
            <a:endCxn id="8" idx="2"/>
          </p:cNvCxnSpPr>
          <p:nvPr/>
        </p:nvCxnSpPr>
        <p:spPr>
          <a:xfrm flipV="1">
            <a:off x="7973071" y="2703537"/>
            <a:ext cx="1987469" cy="18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avec flèche 443">
            <a:extLst>
              <a:ext uri="{FF2B5EF4-FFF2-40B4-BE49-F238E27FC236}">
                <a16:creationId xmlns:a16="http://schemas.microsoft.com/office/drawing/2014/main" id="{162C3587-C49A-857E-79E0-7D0C061497AE}"/>
              </a:ext>
            </a:extLst>
          </p:cNvPr>
          <p:cNvCxnSpPr>
            <a:stCxn id="83" idx="6"/>
            <a:endCxn id="9" idx="2"/>
          </p:cNvCxnSpPr>
          <p:nvPr/>
        </p:nvCxnSpPr>
        <p:spPr>
          <a:xfrm flipV="1">
            <a:off x="7973071" y="2926694"/>
            <a:ext cx="1987469" cy="16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avec flèche 445">
            <a:extLst>
              <a:ext uri="{FF2B5EF4-FFF2-40B4-BE49-F238E27FC236}">
                <a16:creationId xmlns:a16="http://schemas.microsoft.com/office/drawing/2014/main" id="{A13C73A0-4776-08E0-7B2E-7EB4FB5D03E3}"/>
              </a:ext>
            </a:extLst>
          </p:cNvPr>
          <p:cNvCxnSpPr>
            <a:stCxn id="83" idx="6"/>
            <a:endCxn id="10" idx="2"/>
          </p:cNvCxnSpPr>
          <p:nvPr/>
        </p:nvCxnSpPr>
        <p:spPr>
          <a:xfrm flipV="1">
            <a:off x="7973071" y="3128079"/>
            <a:ext cx="1987469" cy="146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3372EDD8-BDE7-485A-EA8B-19A897679C2A}"/>
              </a:ext>
            </a:extLst>
          </p:cNvPr>
          <p:cNvCxnSpPr>
            <a:stCxn id="83" idx="6"/>
            <a:endCxn id="11" idx="2"/>
          </p:cNvCxnSpPr>
          <p:nvPr/>
        </p:nvCxnSpPr>
        <p:spPr>
          <a:xfrm flipV="1">
            <a:off x="7973071" y="3351236"/>
            <a:ext cx="1997781" cy="123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7AA163F4-F952-9DAB-CA9B-1AED0DBFD38E}"/>
              </a:ext>
            </a:extLst>
          </p:cNvPr>
          <p:cNvCxnSpPr>
            <a:stCxn id="83" idx="6"/>
            <a:endCxn id="12" idx="2"/>
          </p:cNvCxnSpPr>
          <p:nvPr/>
        </p:nvCxnSpPr>
        <p:spPr>
          <a:xfrm flipV="1">
            <a:off x="7973071" y="3583924"/>
            <a:ext cx="1987469" cy="100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avec flèche 451">
            <a:extLst>
              <a:ext uri="{FF2B5EF4-FFF2-40B4-BE49-F238E27FC236}">
                <a16:creationId xmlns:a16="http://schemas.microsoft.com/office/drawing/2014/main" id="{5C35B0D7-B8C7-5E16-1DD0-10BABC580AEE}"/>
              </a:ext>
            </a:extLst>
          </p:cNvPr>
          <p:cNvCxnSpPr>
            <a:stCxn id="83" idx="6"/>
            <a:endCxn id="14" idx="2"/>
          </p:cNvCxnSpPr>
          <p:nvPr/>
        </p:nvCxnSpPr>
        <p:spPr>
          <a:xfrm flipV="1">
            <a:off x="7973071" y="4049067"/>
            <a:ext cx="1998927" cy="53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avec flèche 453">
            <a:extLst>
              <a:ext uri="{FF2B5EF4-FFF2-40B4-BE49-F238E27FC236}">
                <a16:creationId xmlns:a16="http://schemas.microsoft.com/office/drawing/2014/main" id="{BD8E5B29-23C0-5D01-7094-A481B509B15C}"/>
              </a:ext>
            </a:extLst>
          </p:cNvPr>
          <p:cNvCxnSpPr>
            <a:stCxn id="83" idx="6"/>
            <a:endCxn id="16" idx="2"/>
          </p:cNvCxnSpPr>
          <p:nvPr/>
        </p:nvCxnSpPr>
        <p:spPr>
          <a:xfrm flipV="1">
            <a:off x="7973071" y="4543794"/>
            <a:ext cx="1987469" cy="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avec flèche 455">
            <a:extLst>
              <a:ext uri="{FF2B5EF4-FFF2-40B4-BE49-F238E27FC236}">
                <a16:creationId xmlns:a16="http://schemas.microsoft.com/office/drawing/2014/main" id="{BA94C81D-2806-4B59-D13A-AADB619F99ED}"/>
              </a:ext>
            </a:extLst>
          </p:cNvPr>
          <p:cNvCxnSpPr>
            <a:stCxn id="83" idx="6"/>
            <a:endCxn id="17" idx="2"/>
          </p:cNvCxnSpPr>
          <p:nvPr/>
        </p:nvCxnSpPr>
        <p:spPr>
          <a:xfrm>
            <a:off x="7973071" y="4588894"/>
            <a:ext cx="1987469" cy="1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avec flèche 457">
            <a:extLst>
              <a:ext uri="{FF2B5EF4-FFF2-40B4-BE49-F238E27FC236}">
                <a16:creationId xmlns:a16="http://schemas.microsoft.com/office/drawing/2014/main" id="{F5C18DEE-A304-8800-4050-5E11693A6831}"/>
              </a:ext>
            </a:extLst>
          </p:cNvPr>
          <p:cNvCxnSpPr>
            <a:stCxn id="83" idx="6"/>
            <a:endCxn id="18" idx="2"/>
          </p:cNvCxnSpPr>
          <p:nvPr/>
        </p:nvCxnSpPr>
        <p:spPr>
          <a:xfrm>
            <a:off x="7973071" y="4588894"/>
            <a:ext cx="1984030" cy="4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avec flèche 459">
            <a:extLst>
              <a:ext uri="{FF2B5EF4-FFF2-40B4-BE49-F238E27FC236}">
                <a16:creationId xmlns:a16="http://schemas.microsoft.com/office/drawing/2014/main" id="{FF19AAC8-1D31-619A-E1D7-D7E3BE7E9E5A}"/>
              </a:ext>
            </a:extLst>
          </p:cNvPr>
          <p:cNvCxnSpPr>
            <a:stCxn id="84" idx="6"/>
            <a:endCxn id="5" idx="2"/>
          </p:cNvCxnSpPr>
          <p:nvPr/>
        </p:nvCxnSpPr>
        <p:spPr>
          <a:xfrm flipV="1">
            <a:off x="7973070" y="2045236"/>
            <a:ext cx="1987470" cy="293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avec flèche 461">
            <a:extLst>
              <a:ext uri="{FF2B5EF4-FFF2-40B4-BE49-F238E27FC236}">
                <a16:creationId xmlns:a16="http://schemas.microsoft.com/office/drawing/2014/main" id="{550F8F17-8F8D-4ED8-CD87-4FEEF84FFA23}"/>
              </a:ext>
            </a:extLst>
          </p:cNvPr>
          <p:cNvCxnSpPr>
            <a:stCxn id="84" idx="6"/>
            <a:endCxn id="6" idx="2"/>
          </p:cNvCxnSpPr>
          <p:nvPr/>
        </p:nvCxnSpPr>
        <p:spPr>
          <a:xfrm flipV="1">
            <a:off x="7973070" y="2268108"/>
            <a:ext cx="1987470" cy="271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avec flèche 463">
            <a:extLst>
              <a:ext uri="{FF2B5EF4-FFF2-40B4-BE49-F238E27FC236}">
                <a16:creationId xmlns:a16="http://schemas.microsoft.com/office/drawing/2014/main" id="{97962717-148A-08D8-0B4E-0A15CB8286A2}"/>
              </a:ext>
            </a:extLst>
          </p:cNvPr>
          <p:cNvCxnSpPr>
            <a:stCxn id="84" idx="6"/>
            <a:endCxn id="7" idx="2"/>
          </p:cNvCxnSpPr>
          <p:nvPr/>
        </p:nvCxnSpPr>
        <p:spPr>
          <a:xfrm flipV="1">
            <a:off x="7973070" y="2491265"/>
            <a:ext cx="1987470" cy="248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avec flèche 465">
            <a:extLst>
              <a:ext uri="{FF2B5EF4-FFF2-40B4-BE49-F238E27FC236}">
                <a16:creationId xmlns:a16="http://schemas.microsoft.com/office/drawing/2014/main" id="{502E3063-FCD2-8111-9107-1082B747D7D5}"/>
              </a:ext>
            </a:extLst>
          </p:cNvPr>
          <p:cNvCxnSpPr>
            <a:stCxn id="84" idx="6"/>
            <a:endCxn id="8" idx="2"/>
          </p:cNvCxnSpPr>
          <p:nvPr/>
        </p:nvCxnSpPr>
        <p:spPr>
          <a:xfrm flipV="1">
            <a:off x="7973070" y="2703537"/>
            <a:ext cx="1987470" cy="22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avec flèche 467">
            <a:extLst>
              <a:ext uri="{FF2B5EF4-FFF2-40B4-BE49-F238E27FC236}">
                <a16:creationId xmlns:a16="http://schemas.microsoft.com/office/drawing/2014/main" id="{514ACBBF-4C4C-036B-D1D5-A5BEC00B57B5}"/>
              </a:ext>
            </a:extLst>
          </p:cNvPr>
          <p:cNvCxnSpPr>
            <a:stCxn id="84" idx="6"/>
            <a:endCxn id="9" idx="2"/>
          </p:cNvCxnSpPr>
          <p:nvPr/>
        </p:nvCxnSpPr>
        <p:spPr>
          <a:xfrm flipV="1">
            <a:off x="7973070" y="2926694"/>
            <a:ext cx="1987470" cy="205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avec flèche 469">
            <a:extLst>
              <a:ext uri="{FF2B5EF4-FFF2-40B4-BE49-F238E27FC236}">
                <a16:creationId xmlns:a16="http://schemas.microsoft.com/office/drawing/2014/main" id="{31EFDDC2-ED83-BEAF-6A8E-701836C335D3}"/>
              </a:ext>
            </a:extLst>
          </p:cNvPr>
          <p:cNvCxnSpPr>
            <a:stCxn id="84" idx="6"/>
            <a:endCxn id="10" idx="2"/>
          </p:cNvCxnSpPr>
          <p:nvPr/>
        </p:nvCxnSpPr>
        <p:spPr>
          <a:xfrm flipV="1">
            <a:off x="7973070" y="3128079"/>
            <a:ext cx="1987470" cy="185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avec flèche 471">
            <a:extLst>
              <a:ext uri="{FF2B5EF4-FFF2-40B4-BE49-F238E27FC236}">
                <a16:creationId xmlns:a16="http://schemas.microsoft.com/office/drawing/2014/main" id="{F68B9DEA-4205-736A-072F-621ADAB781DE}"/>
              </a:ext>
            </a:extLst>
          </p:cNvPr>
          <p:cNvCxnSpPr>
            <a:stCxn id="84" idx="6"/>
            <a:endCxn id="11" idx="2"/>
          </p:cNvCxnSpPr>
          <p:nvPr/>
        </p:nvCxnSpPr>
        <p:spPr>
          <a:xfrm flipV="1">
            <a:off x="7973070" y="3351236"/>
            <a:ext cx="1997782" cy="162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avec flèche 473">
            <a:extLst>
              <a:ext uri="{FF2B5EF4-FFF2-40B4-BE49-F238E27FC236}">
                <a16:creationId xmlns:a16="http://schemas.microsoft.com/office/drawing/2014/main" id="{D089CA8C-B913-69B1-5A97-AF9CB6604035}"/>
              </a:ext>
            </a:extLst>
          </p:cNvPr>
          <p:cNvCxnSpPr>
            <a:stCxn id="84" idx="6"/>
            <a:endCxn id="12" idx="2"/>
          </p:cNvCxnSpPr>
          <p:nvPr/>
        </p:nvCxnSpPr>
        <p:spPr>
          <a:xfrm flipV="1">
            <a:off x="7973070" y="3583924"/>
            <a:ext cx="1987470" cy="139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avec flèche 475">
            <a:extLst>
              <a:ext uri="{FF2B5EF4-FFF2-40B4-BE49-F238E27FC236}">
                <a16:creationId xmlns:a16="http://schemas.microsoft.com/office/drawing/2014/main" id="{A39F5614-169B-CFE4-AD3A-07DEE5B7FE01}"/>
              </a:ext>
            </a:extLst>
          </p:cNvPr>
          <p:cNvCxnSpPr>
            <a:stCxn id="84" idx="6"/>
            <a:endCxn id="13" idx="2"/>
          </p:cNvCxnSpPr>
          <p:nvPr/>
        </p:nvCxnSpPr>
        <p:spPr>
          <a:xfrm flipV="1">
            <a:off x="7973070" y="3819113"/>
            <a:ext cx="1987470" cy="11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avec flèche 477">
            <a:extLst>
              <a:ext uri="{FF2B5EF4-FFF2-40B4-BE49-F238E27FC236}">
                <a16:creationId xmlns:a16="http://schemas.microsoft.com/office/drawing/2014/main" id="{14C40827-6F9B-93CA-AAC5-CA93EE8CFC18}"/>
              </a:ext>
            </a:extLst>
          </p:cNvPr>
          <p:cNvCxnSpPr>
            <a:stCxn id="84" idx="6"/>
            <a:endCxn id="14" idx="2"/>
          </p:cNvCxnSpPr>
          <p:nvPr/>
        </p:nvCxnSpPr>
        <p:spPr>
          <a:xfrm flipV="1">
            <a:off x="7973070" y="4049067"/>
            <a:ext cx="1998928" cy="9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avec flèche 479">
            <a:extLst>
              <a:ext uri="{FF2B5EF4-FFF2-40B4-BE49-F238E27FC236}">
                <a16:creationId xmlns:a16="http://schemas.microsoft.com/office/drawing/2014/main" id="{897D4F55-E1F5-60D4-2843-6B3E82DC90C7}"/>
              </a:ext>
            </a:extLst>
          </p:cNvPr>
          <p:cNvCxnSpPr>
            <a:stCxn id="84" idx="6"/>
            <a:endCxn id="15" idx="2"/>
          </p:cNvCxnSpPr>
          <p:nvPr/>
        </p:nvCxnSpPr>
        <p:spPr>
          <a:xfrm flipV="1">
            <a:off x="7973070" y="4296209"/>
            <a:ext cx="1997782" cy="68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cteur droit avec flèche 481">
            <a:extLst>
              <a:ext uri="{FF2B5EF4-FFF2-40B4-BE49-F238E27FC236}">
                <a16:creationId xmlns:a16="http://schemas.microsoft.com/office/drawing/2014/main" id="{684AB81C-CB26-A9E6-BEE8-018967AE6960}"/>
              </a:ext>
            </a:extLst>
          </p:cNvPr>
          <p:cNvCxnSpPr>
            <a:stCxn id="84" idx="6"/>
            <a:endCxn id="16" idx="2"/>
          </p:cNvCxnSpPr>
          <p:nvPr/>
        </p:nvCxnSpPr>
        <p:spPr>
          <a:xfrm flipV="1">
            <a:off x="7973070" y="4543794"/>
            <a:ext cx="1987470" cy="4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>
            <a:extLst>
              <a:ext uri="{FF2B5EF4-FFF2-40B4-BE49-F238E27FC236}">
                <a16:creationId xmlns:a16="http://schemas.microsoft.com/office/drawing/2014/main" id="{B871028A-7786-C425-500F-AC32F178442A}"/>
              </a:ext>
            </a:extLst>
          </p:cNvPr>
          <p:cNvCxnSpPr>
            <a:stCxn id="84" idx="6"/>
            <a:endCxn id="17" idx="2"/>
          </p:cNvCxnSpPr>
          <p:nvPr/>
        </p:nvCxnSpPr>
        <p:spPr>
          <a:xfrm flipV="1">
            <a:off x="7973070" y="4788150"/>
            <a:ext cx="1987470" cy="19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eur droit avec flèche 485">
            <a:extLst>
              <a:ext uri="{FF2B5EF4-FFF2-40B4-BE49-F238E27FC236}">
                <a16:creationId xmlns:a16="http://schemas.microsoft.com/office/drawing/2014/main" id="{642A510D-763F-655E-309C-D88F8F26B5F5}"/>
              </a:ext>
            </a:extLst>
          </p:cNvPr>
          <p:cNvCxnSpPr>
            <a:stCxn id="84" idx="6"/>
            <a:endCxn id="18" idx="2"/>
          </p:cNvCxnSpPr>
          <p:nvPr/>
        </p:nvCxnSpPr>
        <p:spPr>
          <a:xfrm>
            <a:off x="7973070" y="4980778"/>
            <a:ext cx="1984031" cy="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eur droit avec flèche 487">
            <a:extLst>
              <a:ext uri="{FF2B5EF4-FFF2-40B4-BE49-F238E27FC236}">
                <a16:creationId xmlns:a16="http://schemas.microsoft.com/office/drawing/2014/main" id="{6C24A804-AEEA-BE24-0680-FAB56A605F69}"/>
              </a:ext>
            </a:extLst>
          </p:cNvPr>
          <p:cNvCxnSpPr>
            <a:cxnSpLocks/>
            <a:stCxn id="85" idx="6"/>
            <a:endCxn id="5" idx="2"/>
          </p:cNvCxnSpPr>
          <p:nvPr/>
        </p:nvCxnSpPr>
        <p:spPr>
          <a:xfrm flipV="1">
            <a:off x="7973070" y="2045236"/>
            <a:ext cx="1987470" cy="334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avec flèche 490">
            <a:extLst>
              <a:ext uri="{FF2B5EF4-FFF2-40B4-BE49-F238E27FC236}">
                <a16:creationId xmlns:a16="http://schemas.microsoft.com/office/drawing/2014/main" id="{EC0A9555-9033-F637-06B7-F7AF143758B6}"/>
              </a:ext>
            </a:extLst>
          </p:cNvPr>
          <p:cNvCxnSpPr>
            <a:stCxn id="85" idx="6"/>
            <a:endCxn id="6" idx="2"/>
          </p:cNvCxnSpPr>
          <p:nvPr/>
        </p:nvCxnSpPr>
        <p:spPr>
          <a:xfrm flipV="1">
            <a:off x="7973070" y="2268108"/>
            <a:ext cx="1987470" cy="312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cteur droit avec flèche 493">
            <a:extLst>
              <a:ext uri="{FF2B5EF4-FFF2-40B4-BE49-F238E27FC236}">
                <a16:creationId xmlns:a16="http://schemas.microsoft.com/office/drawing/2014/main" id="{0EAA283A-CAF8-5A09-1F9D-DFAD5368EA91}"/>
              </a:ext>
            </a:extLst>
          </p:cNvPr>
          <p:cNvCxnSpPr>
            <a:stCxn id="85" idx="6"/>
            <a:endCxn id="7" idx="2"/>
          </p:cNvCxnSpPr>
          <p:nvPr/>
        </p:nvCxnSpPr>
        <p:spPr>
          <a:xfrm flipV="1">
            <a:off x="7973070" y="2491265"/>
            <a:ext cx="1987470" cy="29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avec flèche 495">
            <a:extLst>
              <a:ext uri="{FF2B5EF4-FFF2-40B4-BE49-F238E27FC236}">
                <a16:creationId xmlns:a16="http://schemas.microsoft.com/office/drawing/2014/main" id="{0AF6C98A-7FAC-F401-CB8E-1144E01ECA7C}"/>
              </a:ext>
            </a:extLst>
          </p:cNvPr>
          <p:cNvCxnSpPr>
            <a:stCxn id="85" idx="6"/>
            <a:endCxn id="8" idx="2"/>
          </p:cNvCxnSpPr>
          <p:nvPr/>
        </p:nvCxnSpPr>
        <p:spPr>
          <a:xfrm flipV="1">
            <a:off x="7973070" y="2703537"/>
            <a:ext cx="1987470" cy="26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eur droit avec flèche 497">
            <a:extLst>
              <a:ext uri="{FF2B5EF4-FFF2-40B4-BE49-F238E27FC236}">
                <a16:creationId xmlns:a16="http://schemas.microsoft.com/office/drawing/2014/main" id="{B014375A-533A-3EF1-85E3-6906F8BF04F9}"/>
              </a:ext>
            </a:extLst>
          </p:cNvPr>
          <p:cNvCxnSpPr>
            <a:stCxn id="85" idx="6"/>
            <a:endCxn id="9" idx="2"/>
          </p:cNvCxnSpPr>
          <p:nvPr/>
        </p:nvCxnSpPr>
        <p:spPr>
          <a:xfrm flipV="1">
            <a:off x="7973070" y="2926694"/>
            <a:ext cx="1987470" cy="246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avec flèche 499">
            <a:extLst>
              <a:ext uri="{FF2B5EF4-FFF2-40B4-BE49-F238E27FC236}">
                <a16:creationId xmlns:a16="http://schemas.microsoft.com/office/drawing/2014/main" id="{DB880FA2-2BBB-A4BB-802C-AC32E5ACD3C2}"/>
              </a:ext>
            </a:extLst>
          </p:cNvPr>
          <p:cNvCxnSpPr>
            <a:stCxn id="85" idx="6"/>
            <a:endCxn id="10" idx="2"/>
          </p:cNvCxnSpPr>
          <p:nvPr/>
        </p:nvCxnSpPr>
        <p:spPr>
          <a:xfrm flipV="1">
            <a:off x="7973070" y="3128079"/>
            <a:ext cx="1987470" cy="226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eur droit avec flèche 501">
            <a:extLst>
              <a:ext uri="{FF2B5EF4-FFF2-40B4-BE49-F238E27FC236}">
                <a16:creationId xmlns:a16="http://schemas.microsoft.com/office/drawing/2014/main" id="{94B6608E-84DA-616A-A2EB-37DB5B5248D3}"/>
              </a:ext>
            </a:extLst>
          </p:cNvPr>
          <p:cNvCxnSpPr>
            <a:stCxn id="85" idx="6"/>
            <a:endCxn id="11" idx="2"/>
          </p:cNvCxnSpPr>
          <p:nvPr/>
        </p:nvCxnSpPr>
        <p:spPr>
          <a:xfrm flipV="1">
            <a:off x="7973070" y="3351236"/>
            <a:ext cx="1997782" cy="20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eur droit avec flèche 503">
            <a:extLst>
              <a:ext uri="{FF2B5EF4-FFF2-40B4-BE49-F238E27FC236}">
                <a16:creationId xmlns:a16="http://schemas.microsoft.com/office/drawing/2014/main" id="{617912F8-4291-B9AA-1E04-08C56AA9DEE4}"/>
              </a:ext>
            </a:extLst>
          </p:cNvPr>
          <p:cNvCxnSpPr>
            <a:stCxn id="85" idx="6"/>
            <a:endCxn id="12" idx="2"/>
          </p:cNvCxnSpPr>
          <p:nvPr/>
        </p:nvCxnSpPr>
        <p:spPr>
          <a:xfrm flipV="1">
            <a:off x="7973070" y="3583924"/>
            <a:ext cx="1987470" cy="18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avec flèche 505">
            <a:extLst>
              <a:ext uri="{FF2B5EF4-FFF2-40B4-BE49-F238E27FC236}">
                <a16:creationId xmlns:a16="http://schemas.microsoft.com/office/drawing/2014/main" id="{DBB19BFE-9022-23D6-38DD-D09BB6F35CF1}"/>
              </a:ext>
            </a:extLst>
          </p:cNvPr>
          <p:cNvCxnSpPr>
            <a:stCxn id="85" idx="6"/>
            <a:endCxn id="13" idx="2"/>
          </p:cNvCxnSpPr>
          <p:nvPr/>
        </p:nvCxnSpPr>
        <p:spPr>
          <a:xfrm flipV="1">
            <a:off x="7973070" y="3819113"/>
            <a:ext cx="1987470" cy="1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10CB43F4-8995-AC87-138A-07AFFD5FDB1B}"/>
              </a:ext>
            </a:extLst>
          </p:cNvPr>
          <p:cNvCxnSpPr>
            <a:stCxn id="85" idx="6"/>
            <a:endCxn id="14" idx="2"/>
          </p:cNvCxnSpPr>
          <p:nvPr/>
        </p:nvCxnSpPr>
        <p:spPr>
          <a:xfrm flipV="1">
            <a:off x="7973070" y="4049067"/>
            <a:ext cx="1998928" cy="134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avec flèche 509">
            <a:extLst>
              <a:ext uri="{FF2B5EF4-FFF2-40B4-BE49-F238E27FC236}">
                <a16:creationId xmlns:a16="http://schemas.microsoft.com/office/drawing/2014/main" id="{9FC82487-DE1A-FEBA-F4DE-F0E23ED164A9}"/>
              </a:ext>
            </a:extLst>
          </p:cNvPr>
          <p:cNvCxnSpPr>
            <a:stCxn id="85" idx="6"/>
            <a:endCxn id="15" idx="2"/>
          </p:cNvCxnSpPr>
          <p:nvPr/>
        </p:nvCxnSpPr>
        <p:spPr>
          <a:xfrm flipV="1">
            <a:off x="7973070" y="4296209"/>
            <a:ext cx="1997782" cy="109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necteur droit avec flèche 511">
            <a:extLst>
              <a:ext uri="{FF2B5EF4-FFF2-40B4-BE49-F238E27FC236}">
                <a16:creationId xmlns:a16="http://schemas.microsoft.com/office/drawing/2014/main" id="{858DD009-D413-669E-FD3B-F17FDD8FE27A}"/>
              </a:ext>
            </a:extLst>
          </p:cNvPr>
          <p:cNvCxnSpPr>
            <a:stCxn id="85" idx="6"/>
            <a:endCxn id="16" idx="2"/>
          </p:cNvCxnSpPr>
          <p:nvPr/>
        </p:nvCxnSpPr>
        <p:spPr>
          <a:xfrm flipV="1">
            <a:off x="7973070" y="4543794"/>
            <a:ext cx="1987470" cy="85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eur droit avec flèche 513">
            <a:extLst>
              <a:ext uri="{FF2B5EF4-FFF2-40B4-BE49-F238E27FC236}">
                <a16:creationId xmlns:a16="http://schemas.microsoft.com/office/drawing/2014/main" id="{DA4427AC-ED57-23A5-C86C-8B000966708B}"/>
              </a:ext>
            </a:extLst>
          </p:cNvPr>
          <p:cNvCxnSpPr>
            <a:stCxn id="85" idx="6"/>
            <a:endCxn id="17" idx="2"/>
          </p:cNvCxnSpPr>
          <p:nvPr/>
        </p:nvCxnSpPr>
        <p:spPr>
          <a:xfrm flipV="1">
            <a:off x="7973070" y="4788150"/>
            <a:ext cx="1987470" cy="6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eur droit avec flèche 515">
            <a:extLst>
              <a:ext uri="{FF2B5EF4-FFF2-40B4-BE49-F238E27FC236}">
                <a16:creationId xmlns:a16="http://schemas.microsoft.com/office/drawing/2014/main" id="{EC9C7523-8BFE-C2D2-778C-46EC8A1F7236}"/>
              </a:ext>
            </a:extLst>
          </p:cNvPr>
          <p:cNvCxnSpPr>
            <a:stCxn id="85" idx="6"/>
            <a:endCxn id="18" idx="2"/>
          </p:cNvCxnSpPr>
          <p:nvPr/>
        </p:nvCxnSpPr>
        <p:spPr>
          <a:xfrm flipV="1">
            <a:off x="7973070" y="5005862"/>
            <a:ext cx="1984031" cy="38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ZoneTexte 516">
            <a:extLst>
              <a:ext uri="{FF2B5EF4-FFF2-40B4-BE49-F238E27FC236}">
                <a16:creationId xmlns:a16="http://schemas.microsoft.com/office/drawing/2014/main" id="{CC20B77F-ECDD-21FF-B148-A08EBFC89A15}"/>
              </a:ext>
            </a:extLst>
          </p:cNvPr>
          <p:cNvSpPr txBox="1"/>
          <p:nvPr/>
        </p:nvSpPr>
        <p:spPr>
          <a:xfrm>
            <a:off x="609946" y="456874"/>
            <a:ext cx="752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Input</a:t>
            </a:r>
            <a:endParaRPr lang="en-US" b="1" dirty="0"/>
          </a:p>
        </p:txBody>
      </p:sp>
      <p:sp>
        <p:nvSpPr>
          <p:cNvPr id="518" name="ZoneTexte 517">
            <a:extLst>
              <a:ext uri="{FF2B5EF4-FFF2-40B4-BE49-F238E27FC236}">
                <a16:creationId xmlns:a16="http://schemas.microsoft.com/office/drawing/2014/main" id="{FC9C0CFF-05CE-83D0-D897-56E6D21EC785}"/>
              </a:ext>
            </a:extLst>
          </p:cNvPr>
          <p:cNvSpPr txBox="1"/>
          <p:nvPr/>
        </p:nvSpPr>
        <p:spPr>
          <a:xfrm>
            <a:off x="9566481" y="503336"/>
            <a:ext cx="867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Output</a:t>
            </a:r>
            <a:endParaRPr lang="en-US" b="1" dirty="0"/>
          </a:p>
        </p:txBody>
      </p:sp>
      <p:sp>
        <p:nvSpPr>
          <p:cNvPr id="519" name="ZoneTexte 518">
            <a:extLst>
              <a:ext uri="{FF2B5EF4-FFF2-40B4-BE49-F238E27FC236}">
                <a16:creationId xmlns:a16="http://schemas.microsoft.com/office/drawing/2014/main" id="{AB401ACD-36BF-329D-D047-8C607D75F04E}"/>
              </a:ext>
            </a:extLst>
          </p:cNvPr>
          <p:cNvSpPr txBox="1"/>
          <p:nvPr/>
        </p:nvSpPr>
        <p:spPr>
          <a:xfrm>
            <a:off x="2625519" y="496219"/>
            <a:ext cx="883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Layer 1</a:t>
            </a:r>
            <a:endParaRPr lang="en-US" b="1" dirty="0"/>
          </a:p>
        </p:txBody>
      </p:sp>
      <p:sp>
        <p:nvSpPr>
          <p:cNvPr id="523" name="ZoneTexte 522">
            <a:extLst>
              <a:ext uri="{FF2B5EF4-FFF2-40B4-BE49-F238E27FC236}">
                <a16:creationId xmlns:a16="http://schemas.microsoft.com/office/drawing/2014/main" id="{0CC09754-E0C5-DC81-B764-359173FED1A6}"/>
              </a:ext>
            </a:extLst>
          </p:cNvPr>
          <p:cNvSpPr txBox="1"/>
          <p:nvPr/>
        </p:nvSpPr>
        <p:spPr>
          <a:xfrm>
            <a:off x="4174192" y="496219"/>
            <a:ext cx="883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Layer 2</a:t>
            </a:r>
            <a:endParaRPr lang="en-US" b="1" dirty="0"/>
          </a:p>
        </p:txBody>
      </p:sp>
      <p:sp>
        <p:nvSpPr>
          <p:cNvPr id="524" name="ZoneTexte 523">
            <a:extLst>
              <a:ext uri="{FF2B5EF4-FFF2-40B4-BE49-F238E27FC236}">
                <a16:creationId xmlns:a16="http://schemas.microsoft.com/office/drawing/2014/main" id="{7CB41275-23CD-0394-3F4D-4DD4567C3CAB}"/>
              </a:ext>
            </a:extLst>
          </p:cNvPr>
          <p:cNvSpPr txBox="1"/>
          <p:nvPr/>
        </p:nvSpPr>
        <p:spPr>
          <a:xfrm>
            <a:off x="5752165" y="496219"/>
            <a:ext cx="883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Layer 3</a:t>
            </a:r>
            <a:endParaRPr lang="en-US" b="1" dirty="0"/>
          </a:p>
        </p:txBody>
      </p:sp>
      <p:sp>
        <p:nvSpPr>
          <p:cNvPr id="525" name="ZoneTexte 524">
            <a:extLst>
              <a:ext uri="{FF2B5EF4-FFF2-40B4-BE49-F238E27FC236}">
                <a16:creationId xmlns:a16="http://schemas.microsoft.com/office/drawing/2014/main" id="{85574B1D-A616-BEEF-8A43-0B5353E7B8E2}"/>
              </a:ext>
            </a:extLst>
          </p:cNvPr>
          <p:cNvSpPr txBox="1"/>
          <p:nvPr/>
        </p:nvSpPr>
        <p:spPr>
          <a:xfrm>
            <a:off x="7493195" y="477796"/>
            <a:ext cx="883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Layer 4</a:t>
            </a:r>
            <a:endParaRPr lang="en-US" b="1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2DC5A333-3E5D-94FF-9E15-C18B92224F45}"/>
              </a:ext>
            </a:extLst>
          </p:cNvPr>
          <p:cNvSpPr/>
          <p:nvPr/>
        </p:nvSpPr>
        <p:spPr>
          <a:xfrm>
            <a:off x="10203055" y="3053472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7C6A9EC8-4617-810C-48F3-181FF4D2D999}"/>
              </a:ext>
            </a:extLst>
          </p:cNvPr>
          <p:cNvSpPr/>
          <p:nvPr/>
        </p:nvSpPr>
        <p:spPr>
          <a:xfrm>
            <a:off x="10209857" y="3272802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F817757-A14F-EF2D-5CB3-2622D4B8802F}"/>
              </a:ext>
            </a:extLst>
          </p:cNvPr>
          <p:cNvSpPr/>
          <p:nvPr/>
        </p:nvSpPr>
        <p:spPr>
          <a:xfrm>
            <a:off x="10209856" y="3493112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D7A039B-BAAD-C8A6-2976-03BEE7674529}"/>
              </a:ext>
            </a:extLst>
          </p:cNvPr>
          <p:cNvSpPr/>
          <p:nvPr/>
        </p:nvSpPr>
        <p:spPr>
          <a:xfrm>
            <a:off x="10209856" y="3728301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839A1A24-F406-E286-ACB9-8F366519C408}"/>
              </a:ext>
            </a:extLst>
          </p:cNvPr>
          <p:cNvSpPr/>
          <p:nvPr/>
        </p:nvSpPr>
        <p:spPr>
          <a:xfrm>
            <a:off x="10209856" y="3953334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A614EA5-8068-1682-B04B-C4316D4AD416}"/>
              </a:ext>
            </a:extLst>
          </p:cNvPr>
          <p:cNvSpPr/>
          <p:nvPr/>
        </p:nvSpPr>
        <p:spPr>
          <a:xfrm>
            <a:off x="10209856" y="4706566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9FF0FFDC-91D0-98EA-5CBF-590681D1247A}"/>
              </a:ext>
            </a:extLst>
          </p:cNvPr>
          <p:cNvSpPr/>
          <p:nvPr/>
        </p:nvSpPr>
        <p:spPr>
          <a:xfrm>
            <a:off x="10214074" y="4953463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4D1F11D9-066B-23E8-3046-9A3FB5071E65}"/>
              </a:ext>
            </a:extLst>
          </p:cNvPr>
          <p:cNvSpPr/>
          <p:nvPr/>
        </p:nvSpPr>
        <p:spPr>
          <a:xfrm>
            <a:off x="10198339" y="1926573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6DB860F3-080A-5C56-902E-29D01D54790E}"/>
              </a:ext>
            </a:extLst>
          </p:cNvPr>
          <p:cNvSpPr/>
          <p:nvPr/>
        </p:nvSpPr>
        <p:spPr>
          <a:xfrm>
            <a:off x="10194308" y="2157540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4E5B546B-8696-14E7-17FB-F6BC052F01E8}"/>
              </a:ext>
            </a:extLst>
          </p:cNvPr>
          <p:cNvSpPr/>
          <p:nvPr/>
        </p:nvSpPr>
        <p:spPr>
          <a:xfrm>
            <a:off x="10195689" y="2394550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039FB94-7B71-156E-9EF3-642EC44A873A}"/>
              </a:ext>
            </a:extLst>
          </p:cNvPr>
          <p:cNvSpPr/>
          <p:nvPr/>
        </p:nvSpPr>
        <p:spPr>
          <a:xfrm>
            <a:off x="10201572" y="2618766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BEC9CE1-3D3B-E49B-2C05-041683FFD995}"/>
              </a:ext>
            </a:extLst>
          </p:cNvPr>
          <p:cNvSpPr/>
          <p:nvPr/>
        </p:nvSpPr>
        <p:spPr>
          <a:xfrm>
            <a:off x="10198338" y="2842982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CDBB7BE4-2BDC-C1D6-1E59-B817650679A9}"/>
              </a:ext>
            </a:extLst>
          </p:cNvPr>
          <p:cNvSpPr/>
          <p:nvPr/>
        </p:nvSpPr>
        <p:spPr>
          <a:xfrm>
            <a:off x="10215142" y="4456869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FD99F3F-1307-62E7-3ED4-02866A51B7EE}"/>
              </a:ext>
            </a:extLst>
          </p:cNvPr>
          <p:cNvSpPr/>
          <p:nvPr/>
        </p:nvSpPr>
        <p:spPr>
          <a:xfrm>
            <a:off x="10209856" y="4190467"/>
            <a:ext cx="379995" cy="18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ZoneTexte 558">
            <a:extLst>
              <a:ext uri="{FF2B5EF4-FFF2-40B4-BE49-F238E27FC236}">
                <a16:creationId xmlns:a16="http://schemas.microsoft.com/office/drawing/2014/main" id="{FDE05145-79BF-208D-F80F-7B5EF67DDC48}"/>
              </a:ext>
            </a:extLst>
          </p:cNvPr>
          <p:cNvSpPr txBox="1"/>
          <p:nvPr/>
        </p:nvSpPr>
        <p:spPr>
          <a:xfrm>
            <a:off x="379922" y="6442233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2002 </a:t>
            </a:r>
            <a:r>
              <a:rPr lang="fr-FR" b="1" dirty="0" err="1"/>
              <a:t>Inp</a:t>
            </a:r>
            <a:endParaRPr lang="en-US" b="1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4FB6120A-CC97-76CC-4357-ABA148348114}"/>
              </a:ext>
            </a:extLst>
          </p:cNvPr>
          <p:cNvSpPr txBox="1"/>
          <p:nvPr/>
        </p:nvSpPr>
        <p:spPr>
          <a:xfrm>
            <a:off x="2551964" y="6439536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100 </a:t>
            </a:r>
            <a:r>
              <a:rPr lang="fr-FR" b="1" dirty="0" err="1"/>
              <a:t>nodes</a:t>
            </a:r>
            <a:endParaRPr lang="en-US" b="1" dirty="0"/>
          </a:p>
        </p:txBody>
      </p:sp>
      <p:sp>
        <p:nvSpPr>
          <p:cNvPr id="561" name="ZoneTexte 560">
            <a:extLst>
              <a:ext uri="{FF2B5EF4-FFF2-40B4-BE49-F238E27FC236}">
                <a16:creationId xmlns:a16="http://schemas.microsoft.com/office/drawing/2014/main" id="{CF85EB1C-2925-E751-7132-B3638E9A454A}"/>
              </a:ext>
            </a:extLst>
          </p:cNvPr>
          <p:cNvSpPr txBox="1"/>
          <p:nvPr/>
        </p:nvSpPr>
        <p:spPr>
          <a:xfrm>
            <a:off x="5640586" y="6432619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100 </a:t>
            </a:r>
            <a:r>
              <a:rPr lang="fr-FR" b="1" dirty="0" err="1"/>
              <a:t>nodes</a:t>
            </a:r>
            <a:endParaRPr lang="en-US" b="1" dirty="0"/>
          </a:p>
        </p:txBody>
      </p:sp>
      <p:sp>
        <p:nvSpPr>
          <p:cNvPr id="562" name="ZoneTexte 561">
            <a:extLst>
              <a:ext uri="{FF2B5EF4-FFF2-40B4-BE49-F238E27FC236}">
                <a16:creationId xmlns:a16="http://schemas.microsoft.com/office/drawing/2014/main" id="{3F82E870-E514-ABCA-0379-872D6B827061}"/>
              </a:ext>
            </a:extLst>
          </p:cNvPr>
          <p:cNvSpPr txBox="1"/>
          <p:nvPr/>
        </p:nvSpPr>
        <p:spPr>
          <a:xfrm>
            <a:off x="7167889" y="6408900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100 </a:t>
            </a:r>
            <a:r>
              <a:rPr lang="fr-FR" b="1" dirty="0" err="1"/>
              <a:t>nodes</a:t>
            </a:r>
            <a:endParaRPr lang="en-US" b="1" dirty="0"/>
          </a:p>
        </p:txBody>
      </p:sp>
      <p:sp>
        <p:nvSpPr>
          <p:cNvPr id="563" name="ZoneTexte 562">
            <a:extLst>
              <a:ext uri="{FF2B5EF4-FFF2-40B4-BE49-F238E27FC236}">
                <a16:creationId xmlns:a16="http://schemas.microsoft.com/office/drawing/2014/main" id="{46A8103A-AB92-B48C-C6AB-8426896F233C}"/>
              </a:ext>
            </a:extLst>
          </p:cNvPr>
          <p:cNvSpPr txBox="1"/>
          <p:nvPr/>
        </p:nvSpPr>
        <p:spPr>
          <a:xfrm>
            <a:off x="4130294" y="6425237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100 </a:t>
            </a:r>
            <a:r>
              <a:rPr lang="fr-FR" b="1" dirty="0" err="1"/>
              <a:t>nodes</a:t>
            </a:r>
            <a:endParaRPr lang="en-US" b="1" dirty="0"/>
          </a:p>
        </p:txBody>
      </p:sp>
      <p:sp>
        <p:nvSpPr>
          <p:cNvPr id="564" name="ZoneTexte 563">
            <a:extLst>
              <a:ext uri="{FF2B5EF4-FFF2-40B4-BE49-F238E27FC236}">
                <a16:creationId xmlns:a16="http://schemas.microsoft.com/office/drawing/2014/main" id="{3BB056DF-D0BB-1C1E-79B2-85180E71F57D}"/>
              </a:ext>
            </a:extLst>
          </p:cNvPr>
          <p:cNvSpPr txBox="1"/>
          <p:nvPr/>
        </p:nvSpPr>
        <p:spPr>
          <a:xfrm>
            <a:off x="9744706" y="6425237"/>
            <a:ext cx="1279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14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9939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HAMZA HAJJINI</dc:creator>
  <cp:lastModifiedBy>HAMZA HAJJINI</cp:lastModifiedBy>
  <cp:revision>16</cp:revision>
  <dcterms:created xsi:type="dcterms:W3CDTF">2023-06-26T16:34:59Z</dcterms:created>
  <dcterms:modified xsi:type="dcterms:W3CDTF">2023-07-05T15:42:32Z</dcterms:modified>
</cp:coreProperties>
</file>