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4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DDF3"/>
    <a:srgbClr val="00B0F0"/>
    <a:srgbClr val="32C671"/>
    <a:srgbClr val="FD4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8FF5B-9D3B-4FE8-89B7-C8C3648AA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154B047-185E-4359-BBD9-E2FE65D71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2385CD-F2D5-4886-8168-E0545D97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109-D779-4687-B0BE-E8F01823A7D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C9FBA1-688F-4B91-BD7B-234EC22A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9DD0C7-02C6-4569-B210-28835C4E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DB3C-559F-432B-96CC-04F56389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5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CDC18-D606-4458-8839-039F8ADC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A46250-2154-4EDC-A024-B98059D6D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02CBFB-32C1-48FD-82C8-5EF9AFE1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109-D779-4687-B0BE-E8F01823A7D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06A30D-642E-4312-943D-38B620F1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5676C3-A009-4164-9171-8820FFF3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DB3C-559F-432B-96CC-04F56389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2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B2E1BCE-DD5A-4617-AA94-E0A87B0BF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6B0EF49-146A-4EF2-A0A9-65E2BD3D5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736FA1-E446-40DC-81B9-054E1373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109-D779-4687-B0BE-E8F01823A7D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51EF49-CFFF-44F1-AB11-BBC93D7B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12D25B-F224-4516-8295-750DC9CB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DB3C-559F-432B-96CC-04F56389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2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C79E0B-C3F5-4C92-BB01-5CDB28F0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D793A1-1B09-464A-A397-1F3B29CC3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B3C07A-4757-4C06-A2DC-1CE134D2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109-D779-4687-B0BE-E8F01823A7D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B512DC-7A15-4433-BBE4-9565E155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91C211-F41A-4010-B02F-FE0EDD88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DB3C-559F-432B-96CC-04F56389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0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07CA41-6F49-4056-A819-B590ACBEA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321D7B-969C-4438-AD4F-A60C1745A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56CC54-7214-40A0-B678-62CA0596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109-D779-4687-B0BE-E8F01823A7D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87353F-FD75-4798-86D9-6281E45E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92E31C-5043-4E64-93E7-73423B53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DB3C-559F-432B-96CC-04F56389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6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76F5A1-18F5-4417-82B3-95F30554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A754DB-C5E4-4AB2-8887-67C383629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DC9C11F-2E2C-455F-B745-681F3D784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E9841C-9A19-4B12-8ABE-D3B10E59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109-D779-4687-B0BE-E8F01823A7D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F40D87-82DF-4925-B2D8-1B6BC4E1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DDEB2A9-B354-4063-BC65-005D4A53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DB3C-559F-432B-96CC-04F56389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3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3168EC-30D2-4669-AF40-ACA70ED5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10563E-F726-45C4-AD07-13E932490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C11274-0AF3-4546-9C5C-20825854B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1901534-A6D7-4495-8117-ACF4683C2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B36F54D-8C7D-4A8E-8E5D-11223A3E5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FC38FC7-429B-47AC-9414-589B038E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109-D779-4687-B0BE-E8F01823A7D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5F90748-787C-457F-9B51-ABF3C0DB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76AA511-10EA-4D70-BA13-E449A53F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DB3C-559F-432B-96CC-04F56389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4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EE4CD3-103E-455B-9DEF-FEE60179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C8EF58B-2200-42BA-804A-D77DC95B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109-D779-4687-B0BE-E8F01823A7D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1E13CA3-438B-483B-B6CE-428B5884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F63A3F-DDEE-4C2B-BC76-2C013FB0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DB3C-559F-432B-96CC-04F56389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DBA84EC-CF08-404C-96A4-0F45ECD3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109-D779-4687-B0BE-E8F01823A7D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DF2AB6A-B130-43D7-AE47-80CA5AC1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AE9351E-447D-4A49-AE22-39E11E9A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DB3C-559F-432B-96CC-04F56389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4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CBD04-9906-4C51-9657-A876E007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0A90FD-CFB3-4653-850E-675CB3F08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F09A035-89F8-4F24-A79E-13D787274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E19D91-7C52-4C73-8C60-09F35F61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109-D779-4687-B0BE-E8F01823A7D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1461C39-9EC0-4D90-BC76-8933F194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AD78E0-A48A-43FA-B8C1-C1A4C514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DB3C-559F-432B-96CC-04F56389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6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158298-671B-491B-A2D5-8D428D58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4002358-23B4-4BF6-8A76-315DEE381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F8F41F-0667-444F-8E11-D7D170416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E7DFEF-5264-4E13-90C4-6028409D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109-D779-4687-B0BE-E8F01823A7D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B2DD45-527F-4559-B152-69D82838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FDB7B8-566C-4C89-AB63-F3821A1A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DB3C-559F-432B-96CC-04F56389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2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29B8905-0F2F-4786-A6F2-A276A64D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25A8EA-A67A-43DA-870D-F88D50809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0B5ED4-3DF3-4517-A8A1-C9B08D4EF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9E109-D779-4687-B0BE-E8F01823A7D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1AFBEF-C2A3-4454-BB31-BBAAE8459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8013D3-FDC7-412B-A72B-E47E2CFCB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3DB3C-559F-432B-96CC-04F56389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9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4;p1"/>
          <p:cNvSpPr/>
          <p:nvPr/>
        </p:nvSpPr>
        <p:spPr>
          <a:xfrm>
            <a:off x="1459080" y="1932120"/>
            <a:ext cx="7728840" cy="161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0" b="0" strike="noStrike" spc="-1" dirty="0">
                <a:solidFill>
                  <a:srgbClr val="00B0F0"/>
                </a:solidFill>
                <a:latin typeface="Arial Black"/>
                <a:ea typeface="Arial"/>
              </a:rPr>
              <a:t>QUIZ APP</a:t>
            </a:r>
            <a:endParaRPr lang="en-US" sz="10000" b="0" strike="noStrike" spc="-1" dirty="0">
              <a:latin typeface="Arial"/>
            </a:endParaRPr>
          </a:p>
        </p:txBody>
      </p:sp>
      <p:sp>
        <p:nvSpPr>
          <p:cNvPr id="83" name="Google Shape;86;p1"/>
          <p:cNvSpPr/>
          <p:nvPr/>
        </p:nvSpPr>
        <p:spPr>
          <a:xfrm>
            <a:off x="1528560" y="3794040"/>
            <a:ext cx="8706600" cy="161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0" b="0" strike="noStrike" spc="-1">
                <a:solidFill>
                  <a:srgbClr val="262626"/>
                </a:solidFill>
                <a:latin typeface="Arial Black"/>
                <a:ea typeface="Arial Black"/>
              </a:rPr>
              <a:t>JS-FRONT</a:t>
            </a:r>
            <a:endParaRPr lang="en-US" sz="10000" b="0" strike="noStrike" spc="-1">
              <a:latin typeface="Arial"/>
            </a:endParaRPr>
          </a:p>
        </p:txBody>
      </p:sp>
      <p:pic>
        <p:nvPicPr>
          <p:cNvPr id="84" name="Google Shape;87;p1"/>
          <p:cNvPicPr/>
          <p:nvPr/>
        </p:nvPicPr>
        <p:blipFill>
          <a:blip r:embed="rId2"/>
          <a:stretch/>
        </p:blipFill>
        <p:spPr>
          <a:xfrm rot="20259000">
            <a:off x="9183600" y="4022640"/>
            <a:ext cx="1496160" cy="1496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4920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51" y="702435"/>
            <a:ext cx="1537415" cy="15374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751" y="2615104"/>
            <a:ext cx="48463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ü"/>
            </a:pPr>
            <a:r>
              <a:rPr lang="fr-FR" sz="5000" dirty="0" smtClean="0"/>
              <a:t>COPY / PASTE</a:t>
            </a:r>
            <a:endParaRPr lang="en-US" sz="5000" dirty="0"/>
          </a:p>
        </p:txBody>
      </p:sp>
      <p:sp>
        <p:nvSpPr>
          <p:cNvPr id="7" name="TextBox 6"/>
          <p:cNvSpPr txBox="1"/>
          <p:nvPr/>
        </p:nvSpPr>
        <p:spPr>
          <a:xfrm>
            <a:off x="677751" y="4173447"/>
            <a:ext cx="38434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ü"/>
            </a:pPr>
            <a:r>
              <a:rPr lang="fr-FR" sz="5000" dirty="0" smtClean="0"/>
              <a:t>SET FONT</a:t>
            </a:r>
            <a:endParaRPr lang="en-US" sz="5000" dirty="0"/>
          </a:p>
        </p:txBody>
      </p:sp>
      <p:sp>
        <p:nvSpPr>
          <p:cNvPr id="8" name="TextBox 7"/>
          <p:cNvSpPr txBox="1"/>
          <p:nvPr/>
        </p:nvSpPr>
        <p:spPr>
          <a:xfrm>
            <a:off x="3453959" y="702435"/>
            <a:ext cx="65608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 smtClean="0"/>
              <a:t>AMAZING FEATURES</a:t>
            </a:r>
            <a:endParaRPr lang="en-US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6112635" y="2615104"/>
            <a:ext cx="34724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ü"/>
            </a:pPr>
            <a:r>
              <a:rPr lang="fr-FR" sz="5000" dirty="0" smtClean="0"/>
              <a:t>SET SIZE</a:t>
            </a:r>
            <a:endParaRPr lang="en-US" sz="5000" dirty="0"/>
          </a:p>
        </p:txBody>
      </p:sp>
      <p:sp>
        <p:nvSpPr>
          <p:cNvPr id="10" name="TextBox 9"/>
          <p:cNvSpPr txBox="1"/>
          <p:nvPr/>
        </p:nvSpPr>
        <p:spPr>
          <a:xfrm>
            <a:off x="6112635" y="4173447"/>
            <a:ext cx="26479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ü"/>
            </a:pPr>
            <a:r>
              <a:rPr lang="fr-FR" sz="5000" dirty="0" smtClean="0"/>
              <a:t>SAVE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1511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51" y="702435"/>
            <a:ext cx="1537415" cy="1537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53959" y="702435"/>
            <a:ext cx="71606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 smtClean="0"/>
              <a:t>HOW TO COPY PASTE?</a:t>
            </a:r>
            <a:endParaRPr 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27" y="2472743"/>
            <a:ext cx="10186851" cy="2697789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flipH="1">
            <a:off x="8618349" y="2704563"/>
            <a:ext cx="1996225" cy="9530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flipH="1">
            <a:off x="8618349" y="3935726"/>
            <a:ext cx="1996225" cy="9530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375478" y="2472743"/>
            <a:ext cx="14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Do </a:t>
            </a:r>
            <a:r>
              <a:rPr lang="fr-FR" dirty="0" err="1" smtClean="0">
                <a:solidFill>
                  <a:srgbClr val="FF0000"/>
                </a:solidFill>
              </a:rPr>
              <a:t>somehting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95026" y="3636971"/>
            <a:ext cx="14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Do </a:t>
            </a:r>
            <a:r>
              <a:rPr lang="fr-FR" dirty="0" err="1">
                <a:solidFill>
                  <a:srgbClr val="FF0000"/>
                </a:solidFill>
              </a:rPr>
              <a:t>somehting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46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51" y="702435"/>
            <a:ext cx="1537415" cy="1537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53959" y="702435"/>
            <a:ext cx="8271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DATA STRUCTURE </a:t>
            </a:r>
            <a:r>
              <a:rPr lang="fr-FR" sz="4000" dirty="0" err="1" smtClean="0"/>
              <a:t>oF</a:t>
            </a:r>
            <a:r>
              <a:rPr lang="fr-FR" sz="4000" dirty="0" smtClean="0"/>
              <a:t> THE APPLICATION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4571999" y="3445565"/>
            <a:ext cx="2597426" cy="2557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41461" y="3539025"/>
            <a:ext cx="80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WORD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45495" y="4028662"/>
            <a:ext cx="2610678" cy="1325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4876187" y="4355068"/>
            <a:ext cx="5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text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76784" y="4355068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string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51134" y="4746007"/>
            <a:ext cx="6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color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51731" y="4746007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string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51134" y="5262148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51731" y="5262148"/>
            <a:ext cx="84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integer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96209" y="2756452"/>
            <a:ext cx="305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paraph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composed</a:t>
            </a:r>
            <a:r>
              <a:rPr lang="fr-FR" dirty="0" smtClean="0"/>
              <a:t> o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8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51" y="702435"/>
            <a:ext cx="1537415" cy="15374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751" y="5410475"/>
            <a:ext cx="880221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ü"/>
            </a:pPr>
            <a:r>
              <a:rPr lang="fr-FR" sz="5000" dirty="0" smtClean="0"/>
              <a:t>DISCUSSION EVERY 2 HOURS</a:t>
            </a:r>
            <a:endParaRPr lang="en-US" sz="5000" dirty="0"/>
          </a:p>
        </p:txBody>
      </p:sp>
      <p:sp>
        <p:nvSpPr>
          <p:cNvPr id="7" name="TextBox 6"/>
          <p:cNvSpPr txBox="1"/>
          <p:nvPr/>
        </p:nvSpPr>
        <p:spPr>
          <a:xfrm>
            <a:off x="677751" y="4173447"/>
            <a:ext cx="73125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ü"/>
            </a:pPr>
            <a:r>
              <a:rPr lang="fr-FR" sz="5000" dirty="0" smtClean="0"/>
              <a:t>COMMENT THE ISSUES</a:t>
            </a:r>
            <a:endParaRPr lang="en-US" sz="5000" dirty="0"/>
          </a:p>
        </p:txBody>
      </p:sp>
      <p:sp>
        <p:nvSpPr>
          <p:cNvPr id="8" name="TextBox 7"/>
          <p:cNvSpPr txBox="1"/>
          <p:nvPr/>
        </p:nvSpPr>
        <p:spPr>
          <a:xfrm>
            <a:off x="3453959" y="702435"/>
            <a:ext cx="82749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 smtClean="0"/>
              <a:t>OUR TASK MANAGEMENT</a:t>
            </a:r>
            <a:endParaRPr lang="en-US" sz="6000" dirty="0"/>
          </a:p>
        </p:txBody>
      </p:sp>
      <p:sp>
        <p:nvSpPr>
          <p:cNvPr id="11" name="TextBox 10"/>
          <p:cNvSpPr txBox="1"/>
          <p:nvPr/>
        </p:nvSpPr>
        <p:spPr>
          <a:xfrm>
            <a:off x="677750" y="3036637"/>
            <a:ext cx="88680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ü"/>
            </a:pPr>
            <a:r>
              <a:rPr lang="fr-FR" sz="5000" dirty="0" smtClean="0"/>
              <a:t>REVIEW OTHER </a:t>
            </a:r>
            <a:r>
              <a:rPr lang="fr-FR" sz="5000" dirty="0" err="1" smtClean="0"/>
              <a:t>OTHER</a:t>
            </a:r>
            <a:r>
              <a:rPr lang="fr-FR" sz="5000" dirty="0" smtClean="0"/>
              <a:t> CODE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2986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92;p2"/>
          <p:cNvSpPr/>
          <p:nvPr/>
        </p:nvSpPr>
        <p:spPr>
          <a:xfrm>
            <a:off x="6557958" y="2424834"/>
            <a:ext cx="15840" cy="173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597D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Google Shape;93;p2"/>
          <p:cNvSpPr/>
          <p:nvPr/>
        </p:nvSpPr>
        <p:spPr>
          <a:xfrm>
            <a:off x="1154358" y="2360754"/>
            <a:ext cx="15840" cy="173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597D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Google Shape;95;p2"/>
          <p:cNvSpPr/>
          <p:nvPr/>
        </p:nvSpPr>
        <p:spPr>
          <a:xfrm>
            <a:off x="656118" y="4160034"/>
            <a:ext cx="11309760" cy="288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Google Shape;99;p2"/>
          <p:cNvSpPr/>
          <p:nvPr/>
        </p:nvSpPr>
        <p:spPr>
          <a:xfrm rot="19875000">
            <a:off x="3197718" y="3981778"/>
            <a:ext cx="1411200" cy="706432"/>
          </a:xfrm>
          <a:prstGeom prst="rect">
            <a:avLst/>
          </a:prstGeom>
          <a:gradFill rotWithShape="0">
            <a:gsLst>
              <a:gs pos="0">
                <a:srgbClr val="B9CBFF"/>
              </a:gs>
              <a:gs pos="100000">
                <a:srgbClr val="E2E9FF"/>
              </a:gs>
            </a:gsLst>
            <a:lin ang="14472000"/>
          </a:gradFill>
          <a:ln w="9525">
            <a:solidFill>
              <a:srgbClr val="3E6EC2"/>
            </a:solidFill>
            <a:round/>
          </a:ln>
          <a:effectLst>
            <a:outerShdw blurRad="39960" dist="20160" dir="5400000" rotWithShape="0">
              <a:srgbClr val="000000">
                <a:alpha val="37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 smtClean="0">
                <a:solidFill>
                  <a:srgbClr val="262626"/>
                </a:solidFill>
                <a:latin typeface="Calibri"/>
                <a:ea typeface="Calibri"/>
              </a:rPr>
              <a:t>STOP</a:t>
            </a: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pc="-1" dirty="0" smtClean="0">
                <a:solidFill>
                  <a:srgbClr val="262626"/>
                </a:solidFill>
                <a:latin typeface="Calibri"/>
              </a:rPr>
              <a:t>CODE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2" name="Google Shape;94;p2"/>
          <p:cNvSpPr/>
          <p:nvPr/>
        </p:nvSpPr>
        <p:spPr>
          <a:xfrm>
            <a:off x="-280062" y="1466411"/>
            <a:ext cx="288468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spc="-1" dirty="0" smtClean="0">
                <a:solidFill>
                  <a:srgbClr val="00B0F0"/>
                </a:solidFill>
                <a:latin typeface="Arial Black"/>
              </a:rPr>
              <a:t>TODAY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5" name="Google Shape;99;p2"/>
          <p:cNvSpPr/>
          <p:nvPr/>
        </p:nvSpPr>
        <p:spPr>
          <a:xfrm rot="19875000">
            <a:off x="5614726" y="3999996"/>
            <a:ext cx="1938789" cy="7064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3E6EC2"/>
            </a:solidFill>
            <a:round/>
          </a:ln>
          <a:effectLst>
            <a:outerShdw blurRad="39960" dist="20160" dir="5400000" rotWithShape="0">
              <a:srgbClr val="000000">
                <a:alpha val="37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 smtClean="0">
                <a:solidFill>
                  <a:srgbClr val="262626"/>
                </a:solidFill>
                <a:latin typeface="Calibri"/>
                <a:ea typeface="Calibri"/>
              </a:rPr>
              <a:t>PREPARE</a:t>
            </a: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pc="-1" dirty="0" smtClean="0">
                <a:solidFill>
                  <a:srgbClr val="262626"/>
                </a:solidFill>
                <a:latin typeface="Calibri"/>
              </a:rPr>
              <a:t>PRESENTATION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6" name="Google Shape;92;p2"/>
          <p:cNvSpPr/>
          <p:nvPr/>
        </p:nvSpPr>
        <p:spPr>
          <a:xfrm>
            <a:off x="10080198" y="2424834"/>
            <a:ext cx="15840" cy="173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597D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Google Shape;99;p2"/>
          <p:cNvSpPr/>
          <p:nvPr/>
        </p:nvSpPr>
        <p:spPr>
          <a:xfrm rot="19875000">
            <a:off x="9180669" y="3890473"/>
            <a:ext cx="1790855" cy="706432"/>
          </a:xfrm>
          <a:prstGeom prst="rect">
            <a:avLst/>
          </a:prstGeom>
          <a:solidFill>
            <a:srgbClr val="92D050"/>
          </a:solidFill>
          <a:ln w="9525">
            <a:solidFill>
              <a:srgbClr val="3E6EC2"/>
            </a:solidFill>
            <a:round/>
          </a:ln>
          <a:effectLst>
            <a:outerShdw blurRad="39960" dist="20160" dir="5400000" rotWithShape="0">
              <a:srgbClr val="000000">
                <a:alpha val="37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 smtClean="0">
                <a:solidFill>
                  <a:srgbClr val="262626"/>
                </a:solidFill>
                <a:latin typeface="Calibri"/>
                <a:ea typeface="Calibri"/>
              </a:rPr>
              <a:t>PRESENT</a:t>
            </a: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 smtClean="0">
                <a:solidFill>
                  <a:srgbClr val="262626"/>
                </a:solidFill>
                <a:latin typeface="Calibri"/>
                <a:ea typeface="Calibri"/>
              </a:rPr>
              <a:t>TO JURY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100" name="Picture 2" descr="End Icon #170703 - Free Icons Library"/>
          <p:cNvPicPr/>
          <p:nvPr/>
        </p:nvPicPr>
        <p:blipFill>
          <a:blip r:embed="rId2"/>
          <a:stretch/>
        </p:blipFill>
        <p:spPr>
          <a:xfrm>
            <a:off x="3724312" y="5142596"/>
            <a:ext cx="637200" cy="68040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130;p5"/>
          <p:cNvPicPr/>
          <p:nvPr/>
        </p:nvPicPr>
        <p:blipFill>
          <a:blip r:embed="rId3"/>
          <a:stretch/>
        </p:blipFill>
        <p:spPr>
          <a:xfrm rot="19598400">
            <a:off x="10143198" y="4808034"/>
            <a:ext cx="800640" cy="655200"/>
          </a:xfrm>
          <a:prstGeom prst="rect">
            <a:avLst/>
          </a:prstGeom>
          <a:ln w="0">
            <a:noFill/>
          </a:ln>
        </p:spPr>
      </p:pic>
      <p:sp>
        <p:nvSpPr>
          <p:cNvPr id="19" name="Google Shape;94;p2"/>
          <p:cNvSpPr/>
          <p:nvPr/>
        </p:nvSpPr>
        <p:spPr>
          <a:xfrm>
            <a:off x="5012756" y="1466411"/>
            <a:ext cx="288468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spc="-1" dirty="0" smtClean="0">
                <a:solidFill>
                  <a:srgbClr val="00B0F0"/>
                </a:solidFill>
                <a:latin typeface="Arial Black"/>
              </a:rPr>
              <a:t>SUNDAY</a:t>
            </a:r>
            <a:endParaRPr lang="en-US" sz="20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20" name="Google Shape;94;p2"/>
          <p:cNvSpPr/>
          <p:nvPr/>
        </p:nvSpPr>
        <p:spPr>
          <a:xfrm>
            <a:off x="8016138" y="1352093"/>
            <a:ext cx="4367182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spc="-1" dirty="0" smtClean="0">
                <a:solidFill>
                  <a:srgbClr val="00B0F0"/>
                </a:solidFill>
                <a:latin typeface="Arial Black"/>
              </a:rPr>
              <a:t>MONDAY</a:t>
            </a:r>
            <a:endParaRPr lang="en-US" sz="2800" spc="-1" dirty="0">
              <a:solidFill>
                <a:srgbClr val="00B0F0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spc="-1" dirty="0" smtClean="0">
                <a:latin typeface="Arial Black"/>
              </a:rPr>
              <a:t>07.30 </a:t>
            </a:r>
            <a:r>
              <a:rPr lang="en-US" sz="2000" spc="-1" dirty="0">
                <a:latin typeface="Arial Black"/>
              </a:rPr>
              <a:t>AM</a:t>
            </a:r>
            <a:endParaRPr lang="en-US" sz="2000" spc="-1" dirty="0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90963" y="850006"/>
            <a:ext cx="3774915" cy="49712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oogle Shape;93;p2"/>
          <p:cNvSpPr/>
          <p:nvPr/>
        </p:nvSpPr>
        <p:spPr>
          <a:xfrm>
            <a:off x="3844278" y="2349786"/>
            <a:ext cx="15840" cy="173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597D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Google Shape;94;p2"/>
          <p:cNvSpPr/>
          <p:nvPr/>
        </p:nvSpPr>
        <p:spPr>
          <a:xfrm>
            <a:off x="2296590" y="1457861"/>
            <a:ext cx="28846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spc="-1" dirty="0" smtClean="0">
                <a:solidFill>
                  <a:srgbClr val="00B0F0"/>
                </a:solidFill>
                <a:latin typeface="Arial Black"/>
              </a:rPr>
              <a:t>SATURDAY</a:t>
            </a: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000" spc="-1" dirty="0" smtClean="0">
                <a:latin typeface="Arial Black"/>
              </a:rPr>
              <a:t>MIDNIGHT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" name="Right Arrow 2"/>
          <p:cNvSpPr/>
          <p:nvPr/>
        </p:nvSpPr>
        <p:spPr>
          <a:xfrm rot="1522216">
            <a:off x="1258296" y="1339381"/>
            <a:ext cx="1596980" cy="721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0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094" y="3189926"/>
            <a:ext cx="2581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B0F0"/>
                </a:solidFill>
              </a:rPr>
              <a:t>JS PROJECT</a:t>
            </a:r>
            <a:endParaRPr lang="en-US" sz="3000" b="1" dirty="0">
              <a:solidFill>
                <a:srgbClr val="00B0F0"/>
              </a:solidFill>
            </a:endParaRPr>
          </a:p>
          <a:p>
            <a:pPr algn="ctr"/>
            <a:r>
              <a:rPr lang="en-US" sz="3000" b="1" dirty="0"/>
              <a:t>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094" y="4331584"/>
            <a:ext cx="24431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15 MIN PER GROUP</a:t>
            </a:r>
          </a:p>
          <a:p>
            <a:r>
              <a:rPr lang="en-US" sz="2000" dirty="0" smtClean="0">
                <a:solidFill>
                  <a:srgbClr val="334D5C"/>
                </a:solidFill>
              </a:rPr>
              <a:t>05 </a:t>
            </a:r>
            <a:r>
              <a:rPr lang="en-US" sz="2000" dirty="0">
                <a:solidFill>
                  <a:srgbClr val="334D5C"/>
                </a:solidFill>
              </a:rPr>
              <a:t>MIN PER </a:t>
            </a:r>
            <a:r>
              <a:rPr lang="en-US" sz="2000" dirty="0" smtClean="0">
                <a:solidFill>
                  <a:srgbClr val="334D5C"/>
                </a:solidFill>
              </a:rPr>
              <a:t>STUDENT</a:t>
            </a:r>
            <a:endParaRPr lang="en-US" sz="2000" dirty="0">
              <a:solidFill>
                <a:srgbClr val="334D5C"/>
              </a:solidFill>
            </a:endParaRPr>
          </a:p>
          <a:p>
            <a:endParaRPr lang="en-US" sz="2000" dirty="0">
              <a:solidFill>
                <a:srgbClr val="334D5C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73265" y="5257800"/>
            <a:ext cx="0" cy="1600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47982" y="1146220"/>
            <a:ext cx="54018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rgbClr val="FFC000"/>
                </a:solidFill>
              </a:rPr>
              <a:t>3 STUDENTS</a:t>
            </a:r>
            <a:endParaRPr lang="en-US" sz="8000" i="1" dirty="0">
              <a:solidFill>
                <a:srgbClr val="FFC000"/>
              </a:solidFill>
            </a:endParaRPr>
          </a:p>
        </p:txBody>
      </p:sp>
      <p:pic>
        <p:nvPicPr>
          <p:cNvPr id="11" name="Google Shape;87;p1"/>
          <p:cNvPicPr/>
          <p:nvPr/>
        </p:nvPicPr>
        <p:blipFill>
          <a:blip r:embed="rId2"/>
          <a:stretch/>
        </p:blipFill>
        <p:spPr>
          <a:xfrm rot="20259000">
            <a:off x="723597" y="1465496"/>
            <a:ext cx="1496160" cy="1496160"/>
          </a:xfrm>
          <a:prstGeom prst="rect">
            <a:avLst/>
          </a:prstGeom>
          <a:ln w="0"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5444958" y="2060620"/>
            <a:ext cx="3607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0" b="1" dirty="0" smtClean="0"/>
              <a:t>3 ROLES</a:t>
            </a:r>
            <a:endParaRPr lang="en-US" sz="8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979" y="3930744"/>
            <a:ext cx="2841133" cy="15822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7443" y="3670198"/>
            <a:ext cx="2207411" cy="22181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1028" y="3697757"/>
            <a:ext cx="1473908" cy="20135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22087" y="5869485"/>
            <a:ext cx="1851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SELLER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312440" y="5860610"/>
            <a:ext cx="1600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TECH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9007443" y="5859386"/>
            <a:ext cx="2390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MANAGER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209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094" y="3189926"/>
            <a:ext cx="2581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B0F0"/>
                </a:solidFill>
              </a:rPr>
              <a:t>JS PROJECT</a:t>
            </a:r>
            <a:endParaRPr lang="en-US" sz="3000" b="1" dirty="0">
              <a:solidFill>
                <a:srgbClr val="00B0F0"/>
              </a:solidFill>
            </a:endParaRPr>
          </a:p>
          <a:p>
            <a:pPr algn="ctr"/>
            <a:r>
              <a:rPr lang="en-US" sz="3000" b="1" dirty="0"/>
              <a:t>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094" y="4331584"/>
            <a:ext cx="24431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15 MIN PER GROUP</a:t>
            </a:r>
          </a:p>
          <a:p>
            <a:r>
              <a:rPr lang="en-US" sz="2000" dirty="0" smtClean="0">
                <a:solidFill>
                  <a:srgbClr val="334D5C"/>
                </a:solidFill>
              </a:rPr>
              <a:t>05 </a:t>
            </a:r>
            <a:r>
              <a:rPr lang="en-US" sz="2000" dirty="0">
                <a:solidFill>
                  <a:srgbClr val="334D5C"/>
                </a:solidFill>
              </a:rPr>
              <a:t>MIN PER </a:t>
            </a:r>
            <a:r>
              <a:rPr lang="en-US" sz="2000" dirty="0" smtClean="0">
                <a:solidFill>
                  <a:srgbClr val="334D5C"/>
                </a:solidFill>
              </a:rPr>
              <a:t>STUDENT</a:t>
            </a:r>
            <a:endParaRPr lang="en-US" sz="2000" dirty="0">
              <a:solidFill>
                <a:srgbClr val="334D5C"/>
              </a:solidFill>
            </a:endParaRPr>
          </a:p>
          <a:p>
            <a:endParaRPr lang="en-US" sz="2000" dirty="0">
              <a:solidFill>
                <a:srgbClr val="334D5C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73265" y="5257800"/>
            <a:ext cx="0" cy="1600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oogle Shape;87;p1"/>
          <p:cNvPicPr/>
          <p:nvPr/>
        </p:nvPicPr>
        <p:blipFill>
          <a:blip r:embed="rId2"/>
          <a:stretch/>
        </p:blipFill>
        <p:spPr>
          <a:xfrm rot="20259000">
            <a:off x="723597" y="1465496"/>
            <a:ext cx="1496160" cy="1496160"/>
          </a:xfrm>
          <a:prstGeom prst="rect">
            <a:avLst/>
          </a:prstGeom>
          <a:ln w="0"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873" y="3191853"/>
            <a:ext cx="2679924" cy="36610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09208" y="108698"/>
            <a:ext cx="49536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THE SELLER</a:t>
            </a:r>
            <a:endParaRPr lang="en-US" sz="8000" dirty="0"/>
          </a:p>
        </p:txBody>
      </p:sp>
      <p:sp>
        <p:nvSpPr>
          <p:cNvPr id="17" name="TextBox 16"/>
          <p:cNvSpPr txBox="1"/>
          <p:nvPr/>
        </p:nvSpPr>
        <p:spPr>
          <a:xfrm>
            <a:off x="5975797" y="1788775"/>
            <a:ext cx="5937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Demo your application to convince people </a:t>
            </a:r>
            <a:r>
              <a:rPr lang="en-US" sz="2800" b="1" dirty="0" smtClean="0"/>
              <a:t>to buy it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975796" y="3099520"/>
            <a:ext cx="5937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Present all the features in details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975796" y="4474106"/>
            <a:ext cx="5937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QUALITIES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975795" y="5012709"/>
            <a:ext cx="59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 smtClean="0"/>
              <a:t>Good English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75795" y="5462003"/>
            <a:ext cx="59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 smtClean="0"/>
              <a:t>Capacity to capture the attention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75795" y="6016001"/>
            <a:ext cx="59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 smtClean="0"/>
              <a:t>Be able to demo smoothly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471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891" y="4694538"/>
            <a:ext cx="3852540" cy="2145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094" y="3189926"/>
            <a:ext cx="2581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B0F0"/>
                </a:solidFill>
              </a:rPr>
              <a:t>JS PROJECT</a:t>
            </a:r>
            <a:endParaRPr lang="en-US" sz="3000" b="1" dirty="0">
              <a:solidFill>
                <a:srgbClr val="00B0F0"/>
              </a:solidFill>
            </a:endParaRPr>
          </a:p>
          <a:p>
            <a:pPr algn="ctr"/>
            <a:r>
              <a:rPr lang="en-US" sz="3000" b="1" dirty="0"/>
              <a:t>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094" y="4331584"/>
            <a:ext cx="24431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15 MIN PER GROUP</a:t>
            </a:r>
          </a:p>
          <a:p>
            <a:r>
              <a:rPr lang="en-US" sz="2000" dirty="0" smtClean="0">
                <a:solidFill>
                  <a:srgbClr val="334D5C"/>
                </a:solidFill>
              </a:rPr>
              <a:t>05 </a:t>
            </a:r>
            <a:r>
              <a:rPr lang="en-US" sz="2000" dirty="0">
                <a:solidFill>
                  <a:srgbClr val="334D5C"/>
                </a:solidFill>
              </a:rPr>
              <a:t>MIN PER </a:t>
            </a:r>
            <a:r>
              <a:rPr lang="en-US" sz="2000" dirty="0" smtClean="0">
                <a:solidFill>
                  <a:srgbClr val="334D5C"/>
                </a:solidFill>
              </a:rPr>
              <a:t>STUDENT</a:t>
            </a:r>
            <a:endParaRPr lang="en-US" sz="2000" dirty="0">
              <a:solidFill>
                <a:srgbClr val="334D5C"/>
              </a:solidFill>
            </a:endParaRPr>
          </a:p>
          <a:p>
            <a:endParaRPr lang="en-US" sz="2000" dirty="0">
              <a:solidFill>
                <a:srgbClr val="334D5C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73265" y="5257800"/>
            <a:ext cx="0" cy="1600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oogle Shape;87;p1"/>
          <p:cNvPicPr/>
          <p:nvPr/>
        </p:nvPicPr>
        <p:blipFill>
          <a:blip r:embed="rId3"/>
          <a:stretch/>
        </p:blipFill>
        <p:spPr>
          <a:xfrm rot="20259000">
            <a:off x="723597" y="1465496"/>
            <a:ext cx="1496160" cy="1496160"/>
          </a:xfrm>
          <a:prstGeom prst="rect">
            <a:avLst/>
          </a:prstGeom>
          <a:ln w="0"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3609208" y="108698"/>
            <a:ext cx="42346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THE TECH</a:t>
            </a:r>
            <a:endParaRPr lang="en-US" sz="8000" dirty="0"/>
          </a:p>
        </p:txBody>
      </p:sp>
      <p:sp>
        <p:nvSpPr>
          <p:cNvPr id="17" name="TextBox 16"/>
          <p:cNvSpPr txBox="1"/>
          <p:nvPr/>
        </p:nvSpPr>
        <p:spPr>
          <a:xfrm>
            <a:off x="5975797" y="1788775"/>
            <a:ext cx="5937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Explain 2 features technically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632618" y="2482570"/>
            <a:ext cx="5937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The data structure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The algorithms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The different steps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975796" y="4474106"/>
            <a:ext cx="5937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QUALITIES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975795" y="5012709"/>
            <a:ext cx="59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 smtClean="0"/>
              <a:t>Good English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75795" y="5353964"/>
            <a:ext cx="59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 smtClean="0"/>
              <a:t>Capacity to explain code, data in a clear way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75795" y="5736971"/>
            <a:ext cx="59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 smtClean="0"/>
              <a:t>Capacity to demo  with  Chrome , VSCode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9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882" y="3353706"/>
            <a:ext cx="3301920" cy="3318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094" y="3189926"/>
            <a:ext cx="2581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B0F0"/>
                </a:solidFill>
              </a:rPr>
              <a:t>JS PROJECT</a:t>
            </a:r>
            <a:endParaRPr lang="en-US" sz="3000" b="1" dirty="0">
              <a:solidFill>
                <a:srgbClr val="00B0F0"/>
              </a:solidFill>
            </a:endParaRPr>
          </a:p>
          <a:p>
            <a:pPr algn="ctr"/>
            <a:r>
              <a:rPr lang="en-US" sz="3000" b="1" dirty="0"/>
              <a:t>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094" y="4331584"/>
            <a:ext cx="24431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15 MIN PER GROUP</a:t>
            </a:r>
          </a:p>
          <a:p>
            <a:r>
              <a:rPr lang="en-US" sz="2000" dirty="0" smtClean="0">
                <a:solidFill>
                  <a:srgbClr val="334D5C"/>
                </a:solidFill>
              </a:rPr>
              <a:t>05 </a:t>
            </a:r>
            <a:r>
              <a:rPr lang="en-US" sz="2000" dirty="0">
                <a:solidFill>
                  <a:srgbClr val="334D5C"/>
                </a:solidFill>
              </a:rPr>
              <a:t>MIN PER </a:t>
            </a:r>
            <a:r>
              <a:rPr lang="en-US" sz="2000" dirty="0" smtClean="0">
                <a:solidFill>
                  <a:srgbClr val="334D5C"/>
                </a:solidFill>
              </a:rPr>
              <a:t>STUDENT</a:t>
            </a:r>
            <a:endParaRPr lang="en-US" sz="2000" dirty="0">
              <a:solidFill>
                <a:srgbClr val="334D5C"/>
              </a:solidFill>
            </a:endParaRPr>
          </a:p>
          <a:p>
            <a:endParaRPr lang="en-US" sz="2000" dirty="0">
              <a:solidFill>
                <a:srgbClr val="334D5C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73265" y="5257800"/>
            <a:ext cx="0" cy="1600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oogle Shape;87;p1"/>
          <p:cNvPicPr/>
          <p:nvPr/>
        </p:nvPicPr>
        <p:blipFill>
          <a:blip r:embed="rId3"/>
          <a:stretch/>
        </p:blipFill>
        <p:spPr>
          <a:xfrm rot="20259000">
            <a:off x="723597" y="1465496"/>
            <a:ext cx="1496160" cy="1496160"/>
          </a:xfrm>
          <a:prstGeom prst="rect">
            <a:avLst/>
          </a:prstGeom>
          <a:ln w="0"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2831250" y="140456"/>
            <a:ext cx="6483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THE MANAGER</a:t>
            </a:r>
            <a:endParaRPr lang="en-US" sz="8000" dirty="0"/>
          </a:p>
        </p:txBody>
      </p:sp>
      <p:sp>
        <p:nvSpPr>
          <p:cNvPr id="17" name="TextBox 16"/>
          <p:cNvSpPr txBox="1"/>
          <p:nvPr/>
        </p:nvSpPr>
        <p:spPr>
          <a:xfrm>
            <a:off x="4662842" y="1586991"/>
            <a:ext cx="70066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How did the team </a:t>
            </a:r>
            <a:r>
              <a:rPr lang="en-US" sz="2800" b="1" dirty="0" smtClean="0"/>
              <a:t>work  together</a:t>
            </a:r>
            <a:r>
              <a:rPr lang="en-US" sz="2800" dirty="0" smtClean="0"/>
              <a:t>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What were the best </a:t>
            </a:r>
            <a:r>
              <a:rPr lang="en-US" sz="2800" b="1" dirty="0"/>
              <a:t>team </a:t>
            </a:r>
            <a:r>
              <a:rPr lang="en-US" sz="2800" b="1" dirty="0" smtClean="0"/>
              <a:t>achievements </a:t>
            </a:r>
            <a:r>
              <a:rPr lang="en-US" sz="2800" dirty="0" smtClean="0"/>
              <a:t>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What your team need to </a:t>
            </a:r>
            <a:r>
              <a:rPr lang="en-US" sz="2800" b="1" dirty="0" smtClean="0"/>
              <a:t>improve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975796" y="4474106"/>
            <a:ext cx="5937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QUALITIES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975796" y="4952511"/>
            <a:ext cx="59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 smtClean="0"/>
              <a:t>Good English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75796" y="5238902"/>
            <a:ext cx="59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 smtClean="0"/>
              <a:t>Capacity to analyze the project problems 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75796" y="5525293"/>
            <a:ext cx="59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 smtClean="0"/>
              <a:t>Capacity to find the strengths and improvements points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15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53233" y="101819"/>
            <a:ext cx="19447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TIPS</a:t>
            </a:r>
            <a:endParaRPr lang="en-US" sz="8000" dirty="0"/>
          </a:p>
        </p:txBody>
      </p:sp>
      <p:sp>
        <p:nvSpPr>
          <p:cNvPr id="5" name="TextBox 4"/>
          <p:cNvSpPr txBox="1"/>
          <p:nvPr/>
        </p:nvSpPr>
        <p:spPr>
          <a:xfrm>
            <a:off x="860835" y="1425258"/>
            <a:ext cx="5937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 smtClean="0"/>
              <a:t>Do no read </a:t>
            </a:r>
            <a:r>
              <a:rPr lang="en-US" sz="2800" dirty="0" smtClean="0"/>
              <a:t>what is on your slides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60834" y="2082080"/>
            <a:ext cx="8386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Slides contains KEYWORDS of what you want to say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60833" y="3262122"/>
            <a:ext cx="8386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Do not watch the screen, </a:t>
            </a:r>
            <a:r>
              <a:rPr lang="en-US" sz="2800" b="1" dirty="0" smtClean="0"/>
              <a:t>capture the audience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60833" y="3836363"/>
            <a:ext cx="10021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 Use </a:t>
            </a:r>
            <a:r>
              <a:rPr lang="en-US" sz="2800" dirty="0" smtClean="0"/>
              <a:t>your </a:t>
            </a:r>
            <a:r>
              <a:rPr lang="en-US" sz="2800" b="1" dirty="0" smtClean="0"/>
              <a:t>voice </a:t>
            </a:r>
            <a:r>
              <a:rPr lang="en-US" sz="2800" b="1" dirty="0"/>
              <a:t>and </a:t>
            </a:r>
            <a:r>
              <a:rPr lang="en-US" sz="2800" b="1" dirty="0" smtClean="0"/>
              <a:t>hands </a:t>
            </a:r>
            <a:r>
              <a:rPr lang="en-US" sz="2800" dirty="0" smtClean="0"/>
              <a:t>effectively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14707" y="4985322"/>
            <a:ext cx="10021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 smtClean="0"/>
              <a:t>Prepare</a:t>
            </a:r>
            <a:r>
              <a:rPr lang="en-US" sz="2800" dirty="0" smtClean="0"/>
              <a:t> in advance (write  keywords on paper)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Present to your friends to </a:t>
            </a:r>
            <a:r>
              <a:rPr lang="en-US" sz="2800" b="1" dirty="0" smtClean="0"/>
              <a:t>get feedbacks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101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6551" y="1454101"/>
            <a:ext cx="690445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 smtClean="0"/>
              <a:t>DEMO</a:t>
            </a:r>
            <a:endParaRPr lang="en-US" sz="20000" dirty="0"/>
          </a:p>
        </p:txBody>
      </p:sp>
    </p:spTree>
    <p:extLst>
      <p:ext uri="{BB962C8B-B14F-4D97-AF65-F5344CB8AC3E}">
        <p14:creationId xmlns:p14="http://schemas.microsoft.com/office/powerpoint/2010/main" val="290368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2247900"/>
            <a:ext cx="2362200" cy="236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4857" y="412124"/>
            <a:ext cx="95490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dirty="0" smtClean="0"/>
              <a:t>THIS IS A REVOLUTION</a:t>
            </a:r>
            <a:endParaRPr lang="en-US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4005844" y="4610100"/>
            <a:ext cx="41803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dirty="0" smtClean="0">
                <a:solidFill>
                  <a:schemeClr val="accent1"/>
                </a:solidFill>
              </a:rPr>
              <a:t>NOTEPAD</a:t>
            </a:r>
            <a:endParaRPr lang="en-US" sz="8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92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275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RONAN</cp:lastModifiedBy>
  <cp:revision>32</cp:revision>
  <dcterms:created xsi:type="dcterms:W3CDTF">2021-12-08T11:45:26Z</dcterms:created>
  <dcterms:modified xsi:type="dcterms:W3CDTF">2022-01-28T02:41:45Z</dcterms:modified>
</cp:coreProperties>
</file>