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2" r:id="rId3"/>
    <p:sldId id="301" r:id="rId4"/>
    <p:sldId id="308" r:id="rId5"/>
    <p:sldId id="306" r:id="rId6"/>
    <p:sldId id="309" r:id="rId7"/>
    <p:sldId id="310" r:id="rId8"/>
    <p:sldId id="311" r:id="rId9"/>
    <p:sldId id="312" r:id="rId10"/>
    <p:sldId id="313" r:id="rId11"/>
    <p:sldId id="314" r:id="rId12"/>
    <p:sldId id="307" r:id="rId13"/>
    <p:sldId id="305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DD2iEfTqBU7Gj4yYV8rZn3k3D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77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92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76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05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1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83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" name="Google Shape;10;p9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9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9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" name="Google Shape;75;p19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20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" name="Google Shape;93;p21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3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23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23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23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37" name="Google Shape;137;p24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24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5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5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64" name="Google Shape;164;p2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6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26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2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2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2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2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26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7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7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7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8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28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8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8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8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8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8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" name="Google Shape;61;p17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" name="Google Shape;7;p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2065086" y="2971488"/>
            <a:ext cx="5013828" cy="65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PRESENTATIONApp Quiz</a:t>
            </a:r>
            <a:endParaRPr sz="4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5687924" y="4690375"/>
            <a:ext cx="339652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2022-QUIZ-APP-G12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E12A2D-093B-435B-B438-D65F9A46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89" y="28220"/>
            <a:ext cx="7316221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D10055-D385-42FD-9E76-2054558F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248" y="1124565"/>
            <a:ext cx="5423289" cy="3199625"/>
          </a:xfrm>
        </p:spPr>
        <p:txBody>
          <a:bodyPr/>
          <a:lstStyle/>
          <a:p>
            <a:r>
              <a:rPr lang="en-US" dirty="0"/>
              <a:t>Create form input</a:t>
            </a:r>
          </a:p>
          <a:p>
            <a:r>
              <a:rPr lang="en-US" dirty="0"/>
              <a:t>Plays quiz</a:t>
            </a:r>
          </a:p>
          <a:p>
            <a:r>
              <a:rPr lang="en-US" dirty="0"/>
              <a:t>View quiz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573A0C-1E05-4914-B298-DC397799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The different steps</a:t>
            </a:r>
            <a:br>
              <a:rPr lang="en-US" sz="24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C0CE-B945-40ED-890C-7F34EDC0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20" y="732297"/>
            <a:ext cx="3429479" cy="168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4D2D6-C7F4-4463-B211-DF6A22A7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22" y="2454792"/>
            <a:ext cx="4397956" cy="25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B0AFE3-AC04-474E-9139-4F7BD0D06A89}"/>
              </a:ext>
            </a:extLst>
          </p:cNvPr>
          <p:cNvSpPr txBox="1"/>
          <p:nvPr/>
        </p:nvSpPr>
        <p:spPr>
          <a:xfrm>
            <a:off x="3646105" y="325752"/>
            <a:ext cx="23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8E692-F61E-4DF7-AD89-C4CF4942AB0B}"/>
              </a:ext>
            </a:extLst>
          </p:cNvPr>
          <p:cNvSpPr txBox="1"/>
          <p:nvPr/>
        </p:nvSpPr>
        <p:spPr>
          <a:xfrm>
            <a:off x="3646105" y="1782249"/>
            <a:ext cx="59371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Team work together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Team achievements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Team need to 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51CBF-C936-454E-AFF9-E49015958038}"/>
              </a:ext>
            </a:extLst>
          </p:cNvPr>
          <p:cNvSpPr txBox="1"/>
          <p:nvPr/>
        </p:nvSpPr>
        <p:spPr>
          <a:xfrm>
            <a:off x="780592" y="3554821"/>
            <a:ext cx="1869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UlVY ROMY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A323F-8BA2-445A-9228-42D931F91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2" y="1335685"/>
            <a:ext cx="2206943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0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DD710-EA1F-49E4-8C0A-C5EF029F6D57}"/>
              </a:ext>
            </a:extLst>
          </p:cNvPr>
          <p:cNvSpPr txBox="1"/>
          <p:nvPr/>
        </p:nvSpPr>
        <p:spPr>
          <a:xfrm>
            <a:off x="1981200" y="1463754"/>
            <a:ext cx="5181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085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4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340" name="Google Shape;340;p4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41" name="Google Shape;341;p4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fr-FR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42" name="Google Shape;342;p4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43" name="Google Shape;343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344" name="Google Shape;344;p4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5" name="Google Shape;345;p4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fr-FR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46" name="Google Shape;346;p4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7" name="Google Shape;347;p4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4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4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19146A-D06B-44E8-9FE3-1FF3CC2B0874}"/>
              </a:ext>
            </a:extLst>
          </p:cNvPr>
          <p:cNvSpPr/>
          <p:nvPr/>
        </p:nvSpPr>
        <p:spPr>
          <a:xfrm>
            <a:off x="0" y="60960"/>
            <a:ext cx="2286000" cy="500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72D6A-17BB-434E-9266-9D0D086AD660}"/>
              </a:ext>
            </a:extLst>
          </p:cNvPr>
          <p:cNvSpPr txBox="1"/>
          <p:nvPr/>
        </p:nvSpPr>
        <p:spPr>
          <a:xfrm>
            <a:off x="685800" y="309592"/>
            <a:ext cx="67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M</a:t>
            </a:r>
          </a:p>
          <a:p>
            <a:r>
              <a:rPr lang="en-US" sz="4800" dirty="0">
                <a:latin typeface="Arial Rounded MT Bold" panose="020F0704030504030204" pitchFamily="34" charset="0"/>
              </a:rPr>
              <a:t>E</a:t>
            </a:r>
          </a:p>
          <a:p>
            <a:r>
              <a:rPr lang="en-US" sz="4800" dirty="0">
                <a:latin typeface="Arial Rounded MT Bold" panose="020F0704030504030204" pitchFamily="34" charset="0"/>
              </a:rPr>
              <a:t>M</a:t>
            </a:r>
          </a:p>
          <a:p>
            <a:r>
              <a:rPr lang="en-US" sz="4800" dirty="0">
                <a:latin typeface="Arial Rounded MT Bold" panose="020F0704030504030204" pitchFamily="34" charset="0"/>
              </a:rPr>
              <a:t>B</a:t>
            </a:r>
          </a:p>
          <a:p>
            <a:r>
              <a:rPr lang="en-US" sz="4800" dirty="0">
                <a:latin typeface="Arial Rounded MT Bold" panose="020F0704030504030204" pitchFamily="34" charset="0"/>
              </a:rPr>
              <a:t>E</a:t>
            </a:r>
          </a:p>
          <a:p>
            <a:r>
              <a:rPr lang="en-US" sz="4800" dirty="0">
                <a:latin typeface="Arial Rounded MT Bold" panose="020F0704030504030204" pitchFamily="34" charset="0"/>
              </a:rPr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7DCEF-7A5E-427F-9B3B-B6916B45BC52}"/>
              </a:ext>
            </a:extLst>
          </p:cNvPr>
          <p:cNvSpPr txBox="1"/>
          <p:nvPr/>
        </p:nvSpPr>
        <p:spPr>
          <a:xfrm>
            <a:off x="3289300" y="1437644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KIM HAK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BIN TIM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ROMY ULVY</a:t>
            </a:r>
          </a:p>
        </p:txBody>
      </p:sp>
    </p:spTree>
    <p:extLst>
      <p:ext uri="{BB962C8B-B14F-4D97-AF65-F5344CB8AC3E}">
        <p14:creationId xmlns:p14="http://schemas.microsoft.com/office/powerpoint/2010/main" val="42237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B0AFE3-AC04-474E-9139-4F7BD0D06A89}"/>
              </a:ext>
            </a:extLst>
          </p:cNvPr>
          <p:cNvSpPr txBox="1"/>
          <p:nvPr/>
        </p:nvSpPr>
        <p:spPr>
          <a:xfrm>
            <a:off x="3646105" y="325752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 SELLER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8E692-F61E-4DF7-AD89-C4CF4942AB0B}"/>
              </a:ext>
            </a:extLst>
          </p:cNvPr>
          <p:cNvSpPr txBox="1"/>
          <p:nvPr/>
        </p:nvSpPr>
        <p:spPr>
          <a:xfrm>
            <a:off x="2856081" y="2094696"/>
            <a:ext cx="5937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Demo application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Features in details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51CBF-C936-454E-AFF9-E49015958038}"/>
              </a:ext>
            </a:extLst>
          </p:cNvPr>
          <p:cNvSpPr txBox="1"/>
          <p:nvPr/>
        </p:nvSpPr>
        <p:spPr>
          <a:xfrm>
            <a:off x="750461" y="3752045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KIM HAK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3BCFCA-D1DB-41B1-8C33-33A1F32A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15" y="1285875"/>
            <a:ext cx="232526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8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142758-FDD9-4FB7-9FDD-DB5DA7AD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85" y="1344425"/>
            <a:ext cx="5776686" cy="3277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C0C78-47CF-46D2-8198-5E3D54F5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64601"/>
            <a:ext cx="2728685" cy="3037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25577-980A-4B2B-8393-5DF4DD962310}"/>
              </a:ext>
            </a:extLst>
          </p:cNvPr>
          <p:cNvSpPr txBox="1"/>
          <p:nvPr/>
        </p:nvSpPr>
        <p:spPr>
          <a:xfrm>
            <a:off x="4281712" y="399587"/>
            <a:ext cx="377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14119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B0AFE3-AC04-474E-9139-4F7BD0D06A89}"/>
              </a:ext>
            </a:extLst>
          </p:cNvPr>
          <p:cNvSpPr txBox="1"/>
          <p:nvPr/>
        </p:nvSpPr>
        <p:spPr>
          <a:xfrm>
            <a:off x="3646105" y="325752"/>
            <a:ext cx="160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 TECH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8E692-F61E-4DF7-AD89-C4CF4942AB0B}"/>
              </a:ext>
            </a:extLst>
          </p:cNvPr>
          <p:cNvSpPr txBox="1"/>
          <p:nvPr/>
        </p:nvSpPr>
        <p:spPr>
          <a:xfrm>
            <a:off x="3646105" y="1782249"/>
            <a:ext cx="59371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data structure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algorithms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different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51CBF-C936-454E-AFF9-E49015958038}"/>
              </a:ext>
            </a:extLst>
          </p:cNvPr>
          <p:cNvSpPr txBox="1"/>
          <p:nvPr/>
        </p:nvSpPr>
        <p:spPr>
          <a:xfrm>
            <a:off x="1036913" y="3554821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BIN TIM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3DB68-2E9F-4925-870B-D23452FB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58" y="1782249"/>
            <a:ext cx="2840982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C3355-E20E-43CF-967A-CDB7A078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50" y="1181888"/>
            <a:ext cx="4232101" cy="3199625"/>
          </a:xfrm>
        </p:spPr>
        <p:txBody>
          <a:bodyPr/>
          <a:lstStyle/>
          <a:p>
            <a:r>
              <a:rPr lang="en-US" dirty="0"/>
              <a:t>Use Array of dictionary for store data</a:t>
            </a:r>
          </a:p>
          <a:p>
            <a:r>
              <a:rPr lang="en-US" dirty="0"/>
              <a:t>Set data to local storage</a:t>
            </a:r>
          </a:p>
          <a:p>
            <a:r>
              <a:rPr lang="en-US" dirty="0"/>
              <a:t>Get data from data local storage </a:t>
            </a:r>
          </a:p>
          <a:p>
            <a:r>
              <a:rPr lang="en-US" dirty="0"/>
              <a:t>Display question from local storage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95E70-BF28-481E-BA22-40B6F1D0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772" y="145976"/>
            <a:ext cx="3390456" cy="616011"/>
          </a:xfrm>
        </p:spPr>
        <p:txBody>
          <a:bodyPr/>
          <a:lstStyle/>
          <a:p>
            <a:r>
              <a:rPr lang="en-US" sz="2400" dirty="0"/>
              <a:t>The data structure</a:t>
            </a:r>
            <a:br>
              <a:rPr lang="en-US" sz="2400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3DBBD-282C-4E24-A552-1C7F639D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800" y="1629014"/>
            <a:ext cx="284837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1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0A315C-3FB1-474F-A860-FE81A9424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22D68-E165-4A75-95B6-90CD2112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39" y="875084"/>
            <a:ext cx="8399721" cy="41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0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6E93B8-15A6-46B5-B2A8-26A71EEAC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51" y="1149990"/>
            <a:ext cx="5423289" cy="3199625"/>
          </a:xfrm>
        </p:spPr>
        <p:txBody>
          <a:bodyPr/>
          <a:lstStyle/>
          <a:p>
            <a:r>
              <a:rPr lang="en-US" dirty="0"/>
              <a:t>Show and hide </a:t>
            </a:r>
          </a:p>
          <a:p>
            <a:r>
              <a:rPr lang="en-US" dirty="0"/>
              <a:t>Delete question from local storage and temporary storage</a:t>
            </a:r>
          </a:p>
          <a:p>
            <a:r>
              <a:rPr lang="en-US" dirty="0"/>
              <a:t>Reload question and answers</a:t>
            </a:r>
          </a:p>
          <a:p>
            <a:r>
              <a:rPr lang="en-US" dirty="0"/>
              <a:t>Check answers and compute score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6A769E-ACFE-4BC9-B5D7-59DFFEDD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The algorithms</a:t>
            </a:r>
            <a:br>
              <a:rPr lang="en-US" sz="24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CE420-C276-4F94-A3EC-7D03BC81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851" y="1042730"/>
            <a:ext cx="3902149" cy="30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5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9A0B9C-B0FF-4EA4-B740-1B97F50E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72" y="265815"/>
            <a:ext cx="7442791" cy="46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697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122</Words>
  <Application>Microsoft Office PowerPoint</Application>
  <PresentationFormat>On-screen Show (16:9)</PresentationFormat>
  <Paragraphs>50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Calibri</vt:lpstr>
      <vt:lpstr>Comic Sans MS</vt:lpstr>
      <vt:lpstr>Verdana</vt:lpstr>
      <vt:lpstr>Wingdings</vt:lpstr>
      <vt:lpstr>Simple Light</vt:lpstr>
      <vt:lpstr>PRESENTATIONApp Quiz</vt:lpstr>
      <vt:lpstr>PowerPoint Presentation</vt:lpstr>
      <vt:lpstr>PowerPoint Presentation</vt:lpstr>
      <vt:lpstr>PowerPoint Presentation</vt:lpstr>
      <vt:lpstr>PowerPoint Presentation</vt:lpstr>
      <vt:lpstr>The data structure </vt:lpstr>
      <vt:lpstr>PowerPoint Presentation</vt:lpstr>
      <vt:lpstr>The algorithms </vt:lpstr>
      <vt:lpstr>PowerPoint Presentation</vt:lpstr>
      <vt:lpstr>PowerPoint Presentation</vt:lpstr>
      <vt:lpstr>The different steps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oPenh 2.0 New curriculum proposal  for Class 2021</dc:title>
  <dc:creator>ITadmin</dc:creator>
  <cp:lastModifiedBy>HAK.KIM</cp:lastModifiedBy>
  <cp:revision>77</cp:revision>
  <dcterms:modified xsi:type="dcterms:W3CDTF">2022-01-30T09:19:34Z</dcterms:modified>
</cp:coreProperties>
</file>