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2AEAC5A-9E95-4980-9BBB-24FFAEF46AB2}">
          <p14:sldIdLst>
            <p14:sldId id="256"/>
            <p14:sldId id="257"/>
            <p14:sldId id="258"/>
            <p14:sldId id="261"/>
            <p14:sldId id="262"/>
            <p14:sldId id="264"/>
            <p14:sldId id="26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9999"/>
    <a:srgbClr val="006666"/>
    <a:srgbClr val="CC9900"/>
    <a:srgbClr val="008080"/>
    <a:srgbClr val="808080"/>
    <a:srgbClr val="969696"/>
    <a:srgbClr val="AFABAB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DD50-8BD8-4C96-92C6-7DAFADD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FC3AB-0EDF-4AB8-BD5A-83DDB532F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FD5B-51EF-4558-9073-B96083A8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2680-B97C-4654-855A-A7A05923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3274-6BE2-4717-8B3E-35E9AFBE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8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B842-CDD6-4BC9-B11E-50CFB3F6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B6727-3D1A-473D-AC48-0820DA95E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B1F7-3EAE-4CA3-BEF3-97DF0B23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197F-4040-4B6E-8C84-CE5F627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F772-7C75-43BE-AF26-BF2DFA52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7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263FE-E759-47FE-8C69-E3BEB1BCA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5D5C0-B00A-4595-B788-810C1F14A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9A87-86A4-43EA-BD13-E79A0465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827C7-8DEF-4A41-BFA4-3E0BEF0D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1548-8F1B-4D7B-8493-6180E57D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4006-3DBF-4691-AF54-BE6AE049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FECAA-6E0A-4207-AFE5-546ECA0F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7892-2365-489A-B043-D59798A4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6BDD-7A09-4BC0-BCB1-2503845F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CE2C-D3B8-41B1-AEB6-14E3F0E1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849D-33E4-42E5-B7D9-C65C3A36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A52D-732F-43A3-BF7C-DE98A1C7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D78E-E113-4F9C-A640-5A5AA320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2F53-CC92-49DA-A030-347F243C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248A-F535-408C-A7A0-06335535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7CD7-5807-43AD-B8D9-240C75EB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B8D7-BA58-418C-ACD0-E54781D52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E6217-A396-4625-A002-A67B5A1AD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F448E-E3A9-4BDF-8695-9246274B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2911D-FC85-4D2E-86D3-641893FB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E203C-9734-4DA4-A617-95A71A4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9FC-4C3B-4257-89F2-27D277AC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26B22-A678-4388-92B2-AD213D75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07776-BDD6-49D7-BC14-176CA6B3D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4AF53-600C-482C-9BDC-C02A6BAA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54C92-F0D3-4CB4-B376-5562CD021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F7FC0-1045-4D4D-B03D-B7C3B0DF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E1B18-6049-4658-9265-62CFAB05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DA183-94CD-4BBF-BB21-F2F5336B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F6D7-981F-4176-99DC-3F06F1EE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1CD22-1E55-4B8B-A3BE-04286864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4F678-A6D7-4BAD-823F-521430F4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A6009-0629-4077-B85D-C08499AA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98BB-9979-41E2-8B78-2DD37632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0F196-5EEE-4340-AF92-EA123EFC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5720-3E8F-45DF-B24C-EF1E33A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18D1-6DFE-4CF4-A807-D4B1FE94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FE38-FB30-43FF-81F8-7AC89B10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776A-B941-4D42-B398-B795EDC5F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98F8-2D7C-48F1-B198-304F5011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B232E-6843-45D0-8AC0-D303FA1B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54C65-0D30-4A03-BAAA-E8B03BB4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8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B89C-C615-4FF6-BD08-9255D6B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12C1D-8B9B-4178-A305-329F90654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158B8-6A6C-400F-B282-F9560858A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65A7C-2C3F-4578-97B0-D7D41C1D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606E8-577C-4F94-A776-CC0D9F15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D7106-230B-44EF-ACF0-0DDDE59A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F3982-6997-4430-90D9-095210AC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0FCC-A203-414D-9024-264427FB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3628-6EDC-4A5A-A2DE-2CA26D9E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B105-949C-4B3E-A03C-967DA45AF86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24CA-CF01-45FB-93ED-10B6F6503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91E6-E905-4294-9C6E-2E46FEF73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10D9-AE35-42AE-9E02-3289CB92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9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sserelles numériques | Our actions in Cambodia">
            <a:extLst>
              <a:ext uri="{FF2B5EF4-FFF2-40B4-BE49-F238E27FC236}">
                <a16:creationId xmlns:a16="http://schemas.microsoft.com/office/drawing/2014/main" id="{0ABCF25F-C6CB-4609-8AB0-57F9C2DB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21" y="150128"/>
            <a:ext cx="927152" cy="92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F59B813-C9CF-415A-B474-EAB8789614CB}"/>
              </a:ext>
            </a:extLst>
          </p:cNvPr>
          <p:cNvGrpSpPr/>
          <p:nvPr/>
        </p:nvGrpSpPr>
        <p:grpSpPr>
          <a:xfrm>
            <a:off x="0" y="1218529"/>
            <a:ext cx="12192000" cy="5625823"/>
            <a:chOff x="0" y="1218529"/>
            <a:chExt cx="12192000" cy="5625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03E6D79-F811-4EC2-AFEB-B4DC372C014D}"/>
                </a:ext>
              </a:extLst>
            </p:cNvPr>
            <p:cNvGrpSpPr/>
            <p:nvPr/>
          </p:nvGrpSpPr>
          <p:grpSpPr>
            <a:xfrm>
              <a:off x="0" y="2420598"/>
              <a:ext cx="12192000" cy="4423754"/>
              <a:chOff x="583274" y="2420598"/>
              <a:chExt cx="11608726" cy="442375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3193DC-D9E0-4AA1-A605-8BFE66C11075}"/>
                  </a:ext>
                </a:extLst>
              </p:cNvPr>
              <p:cNvSpPr/>
              <p:nvPr/>
            </p:nvSpPr>
            <p:spPr>
              <a:xfrm>
                <a:off x="583274" y="2420598"/>
                <a:ext cx="11608726" cy="44237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13734E-5340-4485-A1FB-B2AF1CD83FC4}"/>
                  </a:ext>
                </a:extLst>
              </p:cNvPr>
              <p:cNvSpPr txBox="1"/>
              <p:nvPr/>
            </p:nvSpPr>
            <p:spPr>
              <a:xfrm>
                <a:off x="2117463" y="3794318"/>
                <a:ext cx="9073172" cy="10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3368675" algn="l"/>
                  </a:tabLst>
                </a:pPr>
                <a:r>
                  <a:rPr lang="en-US" sz="6600" dirty="0">
                    <a:latin typeface="Arial Rounded MT Bold" panose="020F0704030504030204" pitchFamily="34" charset="0"/>
                    <a:ea typeface="Calibri" panose="020F0502020204030204" pitchFamily="34" charset="0"/>
                    <a:cs typeface="DaunPenh" panose="01010101010101010101" pitchFamily="2" charset="0"/>
                  </a:rPr>
                  <a:t>CV Website</a:t>
                </a:r>
                <a:endParaRPr lang="en-US" sz="6600" dirty="0"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DaunPenh" panose="01010101010101010101" pitchFamily="2" charset="0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9D0C01-46E6-4714-9579-7C92B0838DFD}"/>
                </a:ext>
              </a:extLst>
            </p:cNvPr>
            <p:cNvSpPr txBox="1"/>
            <p:nvPr/>
          </p:nvSpPr>
          <p:spPr>
            <a:xfrm>
              <a:off x="2520806" y="1218529"/>
              <a:ext cx="84082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latin typeface="Arial Rounded MT Bold" panose="020F0704030504030204" pitchFamily="34" charset="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5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9A5BA-754A-441D-8D93-0EAE20388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802C4-8ED6-4B3E-A002-C0331812A580}"/>
              </a:ext>
            </a:extLst>
          </p:cNvPr>
          <p:cNvSpPr txBox="1"/>
          <p:nvPr/>
        </p:nvSpPr>
        <p:spPr>
          <a:xfrm>
            <a:off x="781878" y="357809"/>
            <a:ext cx="3617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794D5-41D4-4BAF-8404-EEE902829947}"/>
              </a:ext>
            </a:extLst>
          </p:cNvPr>
          <p:cNvSpPr txBox="1"/>
          <p:nvPr/>
        </p:nvSpPr>
        <p:spPr>
          <a:xfrm>
            <a:off x="2199861" y="1577009"/>
            <a:ext cx="9250017" cy="330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 Knowledge get form HTML &amp; CSS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Solution that using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 Some tip to be build great website</a:t>
            </a:r>
          </a:p>
          <a:p>
            <a:pPr>
              <a:lnSpc>
                <a:spcPct val="150000"/>
              </a:lnSpc>
            </a:pP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9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9A5BA-754A-441D-8D93-0EAE20388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200FC-6494-4352-AFB0-C68047A3582F}"/>
              </a:ext>
            </a:extLst>
          </p:cNvPr>
          <p:cNvSpPr txBox="1"/>
          <p:nvPr/>
        </p:nvSpPr>
        <p:spPr>
          <a:xfrm>
            <a:off x="1769165" y="384312"/>
            <a:ext cx="865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Knowledge get from HTML &amp; 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C574B-C5CD-4A71-A7F6-005DFD27F2EB}"/>
              </a:ext>
            </a:extLst>
          </p:cNvPr>
          <p:cNvSpPr/>
          <p:nvPr/>
        </p:nvSpPr>
        <p:spPr>
          <a:xfrm>
            <a:off x="1444487" y="1683026"/>
            <a:ext cx="9621078" cy="4320209"/>
          </a:xfrm>
          <a:prstGeom prst="rect">
            <a:avLst/>
          </a:prstGeom>
          <a:ln>
            <a:solidFill>
              <a:srgbClr val="5B9BD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46424-B8DB-4DED-BBC9-CFDAA9F16A91}"/>
              </a:ext>
            </a:extLst>
          </p:cNvPr>
          <p:cNvSpPr txBox="1"/>
          <p:nvPr/>
        </p:nvSpPr>
        <p:spPr>
          <a:xfrm>
            <a:off x="4174434" y="1896176"/>
            <a:ext cx="27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Color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4C9B1C-BBE9-4788-A54A-35B4977D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430" y="2570991"/>
            <a:ext cx="3755448" cy="28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4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9A5BA-754A-441D-8D93-0EAE20388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200FC-6494-4352-AFB0-C68047A3582F}"/>
              </a:ext>
            </a:extLst>
          </p:cNvPr>
          <p:cNvSpPr txBox="1"/>
          <p:nvPr/>
        </p:nvSpPr>
        <p:spPr>
          <a:xfrm>
            <a:off x="1769165" y="384312"/>
            <a:ext cx="865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Knowledge get from HTML &amp; 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C574B-C5CD-4A71-A7F6-005DFD27F2EB}"/>
              </a:ext>
            </a:extLst>
          </p:cNvPr>
          <p:cNvSpPr/>
          <p:nvPr/>
        </p:nvSpPr>
        <p:spPr>
          <a:xfrm>
            <a:off x="1444487" y="1683026"/>
            <a:ext cx="9621078" cy="4320209"/>
          </a:xfrm>
          <a:prstGeom prst="rect">
            <a:avLst/>
          </a:prstGeom>
          <a:ln>
            <a:solidFill>
              <a:srgbClr val="5B9BD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187384-5F8C-4C22-A31D-F352206999A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255026" y="1683026"/>
            <a:ext cx="0" cy="43202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6CABA5-B93C-42DA-934A-F187D326F77E}"/>
              </a:ext>
            </a:extLst>
          </p:cNvPr>
          <p:cNvSpPr txBox="1"/>
          <p:nvPr/>
        </p:nvSpPr>
        <p:spPr>
          <a:xfrm>
            <a:off x="2372139" y="1855304"/>
            <a:ext cx="27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Responsive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46424-B8DB-4DED-BBC9-CFDAA9F16A91}"/>
              </a:ext>
            </a:extLst>
          </p:cNvPr>
          <p:cNvSpPr txBox="1"/>
          <p:nvPr/>
        </p:nvSpPr>
        <p:spPr>
          <a:xfrm>
            <a:off x="7182678" y="1855303"/>
            <a:ext cx="27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96366-7E0F-4D8E-B9D5-CD128C484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5" y="2489247"/>
            <a:ext cx="4227443" cy="3194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FEAECC-83AF-4970-9BF5-F8B49CD2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939" y="2475888"/>
            <a:ext cx="4320208" cy="32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7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9A5BA-754A-441D-8D93-0EAE20388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200FC-6494-4352-AFB0-C68047A3582F}"/>
              </a:ext>
            </a:extLst>
          </p:cNvPr>
          <p:cNvSpPr txBox="1"/>
          <p:nvPr/>
        </p:nvSpPr>
        <p:spPr>
          <a:xfrm>
            <a:off x="1769165" y="384312"/>
            <a:ext cx="865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>
                <a:latin typeface="Arial Rounded MT Bold" panose="020F0704030504030204" pitchFamily="34" charset="0"/>
              </a:rPr>
              <a:t>Knowledge get from HTML &amp; CSS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C574B-C5CD-4A71-A7F6-005DFD27F2EB}"/>
              </a:ext>
            </a:extLst>
          </p:cNvPr>
          <p:cNvSpPr/>
          <p:nvPr/>
        </p:nvSpPr>
        <p:spPr>
          <a:xfrm>
            <a:off x="1444487" y="1683026"/>
            <a:ext cx="9621078" cy="4320209"/>
          </a:xfrm>
          <a:prstGeom prst="rect">
            <a:avLst/>
          </a:prstGeom>
          <a:ln>
            <a:solidFill>
              <a:srgbClr val="5B9BD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187384-5F8C-4C22-A31D-F352206999A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255026" y="1683026"/>
            <a:ext cx="0" cy="432020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6CABA5-B93C-42DA-934A-F187D326F77E}"/>
              </a:ext>
            </a:extLst>
          </p:cNvPr>
          <p:cNvSpPr txBox="1"/>
          <p:nvPr/>
        </p:nvSpPr>
        <p:spPr>
          <a:xfrm>
            <a:off x="2372139" y="1855304"/>
            <a:ext cx="27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46424-B8DB-4DED-BBC9-CFDAA9F16A91}"/>
              </a:ext>
            </a:extLst>
          </p:cNvPr>
          <p:cNvSpPr txBox="1"/>
          <p:nvPr/>
        </p:nvSpPr>
        <p:spPr>
          <a:xfrm>
            <a:off x="7182678" y="1855303"/>
            <a:ext cx="275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Font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D1623-64D0-4BD6-879B-F88F4091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32" y="2888510"/>
            <a:ext cx="3917231" cy="2222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153CB-CDA6-49E3-92B2-FF2B4F5B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77" y="2489245"/>
            <a:ext cx="4308235" cy="32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4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9A5BA-754A-441D-8D93-0EAE20388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200FC-6494-4352-AFB0-C68047A3582F}"/>
              </a:ext>
            </a:extLst>
          </p:cNvPr>
          <p:cNvSpPr txBox="1"/>
          <p:nvPr/>
        </p:nvSpPr>
        <p:spPr>
          <a:xfrm>
            <a:off x="1769165" y="384312"/>
            <a:ext cx="865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2. Solution that using</a:t>
            </a:r>
          </a:p>
          <a:p>
            <a:pPr algn="ctr"/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C574B-C5CD-4A71-A7F6-005DFD27F2EB}"/>
              </a:ext>
            </a:extLst>
          </p:cNvPr>
          <p:cNvSpPr/>
          <p:nvPr/>
        </p:nvSpPr>
        <p:spPr>
          <a:xfrm>
            <a:off x="1444487" y="1683026"/>
            <a:ext cx="9621078" cy="4320209"/>
          </a:xfrm>
          <a:prstGeom prst="rect">
            <a:avLst/>
          </a:prstGeom>
          <a:ln>
            <a:solidFill>
              <a:srgbClr val="5B9BD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CABA5-B93C-42DA-934A-F187D326F77E}"/>
              </a:ext>
            </a:extLst>
          </p:cNvPr>
          <p:cNvSpPr txBox="1"/>
          <p:nvPr/>
        </p:nvSpPr>
        <p:spPr>
          <a:xfrm>
            <a:off x="2835965" y="2713669"/>
            <a:ext cx="7301948" cy="16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Try to ask question to teacher more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Build more commitment</a:t>
            </a:r>
            <a:endParaRPr lang="km-KH" sz="2400" dirty="0">
              <a:latin typeface="Arial Rounded MT Bold" panose="020F07040305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 Rounded MT Bold" panose="020F0704030504030204" pitchFamily="34" charset="0"/>
              </a:rPr>
              <a:t>Try more to researching</a:t>
            </a:r>
          </a:p>
        </p:txBody>
      </p:sp>
    </p:spTree>
    <p:extLst>
      <p:ext uri="{BB962C8B-B14F-4D97-AF65-F5344CB8AC3E}">
        <p14:creationId xmlns:p14="http://schemas.microsoft.com/office/powerpoint/2010/main" val="141411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9A5BA-754A-441D-8D93-0EAE203885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200FC-6494-4352-AFB0-C68047A3582F}"/>
              </a:ext>
            </a:extLst>
          </p:cNvPr>
          <p:cNvSpPr txBox="1"/>
          <p:nvPr/>
        </p:nvSpPr>
        <p:spPr>
          <a:xfrm>
            <a:off x="1769165" y="384312"/>
            <a:ext cx="8653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Arial Rounded MT Bold" panose="020F0704030504030204" pitchFamily="34" charset="0"/>
              </a:rPr>
              <a:t>3. Some tip to be build great website</a:t>
            </a:r>
          </a:p>
          <a:p>
            <a:pPr algn="ctr"/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C574B-C5CD-4A71-A7F6-005DFD27F2EB}"/>
              </a:ext>
            </a:extLst>
          </p:cNvPr>
          <p:cNvSpPr/>
          <p:nvPr/>
        </p:nvSpPr>
        <p:spPr>
          <a:xfrm>
            <a:off x="1444487" y="1683026"/>
            <a:ext cx="9621078" cy="4320209"/>
          </a:xfrm>
          <a:prstGeom prst="rect">
            <a:avLst/>
          </a:prstGeom>
          <a:ln>
            <a:solidFill>
              <a:srgbClr val="5B9BD5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CABA5-B93C-42DA-934A-F187D326F77E}"/>
              </a:ext>
            </a:extLst>
          </p:cNvPr>
          <p:cNvSpPr txBox="1"/>
          <p:nvPr/>
        </p:nvSpPr>
        <p:spPr>
          <a:xfrm>
            <a:off x="2835965" y="2713669"/>
            <a:ext cx="7301948" cy="223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 Rounded MT Bold" panose="020F0704030504030204" pitchFamily="34" charset="0"/>
              </a:rPr>
              <a:t>Keep the design simple, fresh and unique.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Content is critical.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Consider that your visitors might be visiting from laptops, tablets and mobile phones.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2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F286CE-5F29-4CB2-AC12-7EFF3C4B524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403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</TotalTime>
  <Words>103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 KIM</dc:creator>
  <cp:lastModifiedBy>HAK KIM</cp:lastModifiedBy>
  <cp:revision>57</cp:revision>
  <dcterms:created xsi:type="dcterms:W3CDTF">2021-05-26T00:38:48Z</dcterms:created>
  <dcterms:modified xsi:type="dcterms:W3CDTF">2021-11-23T08:21:45Z</dcterms:modified>
</cp:coreProperties>
</file>