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8" r:id="rId4"/>
    <p:sldId id="309" r:id="rId5"/>
    <p:sldId id="3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C8E"/>
    <a:srgbClr val="FF9393"/>
    <a:srgbClr val="5B9BD5"/>
    <a:srgbClr val="FF7143"/>
    <a:srgbClr val="1A325E"/>
    <a:srgbClr val="00A8BB"/>
    <a:srgbClr val="FF4343"/>
    <a:srgbClr val="334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>
        <p:scale>
          <a:sx n="78" d="100"/>
          <a:sy n="78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7506-D6F5-40D8-9A87-5D837BD99D2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6424-E595-4C8A-A199-8EBCAB0F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4887" y="3281753"/>
            <a:ext cx="7454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D4C8E"/>
                </a:solidFill>
              </a:rPr>
              <a:t>REQUIRESD ROUTE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4" y="695066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56553" y="695066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nion check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65" y="851691"/>
            <a:ext cx="1634877" cy="20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B23F-24C4-5AAB-3A63-EC20A106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560" y="3965492"/>
            <a:ext cx="9856520" cy="501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 Student Routes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1038E7-840F-5CF6-CE93-188ED58AA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33530"/>
              </p:ext>
            </p:extLst>
          </p:nvPr>
        </p:nvGraphicFramePr>
        <p:xfrm>
          <a:off x="1705560" y="482489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414289808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565368714"/>
                    </a:ext>
                  </a:extLst>
                </a:gridCol>
                <a:gridCol w="4399279">
                  <a:extLst>
                    <a:ext uri="{9D8B030D-6E8A-4147-A177-3AD203B41FA5}">
                      <a16:colId xmlns:a16="http://schemas.microsoft.com/office/drawing/2014/main" val="223143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/students/{id}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get a student leave by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create a student leave.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/students/{id}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delete a student leave.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48560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8276AA-D1BC-619D-316F-DD4E4F255DC2}"/>
              </a:ext>
            </a:extLst>
          </p:cNvPr>
          <p:cNvSpPr txBox="1">
            <a:spLocks/>
          </p:cNvSpPr>
          <p:nvPr/>
        </p:nvSpPr>
        <p:spPr>
          <a:xfrm>
            <a:off x="1126440" y="549745"/>
            <a:ext cx="10515600" cy="50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D4C8E"/>
                </a:solidFill>
              </a:rPr>
              <a:t>Back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472EB-D466-3B24-C2BE-8A25A1BB93CF}"/>
              </a:ext>
            </a:extLst>
          </p:cNvPr>
          <p:cNvSpPr txBox="1">
            <a:spLocks/>
          </p:cNvSpPr>
          <p:nvPr/>
        </p:nvSpPr>
        <p:spPr>
          <a:xfrm>
            <a:off x="1705560" y="1409148"/>
            <a:ext cx="9856520" cy="50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1.  User Routes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2D504CF-B54C-10F6-721B-5A6ADB67E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40503"/>
              </p:ext>
            </p:extLst>
          </p:nvPr>
        </p:nvGraphicFramePr>
        <p:xfrm>
          <a:off x="1705559" y="212374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414289808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565368714"/>
                    </a:ext>
                  </a:extLst>
                </a:gridCol>
                <a:gridCol w="4399279">
                  <a:extLst>
                    <a:ext uri="{9D8B030D-6E8A-4147-A177-3AD203B41FA5}">
                      <a16:colId xmlns:a16="http://schemas.microsoft.com/office/drawing/2014/main" val="223143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create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signin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</a:t>
                      </a:r>
                      <a:r>
                        <a:rPr lang="en-US" dirty="0" err="1"/>
                        <a:t>signin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signout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</a:t>
                      </a:r>
                      <a:r>
                        <a:rPr lang="en-US" dirty="0" err="1"/>
                        <a:t>singout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4856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85E772-5036-2EEE-FA97-278347A44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13258"/>
              </p:ext>
            </p:extLst>
          </p:nvPr>
        </p:nvGraphicFramePr>
        <p:xfrm>
          <a:off x="1705559" y="629580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281">
                  <a:extLst>
                    <a:ext uri="{9D8B030D-6E8A-4147-A177-3AD203B41FA5}">
                      <a16:colId xmlns:a16="http://schemas.microsoft.com/office/drawing/2014/main" val="763291982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623694979"/>
                    </a:ext>
                  </a:extLst>
                </a:gridCol>
                <a:gridCol w="4397958">
                  <a:extLst>
                    <a:ext uri="{9D8B030D-6E8A-4147-A177-3AD203B41FA5}">
                      <a16:colId xmlns:a16="http://schemas.microsoft.com/office/drawing/2014/main" val="43506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/requests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 route to view story leave.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3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40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B23F-24C4-5AAB-3A63-EC20A106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60" y="1372705"/>
            <a:ext cx="10515600" cy="501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 Social affair can crud on students Routes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1038E7-840F-5CF6-CE93-188ED58AA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8667"/>
              </p:ext>
            </p:extLst>
          </p:nvPr>
        </p:nvGraphicFramePr>
        <p:xfrm>
          <a:off x="1095960" y="2225040"/>
          <a:ext cx="102426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48">
                  <a:extLst>
                    <a:ext uri="{9D8B030D-6E8A-4147-A177-3AD203B41FA5}">
                      <a16:colId xmlns:a16="http://schemas.microsoft.com/office/drawing/2014/main" val="4142898088"/>
                    </a:ext>
                  </a:extLst>
                </a:gridCol>
                <a:gridCol w="2784606">
                  <a:extLst>
                    <a:ext uri="{9D8B030D-6E8A-4147-A177-3AD203B41FA5}">
                      <a16:colId xmlns:a16="http://schemas.microsoft.com/office/drawing/2014/main" val="2565368714"/>
                    </a:ext>
                  </a:extLst>
                </a:gridCol>
                <a:gridCol w="5664947">
                  <a:extLst>
                    <a:ext uri="{9D8B030D-6E8A-4147-A177-3AD203B41FA5}">
                      <a16:colId xmlns:a16="http://schemas.microsoft.com/office/drawing/2014/main" val="223143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get all students.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/students/{id}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get a </a:t>
                      </a:r>
                      <a:r>
                        <a:rPr lang="en-US" dirty="0" err="1"/>
                        <a:t>studentsby</a:t>
                      </a:r>
                      <a:r>
                        <a:rPr lang="en-US" dirty="0"/>
                        <a:t>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create a new students.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/students/{id}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update a students by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/students/{id}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to delete a students.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4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46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8276AA-D1BC-619D-316F-DD4E4F255DC2}"/>
              </a:ext>
            </a:extLst>
          </p:cNvPr>
          <p:cNvSpPr txBox="1">
            <a:spLocks/>
          </p:cNvSpPr>
          <p:nvPr/>
        </p:nvSpPr>
        <p:spPr>
          <a:xfrm>
            <a:off x="740360" y="570065"/>
            <a:ext cx="10515600" cy="50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D4C8E"/>
                </a:solidFill>
              </a:rPr>
              <a:t>Frond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A92F74-1013-8ADD-B9A0-9DB18B05B400}"/>
              </a:ext>
            </a:extLst>
          </p:cNvPr>
          <p:cNvSpPr txBox="1">
            <a:spLocks/>
          </p:cNvSpPr>
          <p:nvPr/>
        </p:nvSpPr>
        <p:spPr>
          <a:xfrm>
            <a:off x="1551840" y="1313732"/>
            <a:ext cx="9856520" cy="50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1.  User Routes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47427A6-98C5-5888-818E-0E9966E74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08693"/>
              </p:ext>
            </p:extLst>
          </p:nvPr>
        </p:nvGraphicFramePr>
        <p:xfrm>
          <a:off x="1551840" y="2057399"/>
          <a:ext cx="81280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83">
                  <a:extLst>
                    <a:ext uri="{9D8B030D-6E8A-4147-A177-3AD203B41FA5}">
                      <a16:colId xmlns:a16="http://schemas.microsoft.com/office/drawing/2014/main" val="495982814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528138038"/>
                    </a:ext>
                  </a:extLst>
                </a:gridCol>
                <a:gridCol w="4305202">
                  <a:extLst>
                    <a:ext uri="{9D8B030D-6E8A-4147-A177-3AD203B41FA5}">
                      <a16:colId xmlns:a16="http://schemas.microsoft.com/office/drawing/2014/main" val="1517016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0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for account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1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signin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for sign 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5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signout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singout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for sign 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76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for home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1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route for about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LeaveView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leave list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7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B23F-24C4-5AAB-3A63-EC20A106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60" y="1372705"/>
            <a:ext cx="10515600" cy="501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3.Routes Check Leave Page ( Admin 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1038E7-840F-5CF6-CE93-188ED58AA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09255"/>
              </p:ext>
            </p:extLst>
          </p:nvPr>
        </p:nvGraphicFramePr>
        <p:xfrm>
          <a:off x="1095960" y="2225040"/>
          <a:ext cx="10242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48">
                  <a:extLst>
                    <a:ext uri="{9D8B030D-6E8A-4147-A177-3AD203B41FA5}">
                      <a16:colId xmlns:a16="http://schemas.microsoft.com/office/drawing/2014/main" val="4142898088"/>
                    </a:ext>
                  </a:extLst>
                </a:gridCol>
                <a:gridCol w="2784606">
                  <a:extLst>
                    <a:ext uri="{9D8B030D-6E8A-4147-A177-3AD203B41FA5}">
                      <a16:colId xmlns:a16="http://schemas.microsoft.com/office/drawing/2014/main" val="2565368714"/>
                    </a:ext>
                  </a:extLst>
                </a:gridCol>
                <a:gridCol w="5664947">
                  <a:extLst>
                    <a:ext uri="{9D8B030D-6E8A-4147-A177-3AD203B41FA5}">
                      <a16:colId xmlns:a16="http://schemas.microsoft.com/office/drawing/2014/main" val="223143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all list of leave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/leave/type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leave info by leave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leaver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leaver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53095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4E15C3C-15CF-AEC1-932B-689AA16EDFCD}"/>
              </a:ext>
            </a:extLst>
          </p:cNvPr>
          <p:cNvSpPr txBox="1">
            <a:spLocks/>
          </p:cNvSpPr>
          <p:nvPr/>
        </p:nvSpPr>
        <p:spPr>
          <a:xfrm>
            <a:off x="740360" y="570065"/>
            <a:ext cx="10515600" cy="50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D4C8E"/>
                </a:solidFill>
              </a:rPr>
              <a:t>Back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3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276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SOPHAL.SARARN</cp:lastModifiedBy>
  <cp:revision>77</cp:revision>
  <dcterms:created xsi:type="dcterms:W3CDTF">2020-06-28T06:52:39Z</dcterms:created>
  <dcterms:modified xsi:type="dcterms:W3CDTF">2022-08-16T07:54:29Z</dcterms:modified>
</cp:coreProperties>
</file>