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ac9799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ac9799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ac97994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ac97994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ac97994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ac9799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ac97994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ac97994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ac97994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ac97994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ac97994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ac97994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4850" y="19549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Invaders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29513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Haider Khan</a:t>
            </a:r>
            <a:endParaRPr sz="16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250" y="0"/>
            <a:ext cx="2294749" cy="172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521475" y="2225425"/>
            <a:ext cx="66309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Vertical Slice Demonstration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to develop this project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32000" y="1556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Made sense with the time given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Perfect to showcase what I have learned about Object Oriented Programming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 game!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320225" y="2017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CTS Modules - Object Oriented Programming 1 &amp;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(polymorphism, encapsulation, inheritance)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Component - UML Table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a lot when it came to making and organizing my files/classes.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me visualize the order of what I needed to program first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75" y="2571750"/>
            <a:ext cx="8297248" cy="241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Challenging Problem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900100" y="1460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simple yet frustrating problem!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467" y="3158875"/>
            <a:ext cx="4500108" cy="18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475" y="1184350"/>
            <a:ext cx="4500100" cy="18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things I would add 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Alien bullets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sounds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mechanics (eg. power ups, types of bullets, boss fight)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locations/levels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000" y="-20200"/>
            <a:ext cx="1742001" cy="17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