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8" r:id="rId3"/>
    <p:sldId id="257" r:id="rId4"/>
    <p:sldId id="315" r:id="rId5"/>
    <p:sldId id="259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14" r:id="rId15"/>
    <p:sldId id="324" r:id="rId16"/>
    <p:sldId id="325" r:id="rId17"/>
    <p:sldId id="326" r:id="rId18"/>
    <p:sldId id="279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ing" id="{4B252A40-AC58-463C-8ED2-94867DCD1D5B}">
          <p14:sldIdLst>
            <p14:sldId id="256"/>
          </p14:sldIdLst>
        </p14:section>
        <p14:section name="About 2D Input" id="{4C11CDFB-F1B4-4CF1-AC7E-768CA4283564}">
          <p14:sldIdLst>
            <p14:sldId id="288"/>
          </p14:sldIdLst>
        </p14:section>
        <p14:section name="Noise Input" id="{B49D3E5E-EFF1-45EA-AED6-8B151091D54C}">
          <p14:sldIdLst>
            <p14:sldId id="257"/>
            <p14:sldId id="315"/>
            <p14:sldId id="259"/>
            <p14:sldId id="316"/>
            <p14:sldId id="317"/>
            <p14:sldId id="318"/>
            <p14:sldId id="319"/>
          </p14:sldIdLst>
        </p14:section>
        <p14:section name="Papers" id="{6B7FF85F-F64F-44FA-8546-89FE17D3DD92}">
          <p14:sldIdLst>
            <p14:sldId id="320"/>
            <p14:sldId id="321"/>
            <p14:sldId id="322"/>
            <p14:sldId id="323"/>
          </p14:sldIdLst>
        </p14:section>
        <p14:section name="What's Next" id="{E7D5FA58-8103-407B-B798-0BE2AE169609}">
          <p14:sldIdLst>
            <p14:sldId id="314"/>
            <p14:sldId id="324"/>
            <p14:sldId id="325"/>
            <p14:sldId id="326"/>
          </p14:sldIdLst>
        </p14:section>
        <p14:section name="GoodBye" id="{6B94AFC8-76D2-4012-BD6D-08A4D66B9E51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214" autoAdjust="0"/>
  </p:normalViewPr>
  <p:slideViewPr>
    <p:cSldViewPr snapToGrid="0">
      <p:cViewPr varScale="1">
        <p:scale>
          <a:sx n="57" d="100"/>
          <a:sy n="57" d="100"/>
        </p:scale>
        <p:origin x="963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2019年11月9日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2019年11月9日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57856" y="2439088"/>
            <a:ext cx="6876288" cy="640080"/>
          </a:xfrm>
        </p:spPr>
        <p:txBody>
          <a:bodyPr rtlCol="0">
            <a:noAutofit/>
          </a:bodyPr>
          <a:lstStyle>
            <a:lvl1pPr algn="ctr">
              <a:defRPr sz="4000" b="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dirty="0"/>
              <a:t>大标识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3B407-DFCE-4714-B815-E3CF8ECA88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578" y="3848664"/>
            <a:ext cx="3502844" cy="46523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小标识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字右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10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126775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E6A586-E29C-467A-BC2C-A3C898D2EDEB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7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B3E8A2C6-67EA-433D-90AC-A4699FFD35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78940" y="1434346"/>
            <a:ext cx="4708627" cy="397763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字右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10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3276601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buFont typeface="+mj-lt"/>
              <a:buNone/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indent="0">
              <a:buFont typeface="+mj-lt"/>
              <a:buNone/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编辑母版文本样式</a:t>
            </a:r>
          </a:p>
          <a:p>
            <a:pPr marL="342900" lvl="1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第二级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A31C7A-7F29-444B-91F2-C0EF11C66626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7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B3E8A2C6-67EA-433D-90AC-A4699FFD35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99558" y="1434346"/>
            <a:ext cx="7488010" cy="397763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92229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图右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10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310966" y="1446018"/>
            <a:ext cx="3276601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buFont typeface="Wingdings" panose="05000000000000000000" pitchFamily="2" charset="2"/>
              <a:buNone/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indent="0">
              <a:buFont typeface="+mj-lt"/>
              <a:buNone/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编辑母版文本样式</a:t>
            </a:r>
          </a:p>
          <a:p>
            <a:pPr marL="342900" lvl="1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第二级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ADAE8E0-AD22-4009-A222-EF060C111DC5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7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B3E8A2C6-67EA-433D-90AC-A4699FFD35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1210" y="1446022"/>
            <a:ext cx="7488010" cy="397763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25359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3B7F8-1678-44A1-A1CC-FD285377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979CF9-E90D-493B-AAEB-441C685C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0D6060-DD74-4546-B795-25A7AADA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548508-BE66-48F4-ABBA-8CAFB4AD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29294FEC-BDB1-4D77-BF40-7BBEC4F7D6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" y="1504950"/>
            <a:ext cx="10744200" cy="305230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882E266-E355-4B48-9A2F-B108C7D7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1050" y="4889500"/>
            <a:ext cx="10744200" cy="93662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128114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2CFA1EB8-EA17-409C-84E6-6D4F105042DE}"/>
              </a:ext>
            </a:extLst>
          </p:cNvPr>
          <p:cNvSpPr/>
          <p:nvPr userDrawn="1"/>
        </p:nvSpPr>
        <p:spPr>
          <a:xfrm>
            <a:off x="2077063" y="1370327"/>
            <a:ext cx="8037871" cy="475699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881753-C09F-44BE-9D22-D4A53A6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BE6619-FBDD-4EDB-8F38-D418D023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A4C06C-8BE7-40B0-8D6A-3E085A2A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69B3F6-EF5D-4545-9E24-ABF1510E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9AD0599-CC16-40E8-9FA8-20BB27509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5042" y="1518796"/>
            <a:ext cx="6481915" cy="4505920"/>
          </a:xfrm>
        </p:spPr>
        <p:txBody>
          <a:bodyPr/>
          <a:lstStyle>
            <a:lvl2pPr marL="742939" indent="-285750">
              <a:buFont typeface="Wingdings" panose="05000000000000000000" pitchFamily="2" charset="2"/>
              <a:buChar char="Ø"/>
              <a:defRPr sz="1400"/>
            </a:lvl2pPr>
            <a:lvl3pPr marL="1200127" indent="-285750">
              <a:buFont typeface="Wingdings" panose="05000000000000000000" pitchFamily="2" charset="2"/>
              <a:buChar char="Ø"/>
              <a:defRPr sz="1400"/>
            </a:lvl3pPr>
            <a:lvl4pPr marL="1657316" indent="-285750">
              <a:buFont typeface="Wingdings" panose="05000000000000000000" pitchFamily="2" charset="2"/>
              <a:buChar char="Ø"/>
              <a:defRPr sz="1400"/>
            </a:lvl4pPr>
            <a:lvl5pPr>
              <a:defRPr sz="1600">
                <a:latin typeface="+mj-ea"/>
                <a:ea typeface="+mj-ea"/>
              </a:defRPr>
            </a:lvl5pPr>
            <a:lvl6pPr marL="2057349" indent="-228594">
              <a:buFont typeface="Wingdings" panose="05000000000000000000" pitchFamily="2" charset="2"/>
              <a:buChar char="Ø"/>
              <a:defRPr sz="1400">
                <a:latin typeface="+mj-ea"/>
                <a:ea typeface="+mj-ea"/>
              </a:defRPr>
            </a:lvl6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779287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5DD0C-4C67-4CB4-894F-20AA0F2A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856" y="411184"/>
            <a:ext cx="6876288" cy="64008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AB98DF-F357-4CBE-BFC7-EB4021CF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AA6-2248-431D-A521-BF2EDFE31F0C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E67894-7B61-49A2-B414-0ADE7942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9245D2-6E1A-47D3-8F50-06AF21FE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4F43398-4ABC-4B3B-BA86-812CCA58F6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750" y="1444625"/>
            <a:ext cx="5102225" cy="4440238"/>
          </a:xfrm>
        </p:spPr>
        <p:txBody>
          <a:bodyPr/>
          <a:lstStyle>
            <a:lvl2pPr marL="742939" indent="-285750">
              <a:buFont typeface="Wingdings" panose="05000000000000000000" pitchFamily="2" charset="2"/>
              <a:buChar char="Ø"/>
              <a:defRPr sz="1400"/>
            </a:lvl2pPr>
            <a:lvl3pPr marL="1200127" indent="-285750">
              <a:buFont typeface="Wingdings" panose="05000000000000000000" pitchFamily="2" charset="2"/>
              <a:buChar char="Ø"/>
              <a:defRPr sz="1400"/>
            </a:lvl3pPr>
            <a:lvl4pPr marL="1657316" indent="-285750">
              <a:buFont typeface="Wingdings" panose="05000000000000000000" pitchFamily="2" charset="2"/>
              <a:buChar char="Ø"/>
              <a:defRPr sz="1400"/>
            </a:lvl4pPr>
            <a:lvl5pPr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57349" indent="-228594">
              <a:buFont typeface="Wingdings" panose="05000000000000000000" pitchFamily="2" charset="2"/>
              <a:buChar char="Ø"/>
              <a:defRPr sz="1400">
                <a:latin typeface="+mj-ea"/>
                <a:ea typeface="+mj-ea"/>
              </a:defRPr>
            </a:lvl6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13B0B6AD-559C-4CBE-91F0-307C0EE90FF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21002" y="1444625"/>
            <a:ext cx="5102225" cy="4440238"/>
          </a:xfrm>
        </p:spPr>
        <p:txBody>
          <a:bodyPr/>
          <a:lstStyle>
            <a:lvl2pPr marL="742939" indent="-285750">
              <a:buFont typeface="Wingdings" panose="05000000000000000000" pitchFamily="2" charset="2"/>
              <a:buChar char="Ø"/>
              <a:defRPr sz="1400"/>
            </a:lvl2pPr>
            <a:lvl3pPr marL="1200127" indent="-285750">
              <a:buFont typeface="Wingdings" panose="05000000000000000000" pitchFamily="2" charset="2"/>
              <a:buChar char="Ø"/>
              <a:defRPr sz="1400"/>
            </a:lvl3pPr>
            <a:lvl4pPr marL="1657316" indent="-285750">
              <a:buFont typeface="Wingdings" panose="05000000000000000000" pitchFamily="2" charset="2"/>
              <a:buChar char="Ø"/>
              <a:defRPr sz="1400"/>
            </a:lvl4pPr>
            <a:lvl5pPr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57349" indent="-228594">
              <a:buFont typeface="Wingdings" panose="05000000000000000000" pitchFamily="2" charset="2"/>
              <a:buChar char="Ø"/>
              <a:defRPr sz="1400">
                <a:latin typeface="+mj-ea"/>
                <a:ea typeface="+mj-ea"/>
              </a:defRPr>
            </a:lvl6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pic>
        <p:nvPicPr>
          <p:cNvPr id="10" name="图形 9" descr="花环">
            <a:extLst>
              <a:ext uri="{FF2B5EF4-FFF2-40B4-BE49-F238E27FC236}">
                <a16:creationId xmlns:a16="http://schemas.microsoft.com/office/drawing/2014/main" id="{23AA520A-5718-4D8B-BF28-D0F6F2749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496" y="4970463"/>
            <a:ext cx="914400" cy="914400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727881D-BFFD-40C5-ADB1-48D0CF41EFF1}"/>
              </a:ext>
            </a:extLst>
          </p:cNvPr>
          <p:cNvCxnSpPr>
            <a:cxnSpLocks/>
            <a:endCxn id="4" idx="2"/>
          </p:cNvCxnSpPr>
          <p:nvPr userDrawn="1"/>
        </p:nvCxnSpPr>
        <p:spPr>
          <a:xfrm>
            <a:off x="6096000" y="1203960"/>
            <a:ext cx="0" cy="5365121"/>
          </a:xfrm>
          <a:prstGeom prst="line">
            <a:avLst/>
          </a:prstGeom>
          <a:ln w="25400" cap="sq" cmpd="sng">
            <a:solidFill>
              <a:srgbClr val="D24726">
                <a:alpha val="50000"/>
              </a:srgb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59893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开启新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 marL="1520825" indent="-285750">
              <a:buFont typeface="Wingdings" panose="05000000000000000000" pitchFamily="2" charset="2"/>
              <a:buChar char="Ø"/>
              <a:tabLst>
                <a:tab pos="446088" algn="l"/>
              </a:tabLst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85750" indent="-285750">
              <a:buFont typeface="Wingdings" panose="05000000000000000000" pitchFamily="2" charset="2"/>
              <a:buChar char="n"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 marL="285750" indent="-285750">
              <a:buFont typeface="Wingdings" panose="05000000000000000000" pitchFamily="2" charset="2"/>
              <a:buChar char="u"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 marL="285750" indent="-285750">
              <a:buFont typeface="Wingdings" panose="05000000000000000000" pitchFamily="2" charset="2"/>
              <a:buChar char="u"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 marL="285750" indent="-109538">
              <a:buFont typeface="Wingdings" panose="05000000000000000000" pitchFamily="2" charset="2"/>
              <a:buChar char="u"/>
              <a:def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编辑母版文本样式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第二级</a:t>
            </a:r>
          </a:p>
          <a:p>
            <a:pPr marL="285750" lvl="2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第三级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第四级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5A0BD5A-5072-4E0F-8EAC-D84D64B37C8E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38100">
            <a:solidFill>
              <a:srgbClr val="D247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3" r:id="rId8"/>
  </p:sldLayoutIdLst>
  <p:transition spd="med">
    <p:cover/>
  </p:transition>
  <p:hf hdr="0"/>
  <p:txStyles>
    <p:titleStyle>
      <a:lvl1pPr algn="l" defTabSz="91437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85750" indent="-285750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Wingdings" panose="05000000000000000000" pitchFamily="2" charset="2"/>
        <a:buChar char="Ø"/>
        <a:defRPr lang="en-US" sz="16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39" indent="-285750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Wingdings" panose="05000000000000000000" pitchFamily="2" charset="2"/>
        <a:buChar char="u"/>
        <a:defRPr lang="en-US" sz="14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200127" indent="-285750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Wingdings" panose="05000000000000000000" pitchFamily="2" charset="2"/>
        <a:buChar char="u"/>
        <a:defRPr lang="en-US" sz="14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57316" indent="-285750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Wingdings" panose="05000000000000000000" pitchFamily="2" charset="2"/>
        <a:buChar char="u"/>
        <a:defRPr lang="en-US" sz="14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160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349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537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726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8914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60418-910E-4BB9-99C7-777EE6C5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34" y="2788920"/>
            <a:ext cx="11287594" cy="640080"/>
          </a:xfrm>
        </p:spPr>
        <p:txBody>
          <a:bodyPr/>
          <a:lstStyle/>
          <a:p>
            <a:r>
              <a:rPr lang="en-US" altLang="zh-CN" b="1" spc="0" dirty="0"/>
              <a:t>Radio Fingerprint Recognition with Machine Learning</a:t>
            </a:r>
            <a:endParaRPr lang="zh-CN" altLang="en-US" b="1" spc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066E4-A00A-4D6A-803D-6CA6EEAAD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2019-10-15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820762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BFD7-50C3-4F79-977C-2389F33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3B7A0-AF75-4A72-89C4-DAD54129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B7906-DB2D-47FA-BBCB-8B837397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0B73-B30A-4CDE-9497-591FEB9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10</a:t>
            </a:fld>
            <a:endParaRPr lang="zh-CN" altLang="en-US" noProof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BA58EB-BD2E-4967-BF3F-6043921A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49" y="2060375"/>
            <a:ext cx="10662290" cy="35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49450"/>
      </p:ext>
    </p:extLst>
  </p:cSld>
  <p:clrMapOvr>
    <a:masterClrMapping/>
  </p:clrMapOvr>
  <p:transition spd="med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BFD7-50C3-4F79-977C-2389F33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3B7A0-AF75-4A72-89C4-DAD54129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B7906-DB2D-47FA-BBCB-8B837397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0B73-B30A-4CDE-9497-591FEB9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11</a:t>
            </a:fld>
            <a:endParaRPr lang="zh-CN" altLang="en-US" noProof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1163F1-87D6-469E-AB02-4C59149E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562" y="1316258"/>
            <a:ext cx="5356598" cy="13823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BCC32C-F464-4856-A06C-829860EE7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54" y="2947865"/>
            <a:ext cx="8485292" cy="28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45801"/>
      </p:ext>
    </p:extLst>
  </p:cSld>
  <p:clrMapOvr>
    <a:masterClrMapping/>
  </p:clrMapOvr>
  <p:transition spd="med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BFD7-50C3-4F79-977C-2389F33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3B7A0-AF75-4A72-89C4-DAD54129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B7906-DB2D-47FA-BBCB-8B837397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0B73-B30A-4CDE-9497-591FEB9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12</a:t>
            </a:fld>
            <a:endParaRPr lang="zh-CN" altLang="en-US" noProof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01893B-A24C-491B-B706-8550D664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6" y="1295428"/>
            <a:ext cx="10980167" cy="483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45943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BFD7-50C3-4F79-977C-2389F33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3B7A0-AF75-4A72-89C4-DAD54129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B7906-DB2D-47FA-BBCB-8B837397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0B73-B30A-4CDE-9497-591FEB9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13</a:t>
            </a:fld>
            <a:endParaRPr lang="zh-CN" altLang="en-US" noProof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01893B-A24C-491B-B706-8550D664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6" y="1295428"/>
            <a:ext cx="10980167" cy="483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08786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BFD7-50C3-4F79-977C-2389F33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3B7A0-AF75-4A72-89C4-DAD54129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B7906-DB2D-47FA-BBCB-8B837397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0B73-B30A-4CDE-9497-591FEB9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14</a:t>
            </a:fld>
            <a:endParaRPr lang="zh-CN" altLang="en-US" noProof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600C2F-884B-457F-B37A-68B9ADC2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62" y="1493144"/>
            <a:ext cx="9841876" cy="46140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A4388C-E4E0-4587-819C-42A886D3F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73" y="1721982"/>
            <a:ext cx="7069339" cy="36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1241"/>
      </p:ext>
    </p:extLst>
  </p:cSld>
  <p:clrMapOvr>
    <a:masterClrMapping/>
  </p:clrMapOvr>
  <p:transition spd="med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BFD7-50C3-4F79-977C-2389F33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3B7A0-AF75-4A72-89C4-DAD54129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B7906-DB2D-47FA-BBCB-8B837397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0B73-B30A-4CDE-9497-591FEB9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15</a:t>
            </a:fld>
            <a:endParaRPr lang="zh-CN" altLang="en-US" noProof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A4388C-E4E0-4587-819C-42A886D3F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57" y="1356153"/>
            <a:ext cx="8887503" cy="45797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C30072-EB42-4A09-8A9E-1FC6116362E9}"/>
              </a:ext>
            </a:extLst>
          </p:cNvPr>
          <p:cNvSpPr txBox="1"/>
          <p:nvPr/>
        </p:nvSpPr>
        <p:spPr>
          <a:xfrm>
            <a:off x="620785" y="18539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54 device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463326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6EBA-5206-47AF-8153-FD101957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Denoise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CD30B6-4844-4E62-B7CB-38765406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11FE7F-D9A2-4F8C-9D79-ED93B03F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553E2B-F142-462D-A12A-153A8419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16</a:t>
            </a:fld>
            <a:endParaRPr lang="zh-CN" altLang="en-US" noProof="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BE67F0D-90C0-48FF-AB6F-2B5F971E1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CE3026-B688-4FBA-96A8-0B95016F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96" y="1267376"/>
            <a:ext cx="5036219" cy="516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38316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012EC-1B18-40B4-B8D6-91F9A19A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CADE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678397-12BE-46D0-AF0C-E1106C6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BC0173-BA18-436D-A3FA-36A74165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0A802C-91B8-4ACB-9571-95914489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17</a:t>
            </a:fld>
            <a:endParaRPr lang="zh-CN" altLang="en-US" noProof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E09E5A-58C9-4EB2-9EDA-9A6FEDAB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84" y="2106635"/>
            <a:ext cx="11147735" cy="334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80537"/>
      </p:ext>
    </p:extLst>
  </p:cSld>
  <p:clrMapOvr>
    <a:masterClrMapping/>
  </p:clrMapOvr>
  <p:transition spd="med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B9E8B-A4A2-4910-BDA8-D1F14D75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48" y="2127163"/>
            <a:ext cx="10458504" cy="973531"/>
          </a:xfrm>
        </p:spPr>
        <p:txBody>
          <a:bodyPr/>
          <a:lstStyle/>
          <a:p>
            <a:r>
              <a:rPr lang="en-US" altLang="zh-CN" sz="4800" spc="0" dirty="0"/>
              <a:t>Thank You</a:t>
            </a:r>
            <a:endParaRPr lang="zh-CN" altLang="en-US" sz="4800" spc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6CDF11-00DE-4A55-8C4B-98BFD600D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4578" y="3848664"/>
            <a:ext cx="3502844" cy="631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RFML</a:t>
            </a:r>
            <a:endParaRPr lang="zh-CN" altLang="en-US" sz="24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77C193-AFF4-4C72-8C8F-91B8280FEBF4}"/>
              </a:ext>
            </a:extLst>
          </p:cNvPr>
          <p:cNvGrpSpPr/>
          <p:nvPr/>
        </p:nvGrpSpPr>
        <p:grpSpPr>
          <a:xfrm>
            <a:off x="3908350" y="4767044"/>
            <a:ext cx="4382870" cy="914400"/>
            <a:chOff x="3430178" y="4691544"/>
            <a:chExt cx="4382870" cy="91440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943BF2A-6515-4B36-96A1-F4461D010E58}"/>
                </a:ext>
              </a:extLst>
            </p:cNvPr>
            <p:cNvSpPr txBox="1"/>
            <p:nvPr/>
          </p:nvSpPr>
          <p:spPr>
            <a:xfrm>
              <a:off x="4638781" y="5061873"/>
              <a:ext cx="3174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https://github.com/HAL-42/RFML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6" name="图形 5" descr="云计算">
              <a:extLst>
                <a:ext uri="{FF2B5EF4-FFF2-40B4-BE49-F238E27FC236}">
                  <a16:creationId xmlns:a16="http://schemas.microsoft.com/office/drawing/2014/main" id="{37EDB390-0227-44E2-B52E-21B7341AB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0178" y="469154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7333218"/>
      </p:ext>
    </p:extLst>
  </p:cSld>
  <p:clrMapOvr>
    <a:masterClrMapping/>
  </p:clrMapOvr>
  <p:transition spd="med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AF820-C64C-42AA-A1C4-2551CBA2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 Input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33B84-6C7D-4935-B2FC-08693F4E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6AC25F-F04B-46D1-B33F-508735D7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B04B2B-6FA1-4962-9D2F-CE9D63B1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2</a:t>
            </a:fld>
            <a:endParaRPr lang="zh-CN" altLang="en-US" noProof="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AF77203-68BD-4C5E-8F32-B6528EA3D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3912" y="1371180"/>
            <a:ext cx="7564175" cy="4719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More hard to train than 1-D input, can only reach 97 Acc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BB19EF-652A-4175-BF84-F97834E9A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" t="14190" r="6685" b="21101"/>
          <a:stretch/>
        </p:blipFill>
        <p:spPr>
          <a:xfrm>
            <a:off x="2817806" y="288919"/>
            <a:ext cx="6024190" cy="613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8434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0AFEE-306E-4BD6-BA8F-8E3298EC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Noise</a:t>
            </a:r>
            <a:endParaRPr lang="zh-CN" altLang="en-US" dirty="0"/>
          </a:p>
        </p:txBody>
      </p:sp>
      <p:pic>
        <p:nvPicPr>
          <p:cNvPr id="5" name="内容占位符 4" descr="数据库">
            <a:extLst>
              <a:ext uri="{FF2B5EF4-FFF2-40B4-BE49-F238E27FC236}">
                <a16:creationId xmlns:a16="http://schemas.microsoft.com/office/drawing/2014/main" id="{CEA70C1E-C549-40E2-A4AC-79C39188A2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9304" y="1399032"/>
            <a:ext cx="914400" cy="91440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D353CD-6576-4547-9BFE-487F857EC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5" y="2472524"/>
            <a:ext cx="10342709" cy="3772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0222101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8191-D51C-4638-AF63-C4C1B80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45199" cy="640080"/>
          </a:xfrm>
        </p:spPr>
        <p:txBody>
          <a:bodyPr/>
          <a:lstStyle/>
          <a:p>
            <a:r>
              <a:rPr lang="en-US" altLang="zh-CN" dirty="0"/>
              <a:t>Noise Adding Algorithm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779B6-2648-440F-A6E6-DBB6F6CB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16312-707A-4521-B83A-D39F592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3951A-2B45-422A-94A7-813FC2D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4</a:t>
            </a:fld>
            <a:endParaRPr lang="zh-CN" altLang="en-US" noProof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37D89E-3DB1-4F60-9A94-27C4A1F45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" y="0"/>
            <a:ext cx="1134139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3F309E-326A-46F8-A07E-59FE4197E8A4}"/>
              </a:ext>
            </a:extLst>
          </p:cNvPr>
          <p:cNvSpPr/>
          <p:nvPr/>
        </p:nvSpPr>
        <p:spPr>
          <a:xfrm>
            <a:off x="9211112" y="2625754"/>
            <a:ext cx="427838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81346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8191-D51C-4638-AF63-C4C1B80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45199" cy="640080"/>
          </a:xfrm>
        </p:spPr>
        <p:txBody>
          <a:bodyPr/>
          <a:lstStyle/>
          <a:p>
            <a:r>
              <a:rPr lang="en-US" altLang="zh-CN" dirty="0"/>
              <a:t>Noise Adding Algorithm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779B6-2648-440F-A6E6-DBB6F6CB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16312-707A-4521-B83A-D39F592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3951A-2B45-422A-94A7-813FC2D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5</a:t>
            </a:fld>
            <a:endParaRPr lang="zh-CN" altLang="en-US" noProof="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84CE1E-CE0D-4FBB-B764-66437B188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6" y="75250"/>
            <a:ext cx="10979028" cy="67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3231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8191-D51C-4638-AF63-C4C1B80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45199" cy="640080"/>
          </a:xfrm>
        </p:spPr>
        <p:txBody>
          <a:bodyPr/>
          <a:lstStyle/>
          <a:p>
            <a:r>
              <a:rPr lang="en-US" altLang="zh-CN" dirty="0"/>
              <a:t>Noise Adding Algorithm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779B6-2648-440F-A6E6-DBB6F6CB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16312-707A-4521-B83A-D39F592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3951A-2B45-422A-94A7-813FC2D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6</a:t>
            </a:fld>
            <a:endParaRPr lang="zh-CN" altLang="en-US" noProof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404F91-6BE7-4FAE-A649-E012B7C71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7" y="0"/>
            <a:ext cx="1090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41469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8191-D51C-4638-AF63-C4C1B80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45199" cy="640080"/>
          </a:xfrm>
        </p:spPr>
        <p:txBody>
          <a:bodyPr/>
          <a:lstStyle/>
          <a:p>
            <a:r>
              <a:rPr lang="en-US" altLang="zh-CN" dirty="0"/>
              <a:t>Noise Adding Algorithm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779B6-2648-440F-A6E6-DBB6F6CB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16312-707A-4521-B83A-D39F592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3951A-2B45-422A-94A7-813FC2D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7</a:t>
            </a:fld>
            <a:endParaRPr lang="zh-CN" altLang="en-US" noProof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5163F9-8441-4A3F-A435-71DA701C2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9" y="0"/>
            <a:ext cx="11000301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577E9C9-C22A-4144-AE18-2B5503C1DA1D}"/>
              </a:ext>
            </a:extLst>
          </p:cNvPr>
          <p:cNvSpPr/>
          <p:nvPr/>
        </p:nvSpPr>
        <p:spPr>
          <a:xfrm>
            <a:off x="7784983" y="4152550"/>
            <a:ext cx="1140903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66991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B572-0E7F-4AED-887A-CDEB1D51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1: Train From Start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C629F1-32D1-40A9-9580-01891D7F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692CC-3853-4F56-9FC6-2729609C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BAB17-DD29-45B8-80A1-06F1A2DC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8</a:t>
            </a:fld>
            <a:endParaRPr lang="zh-CN" altLang="en-US" noProof="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23FF918-C166-4F50-8607-C1156A8C5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3309"/>
              </p:ext>
            </p:extLst>
          </p:nvPr>
        </p:nvGraphicFramePr>
        <p:xfrm>
          <a:off x="1886204" y="1717956"/>
          <a:ext cx="8128000" cy="371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59893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3143511"/>
                    </a:ext>
                  </a:extLst>
                </a:gridCol>
              </a:tblGrid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67909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99.2%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49121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96.2%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689956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20616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Waiting for Test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55178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76 %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872888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B572-0E7F-4AED-887A-CDEB1D51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1: Fine Tune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C629F1-32D1-40A9-9580-01891D7F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692CC-3853-4F56-9FC6-2729609C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BAB17-DD29-45B8-80A1-06F1A2DC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9</a:t>
            </a:fld>
            <a:endParaRPr lang="zh-CN" altLang="en-US" noProof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C4F966-3CA3-4CA9-82B8-F5D53DCE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24" y="221189"/>
            <a:ext cx="6177130" cy="63478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3967E8-9DE5-4414-9C90-F825B8CA8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896" y="1088136"/>
            <a:ext cx="8452207" cy="567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145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学术展示1号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822</TotalTime>
  <Words>138</Words>
  <Application>Microsoft Office PowerPoint</Application>
  <PresentationFormat>宽屏</PresentationFormat>
  <Paragraphs>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黑体</vt:lpstr>
      <vt:lpstr>微软雅黑</vt:lpstr>
      <vt:lpstr>Arial</vt:lpstr>
      <vt:lpstr>Wingdings</vt:lpstr>
      <vt:lpstr>学术展示1号</vt:lpstr>
      <vt:lpstr>Radio Fingerprint Recognition with Machine Learning</vt:lpstr>
      <vt:lpstr>2D Input</vt:lpstr>
      <vt:lpstr>Add Noise</vt:lpstr>
      <vt:lpstr>Noise Adding Algorithm </vt:lpstr>
      <vt:lpstr>Noise Adding Algorithm </vt:lpstr>
      <vt:lpstr>Noise Adding Algorithm </vt:lpstr>
      <vt:lpstr>Noise Adding Algorithm </vt:lpstr>
      <vt:lpstr>Method 1: Train From Start</vt:lpstr>
      <vt:lpstr>Method 1: Fine Tune</vt:lpstr>
      <vt:lpstr>CNN</vt:lpstr>
      <vt:lpstr>CNN</vt:lpstr>
      <vt:lpstr>CNN</vt:lpstr>
      <vt:lpstr>CNN</vt:lpstr>
      <vt:lpstr>CNN</vt:lpstr>
      <vt:lpstr>CNN</vt:lpstr>
      <vt:lpstr>Denoise</vt:lpstr>
      <vt:lpstr>CADE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杨 笑波</dc:creator>
  <cp:keywords/>
  <cp:lastModifiedBy>杨 笑波</cp:lastModifiedBy>
  <cp:revision>81</cp:revision>
  <dcterms:created xsi:type="dcterms:W3CDTF">2019-10-15T14:39:21Z</dcterms:created>
  <dcterms:modified xsi:type="dcterms:W3CDTF">2019-11-09T01:39:49Z</dcterms:modified>
  <cp:version/>
</cp:coreProperties>
</file>