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8C6F-DF30-4925-96FB-0D977D62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207F2-5E27-49A2-8BEF-5AEA021ED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4BFF-B4B7-4FB8-BA79-6FDD9A14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842D-48ED-453C-B0C4-08E49B5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266D-E1E4-4482-B5A3-1A36D0DE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09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DEFB-AC08-4A80-BE9F-453A9159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4917-AB25-4CF9-90EE-45087BA7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3F57-0D6F-4A84-9564-3E29E391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7119-764E-48FA-9A05-07319259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777B2-9715-4577-9346-DA6C341C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285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A7B23-AB32-46A1-8DE6-08912FD8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34EBF-AC4C-40AE-A777-62D79C57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BA9B-A943-4CF4-8D1F-DD064393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2AC9-8B88-4525-9CA6-4256F4EB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037A-1633-4D9B-AA19-30710318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3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A28D-8460-4171-B38E-52A39336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DB83-5154-4CA1-AF3E-B31BC89D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A514-07CE-4D15-A0F7-E8FD885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164C-690F-418F-BB41-D2306A43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A225-BC4C-4C1F-BEEC-0BF07669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34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0C87-D171-406F-BE90-D8102902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BB96-41D3-4E9A-B47C-611D2EDC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13E1-1663-414F-9532-9D55661E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C1D9-1592-49FC-A759-8F512086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5D65-7265-4E28-9370-47EBB75D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95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6A0-B237-49EA-A971-5DF61AF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E3A3-2B09-4B71-923E-6261861C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AC1E-C00A-4972-B982-CB6E1F10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98569-B497-4B93-8F3F-1ABEAB9D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23D63-6A65-40EC-A121-02ACC7B5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3801C-32EB-4853-A1EA-8ECF6AEF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05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2A3-759C-428A-9E35-2582A947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487F-22F7-4E18-BFFD-BB688E8B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1BF31-4B4D-465C-A1F6-1DDFEFCD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4AB86-23FB-459E-AC3B-66A58E22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CC44B-064C-4F71-8E6E-DE736317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163E-CBAE-4B8E-8BB8-2B161EA5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2F1E4-068D-4DB3-9813-5ABB5FD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080AB-C315-4CE3-A2DE-872B99DC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82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127D-573F-4046-864B-26C201FC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FC901-5316-48AF-9B12-83935B5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1C78A-AE9C-47C8-9D3A-3ED0A7D2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7DA23-EF4D-48FE-BC37-B23C2D6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57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AAD79-AD00-40A0-988F-FFB7D00F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635C2-1103-43B8-9D1B-F18E0B35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EDDFB-8AA6-4C84-90A3-48E4761B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8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CCD6-A5E3-4C1C-9EBA-A402FB97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AE7-754C-47F8-BEAE-4D5B5CA0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0D5D-AB62-49A4-9220-FB63C56C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7D1B5-E64C-4578-AB63-84D18A10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2F8F-066F-445D-AB01-68863F00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3BBA4-764E-4115-BD49-AE7DC342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098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97DA-A851-4D18-9FF2-1739C58B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1B33C-63B8-4FF8-A30C-3745266B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268C-29C6-470B-BD46-1D215F1C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61B5F-11B2-4E35-BDDB-EB83FE95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84F8-C7D9-4A84-8606-77042D9C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05131-9F41-4C04-927E-4B5153E3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09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AB07A-27C6-4830-B3FD-CB8DA4A7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F0FA-B98D-4CFF-9360-55F57853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958B-8611-4562-AA02-4A505D06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EFD6-E43B-4EB2-825A-327210130515}" type="datetimeFigureOut">
              <a:rPr lang="en-ZA" smtClean="0"/>
              <a:t>2018/09/06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AFB8-21BC-46B3-9BFD-C100EE366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956E-3790-4F6A-BE5A-65FF17BC0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5617-2212-4DDF-9026-198925DC3B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58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41A5-72C6-409B-B7D0-5186D3C4D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Berlin Sans FB Demi" panose="020E0802020502020306" pitchFamily="34" charset="0"/>
              </a:rPr>
              <a:t>BATTLE 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306E-EA98-4D71-B2B9-8997B7F49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MRXSTE008 FLTTHE004</a:t>
            </a:r>
          </a:p>
        </p:txBody>
      </p:sp>
    </p:spTree>
    <p:extLst>
      <p:ext uri="{BB962C8B-B14F-4D97-AF65-F5344CB8AC3E}">
        <p14:creationId xmlns:p14="http://schemas.microsoft.com/office/powerpoint/2010/main" val="23741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5B83-64D1-4DF2-90D1-02171284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71C8-2CEA-456F-AEDF-E60CE24F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err="1"/>
              <a:t>PvP</a:t>
            </a:r>
            <a:r>
              <a:rPr lang="en-ZA" dirty="0"/>
              <a:t> Map including props and terrain</a:t>
            </a:r>
          </a:p>
          <a:p>
            <a:r>
              <a:rPr lang="en-ZA" dirty="0"/>
              <a:t>Basic Lightning</a:t>
            </a:r>
          </a:p>
          <a:p>
            <a:r>
              <a:rPr lang="en-ZA" dirty="0"/>
              <a:t>Basic Player/Hero Control</a:t>
            </a:r>
          </a:p>
          <a:p>
            <a:r>
              <a:rPr lang="en-ZA" dirty="0"/>
              <a:t>Basic AI, animation and attacks for “Footman” and “Lich” minion.</a:t>
            </a:r>
          </a:p>
          <a:p>
            <a:r>
              <a:rPr lang="en-ZA" dirty="0"/>
              <a:t>Basic AI, attacks for tower.</a:t>
            </a:r>
          </a:p>
          <a:p>
            <a:r>
              <a:rPr lang="en-ZA" dirty="0"/>
              <a:t>Win/Loss Conditions</a:t>
            </a:r>
          </a:p>
          <a:p>
            <a:r>
              <a:rPr lang="en-ZA" dirty="0"/>
              <a:t>UI: Basic </a:t>
            </a:r>
            <a:r>
              <a:rPr lang="en-ZA" dirty="0" err="1"/>
              <a:t>healthbars</a:t>
            </a:r>
            <a:r>
              <a:rPr lang="en-ZA" dirty="0"/>
              <a:t> and </a:t>
            </a:r>
            <a:r>
              <a:rPr lang="en-ZA" dirty="0" err="1"/>
              <a:t>minimap</a:t>
            </a:r>
            <a:r>
              <a:rPr lang="en-ZA" dirty="0"/>
              <a:t>.</a:t>
            </a:r>
          </a:p>
          <a:p>
            <a:r>
              <a:rPr lang="en-ZA" dirty="0"/>
              <a:t>Basic Particle Effects</a:t>
            </a:r>
          </a:p>
          <a:p>
            <a:r>
              <a:rPr lang="en-ZA" dirty="0"/>
              <a:t>Rough Sound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453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34D-91F9-477A-9CBB-389D500D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766"/>
            <a:ext cx="10515600" cy="1325563"/>
          </a:xfrm>
        </p:spPr>
        <p:txBody>
          <a:bodyPr/>
          <a:lstStyle/>
          <a:p>
            <a:r>
              <a:rPr lang="en-ZA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4D60-E7C2-4CAA-971A-DC7025D3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6664"/>
            <a:ext cx="10515600" cy="576325"/>
          </a:xfrm>
        </p:spPr>
        <p:txBody>
          <a:bodyPr/>
          <a:lstStyle/>
          <a:p>
            <a:r>
              <a:rPr lang="en-ZA" dirty="0"/>
              <a:t>Witch doctor attack animation sometimes doesn’t trigger.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FD17B-1508-44F7-AEBB-B94961116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4976"/>
          <a:stretch/>
        </p:blipFill>
        <p:spPr>
          <a:xfrm>
            <a:off x="1929699" y="167853"/>
            <a:ext cx="8247619" cy="51505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4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07E9-589A-4C1F-B1DF-9279FF88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DCD6-B8E0-4207-B6BE-9EDEB504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Implement other AI minions (golem, orc, dragon, etc.)</a:t>
            </a:r>
          </a:p>
          <a:p>
            <a:r>
              <a:rPr lang="en-ZA" dirty="0"/>
              <a:t>Implement higher quality particles effects</a:t>
            </a:r>
          </a:p>
          <a:p>
            <a:r>
              <a:rPr lang="en-ZA" dirty="0"/>
              <a:t>Implement higher quality sound.</a:t>
            </a:r>
          </a:p>
          <a:p>
            <a:r>
              <a:rPr lang="en-ZA" dirty="0"/>
              <a:t>Implement power ups for Heroes.</a:t>
            </a:r>
          </a:p>
          <a:p>
            <a:r>
              <a:rPr lang="en-ZA" dirty="0"/>
              <a:t>Implement resource distribution, collection and minion purchasing.</a:t>
            </a:r>
          </a:p>
          <a:p>
            <a:r>
              <a:rPr lang="en-ZA" dirty="0"/>
              <a:t>Create UI menu system and options menu.</a:t>
            </a:r>
          </a:p>
          <a:p>
            <a:r>
              <a:rPr lang="en-ZA" dirty="0"/>
              <a:t>Polish UI elements.</a:t>
            </a:r>
          </a:p>
          <a:p>
            <a:r>
              <a:rPr lang="en-ZA" dirty="0"/>
              <a:t>Balance game mechanics.</a:t>
            </a:r>
          </a:p>
        </p:txBody>
      </p:sp>
    </p:spTree>
    <p:extLst>
      <p:ext uri="{BB962C8B-B14F-4D97-AF65-F5344CB8AC3E}">
        <p14:creationId xmlns:p14="http://schemas.microsoft.com/office/powerpoint/2010/main" val="300310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BATTLE LANE</vt:lpstr>
      <vt:lpstr>Completed Tasks</vt:lpstr>
      <vt:lpstr>Known Bugs</vt:lpstr>
      <vt:lpstr>Tasks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LANE</dc:title>
  <dc:creator>Steven Maré</dc:creator>
  <cp:lastModifiedBy>Steven Maré</cp:lastModifiedBy>
  <cp:revision>9</cp:revision>
  <dcterms:created xsi:type="dcterms:W3CDTF">2018-09-06T12:10:30Z</dcterms:created>
  <dcterms:modified xsi:type="dcterms:W3CDTF">2018-09-06T13:12:25Z</dcterms:modified>
</cp:coreProperties>
</file>