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</p:sldIdLst>
  <p:sldSz cx="9144000" cy="5143500"/>
  <p:notesSz cx="6858000" cy="9144000"/>
  <p:embeddedFontLst>
    <p:embeddedFont>
      <p:font typeface="Montserrat" charset="0"/>
      <p:regular r:id="rId12"/>
      <p:bold r:id="rId13"/>
      <p:italic r:id="rId14"/>
      <p:boldItalic r:id="rId15"/>
    </p:embeddedFont>
    <p:embeddedFont>
      <p:font typeface="Work Sans" charset="0"/>
      <p:regular r:id="rId16"/>
      <p:bold r:id="rId17"/>
      <p:italic r:id="rId18"/>
      <p:boldItalic r:id="rId19"/>
    </p:embeddedFont>
    <p:embeddedFont>
      <p:font typeface="Helvetica Neue" charset="0"/>
      <p:regular r:id="rId20"/>
      <p:bold r:id="rId21"/>
      <p:italic r:id="rId22"/>
      <p:boldItalic r:id="rId23"/>
    </p:embeddedFont>
    <p:embeddedFont>
      <p:font typeface="Helvetica Neue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C0E7E11-75A1-48BF-AF2C-51E15572CEBB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16.fntdata"/><Relationship Id="rId26" Type="http://schemas.openxmlformats.org/officeDocument/2006/relationships/font" Target="fonts/font15.fntdata"/><Relationship Id="rId25" Type="http://schemas.openxmlformats.org/officeDocument/2006/relationships/font" Target="fonts/font14.fntdata"/><Relationship Id="rId24" Type="http://schemas.openxmlformats.org/officeDocument/2006/relationships/font" Target="fonts/font13.fntdata"/><Relationship Id="rId23" Type="http://schemas.openxmlformats.org/officeDocument/2006/relationships/font" Target="fonts/font12.fntdata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re et sous-titr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hoto - Horizontale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COPY OF THIS DOCUMENT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/>
        </p:nvGraphicFramePr>
        <p:xfrm>
          <a:off x="113675" y="509650"/>
          <a:ext cx="8912825" cy="4532125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7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Expertise: I want to work hard toward expertise and mastery in my field.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Creativity: I want my work to have a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strong element of creativity.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Risk-taking: I want to experience a sense of risk and adventure in my work.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Flexibility: I want the ability to influence my schedule in a way that works for me.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Competition: I want to work in an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environment where my skills are tested against the skills of others.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Seeking new knowledge and ideas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Writing &amp; editing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 problems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Reading for information &amp; gathering data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critically and evaluating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Developing theories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visually</a:t>
                      </a: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4042</Words>
  <Application>WPS Presentation</Application>
  <PresentationFormat/>
  <Paragraphs>212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Helvetica Neue</vt:lpstr>
      <vt:lpstr>宋体</vt:lpstr>
      <vt:lpstr>Helvetica Neue Light</vt:lpstr>
      <vt:lpstr>Montserrat</vt:lpstr>
      <vt:lpstr>Gubbi</vt:lpstr>
      <vt:lpstr>Work Sans</vt:lpstr>
      <vt:lpstr>微软雅黑</vt:lpstr>
      <vt:lpstr>Arial Unicode MS</vt:lpstr>
      <vt:lpstr>Times New Roman</vt:lpstr>
      <vt:lpstr>Simple Light</vt:lpstr>
      <vt:lpstr>White</vt:lpstr>
      <vt:lpstr>MAKE A COPY OF THIS DOCUMENT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dc:creator/>
  <cp:lastModifiedBy>diego</cp:lastModifiedBy>
  <cp:revision>2</cp:revision>
  <dcterms:created xsi:type="dcterms:W3CDTF">2021-11-24T20:41:30Z</dcterms:created>
  <dcterms:modified xsi:type="dcterms:W3CDTF">2021-11-24T20:41:30Z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