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97890"/>
            <a:ext cx="5052060" cy="191008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81630"/>
            <a:ext cx="4457700" cy="132461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92100"/>
            <a:ext cx="128158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92100"/>
            <a:ext cx="3770471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0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3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67791"/>
            <a:ext cx="5126355" cy="228219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671571"/>
            <a:ext cx="5126355" cy="120015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0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2101"/>
            <a:ext cx="512635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44930"/>
            <a:ext cx="2514421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04060"/>
            <a:ext cx="25144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44930"/>
            <a:ext cx="2526804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04060"/>
            <a:ext cx="25268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5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89941"/>
            <a:ext cx="3008948" cy="38989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7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89941"/>
            <a:ext cx="3008948" cy="38989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7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92101"/>
            <a:ext cx="51263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460500"/>
            <a:ext cx="51263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2B57-25FE-4FD0-A75E-CC568DBAB217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085081"/>
            <a:ext cx="20059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25C8-CA69-4A5D-9CF5-3C8ACEB8E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53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FCB71-0344-4EE8-9D58-60EC78B93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0"/>
            <a:ext cx="4114801" cy="2743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1C69A-85A6-4365-8B07-6EF9BC3D70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8"/>
          <a:stretch/>
        </p:blipFill>
        <p:spPr>
          <a:xfrm>
            <a:off x="914398" y="2743202"/>
            <a:ext cx="4114801" cy="2607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F1FC8-3F11-441A-9EE1-3C71372979AE}"/>
              </a:ext>
            </a:extLst>
          </p:cNvPr>
          <p:cNvSpPr txBox="1"/>
          <p:nvPr/>
        </p:nvSpPr>
        <p:spPr>
          <a:xfrm>
            <a:off x="371647" y="1079211"/>
            <a:ext cx="728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mbria" panose="02040503050406030204" pitchFamily="18" charset="0"/>
                <a:ea typeface="Cambria" panose="020405030504060302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4AD7F-042E-4ED5-BAD2-330FF3C0E4C4}"/>
              </a:ext>
            </a:extLst>
          </p:cNvPr>
          <p:cNvSpPr txBox="1"/>
          <p:nvPr/>
        </p:nvSpPr>
        <p:spPr>
          <a:xfrm>
            <a:off x="4690073" y="3822413"/>
            <a:ext cx="85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mbria" panose="02040503050406030204" pitchFamily="18" charset="0"/>
                <a:ea typeface="Cambria" panose="02040503050406030204" pitchFamily="18" charset="0"/>
              </a:rPr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692EC-EC20-4655-8C2F-10254D205167}"/>
              </a:ext>
            </a:extLst>
          </p:cNvPr>
          <p:cNvSpPr txBox="1"/>
          <p:nvPr/>
        </p:nvSpPr>
        <p:spPr>
          <a:xfrm>
            <a:off x="914398" y="0"/>
            <a:ext cx="429339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Finite Scaling Critical Exponent: (</a:t>
            </a: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ν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)(q) For TCP  Process</a:t>
            </a:r>
            <a:endParaRPr lang="en-GB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CA57B-4AA7-48DB-B6F0-FC0CB6BDD091}"/>
              </a:ext>
            </a:extLst>
          </p:cNvPr>
          <p:cNvSpPr txBox="1"/>
          <p:nvPr/>
        </p:nvSpPr>
        <p:spPr>
          <a:xfrm>
            <a:off x="914397" y="2745598"/>
            <a:ext cx="429339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Finite Scaling Critical Exponent: (</a:t>
            </a:r>
            <a:r>
              <a:rPr lang="el-GR" sz="130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sz="13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l-GR" sz="1300" dirty="0">
                <a:latin typeface="Calibri" panose="020F0502020204030204" pitchFamily="34" charset="0"/>
                <a:cs typeface="Calibri" panose="020F0502020204030204" pitchFamily="34" charset="0"/>
              </a:rPr>
              <a:t>ν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)(q) For TCP  Process</a:t>
            </a:r>
            <a:endParaRPr lang="en-GB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1B0AF-7B6E-43EC-8234-841CFBE49250}"/>
              </a:ext>
            </a:extLst>
          </p:cNvPr>
          <p:cNvSpPr txBox="1"/>
          <p:nvPr/>
        </p:nvSpPr>
        <p:spPr>
          <a:xfrm>
            <a:off x="1133470" y="2581421"/>
            <a:ext cx="367665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80" dirty="0">
                <a:latin typeface="Calibri" panose="020F0502020204030204" pitchFamily="34" charset="0"/>
                <a:cs typeface="Calibri" panose="020F0502020204030204" pitchFamily="34" charset="0"/>
              </a:rPr>
              <a:t>q For TCP  Process</a:t>
            </a:r>
            <a:endParaRPr lang="en-GB" sz="108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F1940-988B-4F7D-A6AE-AC30C6B5820F}"/>
              </a:ext>
            </a:extLst>
          </p:cNvPr>
          <p:cNvSpPr txBox="1"/>
          <p:nvPr/>
        </p:nvSpPr>
        <p:spPr>
          <a:xfrm>
            <a:off x="1162046" y="5191615"/>
            <a:ext cx="367665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80" dirty="0">
                <a:latin typeface="Calibri" panose="020F0502020204030204" pitchFamily="34" charset="0"/>
                <a:cs typeface="Calibri" panose="020F0502020204030204" pitchFamily="34" charset="0"/>
              </a:rPr>
              <a:t>q For TCP  Process</a:t>
            </a:r>
            <a:endParaRPr lang="en-GB" sz="108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F242C-4AE8-4184-AC7D-B9D262B39956}"/>
              </a:ext>
            </a:extLst>
          </p:cNvPr>
          <p:cNvSpPr txBox="1"/>
          <p:nvPr/>
        </p:nvSpPr>
        <p:spPr>
          <a:xfrm rot="16200000">
            <a:off x="-145338" y="1385790"/>
            <a:ext cx="244841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(</a:t>
            </a:r>
            <a:r>
              <a:rPr lang="el-GR" sz="11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l-GR" sz="1100" dirty="0">
                <a:latin typeface="Calibri" panose="020F0502020204030204" pitchFamily="34" charset="0"/>
                <a:cs typeface="Calibri" panose="020F0502020204030204" pitchFamily="34" charset="0"/>
              </a:rPr>
              <a:t>ν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)(q) </a:t>
            </a:r>
            <a:r>
              <a:rPr lang="en-US" sz="1080" dirty="0">
                <a:latin typeface="Calibri" panose="020F0502020204030204" pitchFamily="34" charset="0"/>
                <a:cs typeface="Calibri" panose="020F0502020204030204" pitchFamily="34" charset="0"/>
              </a:rPr>
              <a:t>For TCP  Process</a:t>
            </a:r>
            <a:endParaRPr lang="en-GB" sz="108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F9A70-2E7F-451E-A136-DB11F55D7DFB}"/>
              </a:ext>
            </a:extLst>
          </p:cNvPr>
          <p:cNvSpPr txBox="1"/>
          <p:nvPr/>
        </p:nvSpPr>
        <p:spPr>
          <a:xfrm rot="16200000">
            <a:off x="-179007" y="4098213"/>
            <a:ext cx="244841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(</a:t>
            </a:r>
            <a:r>
              <a:rPr lang="el-GR" sz="1100" dirty="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l-GR" sz="1100" dirty="0">
                <a:latin typeface="Calibri" panose="020F0502020204030204" pitchFamily="34" charset="0"/>
                <a:cs typeface="Calibri" panose="020F0502020204030204" pitchFamily="34" charset="0"/>
              </a:rPr>
              <a:t>ν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)(q) </a:t>
            </a:r>
            <a:r>
              <a:rPr lang="en-US" sz="1080" dirty="0">
                <a:latin typeface="Calibri" panose="020F0502020204030204" pitchFamily="34" charset="0"/>
                <a:cs typeface="Calibri" panose="020F0502020204030204" pitchFamily="34" charset="0"/>
              </a:rPr>
              <a:t>For TCP  Process</a:t>
            </a:r>
            <a:endParaRPr lang="en-GB" sz="1080" dirty="0"/>
          </a:p>
        </p:txBody>
      </p:sp>
    </p:spTree>
    <p:extLst>
      <p:ext uri="{BB962C8B-B14F-4D97-AF65-F5344CB8AC3E}">
        <p14:creationId xmlns:p14="http://schemas.microsoft.com/office/powerpoint/2010/main" val="405144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Koustav Halder</dc:creator>
  <cp:lastModifiedBy>Koustav Halder</cp:lastModifiedBy>
  <cp:revision>5</cp:revision>
  <dcterms:created xsi:type="dcterms:W3CDTF">2021-05-05T19:00:15Z</dcterms:created>
  <dcterms:modified xsi:type="dcterms:W3CDTF">2021-06-03T21:10:23Z</dcterms:modified>
</cp:coreProperties>
</file>