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48945"/>
            <a:ext cx="51435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440815"/>
            <a:ext cx="51435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46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46050"/>
            <a:ext cx="1478756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46050"/>
            <a:ext cx="4350544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9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83895"/>
            <a:ext cx="591502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835785"/>
            <a:ext cx="591502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9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30250"/>
            <a:ext cx="291465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30250"/>
            <a:ext cx="291465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050"/>
            <a:ext cx="591502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72465"/>
            <a:ext cx="290125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02030"/>
            <a:ext cx="290125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72465"/>
            <a:ext cx="291554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02030"/>
            <a:ext cx="291554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7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94970"/>
            <a:ext cx="347186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94970"/>
            <a:ext cx="347186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46050"/>
            <a:ext cx="59150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30250"/>
            <a:ext cx="591502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2B57-25FE-4FD0-A75E-CC568DBAB21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0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FCB71-0344-4EE8-9D58-60EC78B93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0194"/>
            <a:ext cx="3544961" cy="2363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1C69A-85A6-4365-8B07-6EF9BC3D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36" y="150193"/>
            <a:ext cx="3544964" cy="2363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F1FC8-3F11-441A-9EE1-3C71372979AE}"/>
              </a:ext>
            </a:extLst>
          </p:cNvPr>
          <p:cNvSpPr txBox="1"/>
          <p:nvPr/>
        </p:nvSpPr>
        <p:spPr>
          <a:xfrm>
            <a:off x="2144641" y="1698728"/>
            <a:ext cx="64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4AD7F-042E-4ED5-BAD2-330FF3C0E4C4}"/>
              </a:ext>
            </a:extLst>
          </p:cNvPr>
          <p:cNvSpPr txBox="1"/>
          <p:nvPr/>
        </p:nvSpPr>
        <p:spPr>
          <a:xfrm>
            <a:off x="5477565" y="1700934"/>
            <a:ext cx="68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05144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Koustav Halder</dc:creator>
  <cp:lastModifiedBy>Koustav Halder</cp:lastModifiedBy>
  <cp:revision>2</cp:revision>
  <dcterms:created xsi:type="dcterms:W3CDTF">2021-05-05T19:00:15Z</dcterms:created>
  <dcterms:modified xsi:type="dcterms:W3CDTF">2021-05-05T19:17:24Z</dcterms:modified>
</cp:coreProperties>
</file>