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47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7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83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4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8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2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88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9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5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8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3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8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4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game.ru/" TargetMode="External"/><Relationship Id="rId2" Type="http://schemas.openxmlformats.org/officeDocument/2006/relationships/hyperlink" Target="https://academy.yandex.ru/lyce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ksoft.susu.ru/2019/04/24/pygame-shpargalka-dlja-ispolzovanij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LMIR4IK/G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0C8D8-8796-4E79-A20B-C36D90FEA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“KOSMOSTARS”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3456A-D362-4F76-906B-968A82D62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создан </a:t>
            </a:r>
            <a:r>
              <a:rPr lang="ru-RU" dirty="0" err="1"/>
              <a:t>халимовым</a:t>
            </a:r>
            <a:r>
              <a:rPr lang="ru-RU" dirty="0"/>
              <a:t> </a:t>
            </a:r>
            <a:r>
              <a:rPr lang="ru-RU" dirty="0" err="1"/>
              <a:t>альмиром</a:t>
            </a:r>
            <a:r>
              <a:rPr lang="ru-RU" dirty="0"/>
              <a:t> и зубовым </a:t>
            </a:r>
            <a:r>
              <a:rPr lang="ru-RU" dirty="0" err="1"/>
              <a:t>никитой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1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3500-518C-455F-A865-1D601FC3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939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9D6DC-23F0-449F-9F40-4277C7A3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945A3-3332-4D9D-BC83-ACEB5526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976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Цель: Создать простую игру для начинающих геймеров 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информацию о создании игр при помощи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Придумать дизайн для игры</a:t>
            </a:r>
          </a:p>
          <a:p>
            <a:r>
              <a:rPr lang="ru-RU" dirty="0"/>
              <a:t>Написать рабочий код</a:t>
            </a:r>
          </a:p>
          <a:p>
            <a:r>
              <a:rPr lang="ru-RU" dirty="0"/>
              <a:t>Подвести итоги и оформить результаты в виде проекта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6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C593-E60D-4496-9B9D-81930898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92CBD-2288-4BB3-A778-A6200636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Придумывание тематики для игры</a:t>
            </a:r>
          </a:p>
          <a:p>
            <a:r>
              <a:rPr lang="ru-RU" dirty="0"/>
              <a:t>Разработка игры (подробно указано в </a:t>
            </a:r>
            <a:r>
              <a:rPr lang="en-US" dirty="0"/>
              <a:t>README.md)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D7E71-BDDC-4CEC-A41A-1287691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180433-CB8A-407C-9511-BBCA20FA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4318" r="193"/>
          <a:stretch/>
        </p:blipFill>
        <p:spPr>
          <a:xfrm>
            <a:off x="796705" y="1337935"/>
            <a:ext cx="4888871" cy="5298255"/>
          </a:xfrm>
        </p:spPr>
      </p:pic>
    </p:spTree>
    <p:extLst>
      <p:ext uri="{BB962C8B-B14F-4D97-AF65-F5344CB8AC3E}">
        <p14:creationId xmlns:p14="http://schemas.microsoft.com/office/powerpoint/2010/main" val="14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54E7-4830-4D80-8CBD-7437F91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841DB-EBEE-44F4-AD92-B33AAFDB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Успешное завершение</a:t>
            </a:r>
          </a:p>
          <a:p>
            <a:r>
              <a:rPr lang="ru-RU" dirty="0"/>
              <a:t>Неполное соответствие игры нужным правилам</a:t>
            </a:r>
          </a:p>
          <a:p>
            <a:r>
              <a:rPr lang="ru-RU" dirty="0"/>
              <a:t>Игра интересна среди новичков</a:t>
            </a:r>
          </a:p>
        </p:txBody>
      </p:sp>
    </p:spTree>
    <p:extLst>
      <p:ext uri="{BB962C8B-B14F-4D97-AF65-F5344CB8AC3E}">
        <p14:creationId xmlns:p14="http://schemas.microsoft.com/office/powerpoint/2010/main" val="22413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26B5-A6D7-4436-A815-465A61F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2F32F-C534-4851-9461-F363636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61670" cy="4195481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https://academy.yandex.ru/lyceum/</a:t>
            </a:r>
            <a:r>
              <a:rPr lang="en-US" sz="1800" dirty="0"/>
              <a:t> - </a:t>
            </a:r>
            <a:r>
              <a:rPr lang="ru-RU" sz="1800" dirty="0"/>
              <a:t>Яндекс </a:t>
            </a:r>
            <a:r>
              <a:rPr lang="ru-RU" sz="1800" dirty="0" smtClean="0"/>
              <a:t>Лицей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pygame.ru</a:t>
            </a:r>
            <a:r>
              <a:rPr lang="en-US" sz="1800" dirty="0" smtClean="0"/>
              <a:t> – </a:t>
            </a:r>
            <a:r>
              <a:rPr lang="ru-RU" sz="1800" dirty="0" smtClean="0"/>
              <a:t>официальный сайт библиотеки</a:t>
            </a:r>
          </a:p>
          <a:p>
            <a:r>
              <a:rPr lang="en-US" sz="1800" dirty="0">
                <a:hlinkClick r:id="rId4"/>
              </a:rPr>
              <a:t>https://waksoft.susu.ru/2019/04/24/pygame-shpargalka-dlja-ispolzovanija</a:t>
            </a:r>
            <a:r>
              <a:rPr lang="en-US" sz="1800" dirty="0" smtClean="0">
                <a:hlinkClick r:id="rId4"/>
              </a:rPr>
              <a:t>/</a:t>
            </a:r>
            <a:r>
              <a:rPr lang="ru-RU" sz="1800" dirty="0" smtClean="0"/>
              <a:t> - удобные шпаргалки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6376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F3A4-D882-4C0E-BA8E-6BF838A7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приложение?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094A8-D0CD-4DD6-BF97-22945E83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github.com/HALMIR4IK/Game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0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104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“KOSMOSTARS”</vt:lpstr>
      <vt:lpstr>Презентация PowerPoint</vt:lpstr>
      <vt:lpstr>Цели и задачи</vt:lpstr>
      <vt:lpstr>Ход работы</vt:lpstr>
      <vt:lpstr>Игровой интерфейс</vt:lpstr>
      <vt:lpstr>Результаты</vt:lpstr>
      <vt:lpstr>Список источников</vt:lpstr>
      <vt:lpstr>Где найти приложение?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“KOSMOSTARS”</dc:title>
  <dc:creator>User</dc:creator>
  <cp:lastModifiedBy>Khalimov</cp:lastModifiedBy>
  <cp:revision>10</cp:revision>
  <dcterms:created xsi:type="dcterms:W3CDTF">2022-02-28T18:08:02Z</dcterms:created>
  <dcterms:modified xsi:type="dcterms:W3CDTF">2022-02-28T19:59:46Z</dcterms:modified>
</cp:coreProperties>
</file>