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1E9A-9D56-4C3B-8F8B-4CD07F290DD3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3CCB-63DA-42F3-96C9-519748EE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6643" y="442863"/>
            <a:ext cx="11461945" cy="6146196"/>
            <a:chOff x="2012008" y="1500699"/>
            <a:chExt cx="7693012" cy="3901424"/>
          </a:xfrm>
        </p:grpSpPr>
        <p:sp>
          <p:nvSpPr>
            <p:cNvPr id="20" name="TextBox 19"/>
            <p:cNvSpPr txBox="1"/>
            <p:nvPr/>
          </p:nvSpPr>
          <p:spPr>
            <a:xfrm>
              <a:off x="2012008" y="5013049"/>
              <a:ext cx="3268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Handed Coordinate System</a:t>
              </a:r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63427" y="1500699"/>
              <a:ext cx="7341593" cy="3901424"/>
              <a:chOff x="2363427" y="1500699"/>
              <a:chExt cx="7341593" cy="390142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3442448" y="1685365"/>
                <a:ext cx="0" cy="177501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424516" y="3406587"/>
                <a:ext cx="1855694" cy="1793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2519079" y="3451410"/>
                <a:ext cx="923362" cy="11923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63427" y="464371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280210" y="332949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60381" y="1500699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</a:t>
                </a:r>
                <a:endParaRPr lang="en-US" b="1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1">
                <a:off x="7611034" y="1748120"/>
                <a:ext cx="0" cy="177501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7593102" y="3469342"/>
                <a:ext cx="1855694" cy="1793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6687665" y="3514165"/>
                <a:ext cx="923362" cy="11923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535219" y="4706472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Y</a:t>
                </a:r>
                <a:endParaRPr lang="en-US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393716" y="341555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718610" y="1563454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Z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79783" y="5032791"/>
                <a:ext cx="3143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Handed Coordinate System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28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J. Christianson</dc:creator>
  <cp:lastModifiedBy>Rebecca J. Christianson</cp:lastModifiedBy>
  <cp:revision>2</cp:revision>
  <dcterms:created xsi:type="dcterms:W3CDTF">2016-01-07T20:17:53Z</dcterms:created>
  <dcterms:modified xsi:type="dcterms:W3CDTF">2016-01-07T20:30:10Z</dcterms:modified>
</cp:coreProperties>
</file>