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366" r:id="rId2"/>
    <p:sldId id="410" r:id="rId3"/>
    <p:sldId id="419" r:id="rId4"/>
    <p:sldId id="415" r:id="rId5"/>
    <p:sldId id="416" r:id="rId6"/>
    <p:sldId id="417" r:id="rId7"/>
    <p:sldId id="418" r:id="rId8"/>
    <p:sldId id="420" r:id="rId9"/>
    <p:sldId id="421" r:id="rId10"/>
    <p:sldId id="422" r:id="rId11"/>
    <p:sldId id="414" r:id="rId12"/>
  </p:sldIdLst>
  <p:sldSz cx="12192000" cy="6858000"/>
  <p:notesSz cx="6858000" cy="9144000"/>
  <p:embeddedFontLst>
    <p:embeddedFont>
      <p:font typeface="A Jannat LT" pitchFamily="2" charset="-78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k Free" panose="03080402000500000000" pitchFamily="66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Open Sans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Ubuntu Condensed" panose="020B0506030602030204" pitchFamily="3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6"/>
    <a:srgbClr val="1F9D9E"/>
    <a:srgbClr val="FDFDFD"/>
    <a:srgbClr val="94A5B8"/>
    <a:srgbClr val="9ED4D5"/>
    <a:srgbClr val="FFFFFF"/>
    <a:srgbClr val="F89406"/>
    <a:srgbClr val="3F3F3F"/>
    <a:srgbClr val="DBA12D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DB8D-7411-4C45-B7F2-A7B11AE0ADDE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D91A-028C-4467-AC6B-7E74951C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5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994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664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7860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0463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97718" y="1041231"/>
            <a:ext cx="4809599" cy="4809599"/>
          </a:xfrm>
          <a:custGeom>
            <a:avLst/>
            <a:gdLst>
              <a:gd name="connsiteX0" fmla="*/ 3469805 w 4809599"/>
              <a:gd name="connsiteY0" fmla="*/ 1530375 h 4809599"/>
              <a:gd name="connsiteX1" fmla="*/ 2704037 w 4809599"/>
              <a:gd name="connsiteY1" fmla="*/ 4082348 h 4809599"/>
              <a:gd name="connsiteX2" fmla="*/ 4490723 w 4809599"/>
              <a:gd name="connsiteY2" fmla="*/ 1530375 h 4809599"/>
              <a:gd name="connsiteX3" fmla="*/ 1567769 w 4809599"/>
              <a:gd name="connsiteY3" fmla="*/ 1530375 h 4809599"/>
              <a:gd name="connsiteX4" fmla="*/ 2404800 w 4809599"/>
              <a:gd name="connsiteY4" fmla="*/ 4320383 h 4809599"/>
              <a:gd name="connsiteX5" fmla="*/ 3241790 w 4809599"/>
              <a:gd name="connsiteY5" fmla="*/ 1530375 h 4809599"/>
              <a:gd name="connsiteX6" fmla="*/ 318837 w 4809599"/>
              <a:gd name="connsiteY6" fmla="*/ 1530375 h 4809599"/>
              <a:gd name="connsiteX7" fmla="*/ 2105522 w 4809599"/>
              <a:gd name="connsiteY7" fmla="*/ 4082348 h 4809599"/>
              <a:gd name="connsiteX8" fmla="*/ 1339754 w 4809599"/>
              <a:gd name="connsiteY8" fmla="*/ 1530375 h 4809599"/>
              <a:gd name="connsiteX9" fmla="*/ 2908886 w 4809599"/>
              <a:gd name="connsiteY9" fmla="*/ 218637 h 4809599"/>
              <a:gd name="connsiteX10" fmla="*/ 3455336 w 4809599"/>
              <a:gd name="connsiteY10" fmla="*/ 1311698 h 4809599"/>
              <a:gd name="connsiteX11" fmla="*/ 4437937 w 4809599"/>
              <a:gd name="connsiteY11" fmla="*/ 1311698 h 4809599"/>
              <a:gd name="connsiteX12" fmla="*/ 3344876 w 4809599"/>
              <a:gd name="connsiteY12" fmla="*/ 218637 h 4809599"/>
              <a:gd name="connsiteX13" fmla="*/ 2908886 w 4809599"/>
              <a:gd name="connsiteY13" fmla="*/ 218637 h 4809599"/>
              <a:gd name="connsiteX14" fmla="*/ 2143598 w 4809599"/>
              <a:gd name="connsiteY14" fmla="*/ 218637 h 4809599"/>
              <a:gd name="connsiteX15" fmla="*/ 1597188 w 4809599"/>
              <a:gd name="connsiteY15" fmla="*/ 1311698 h 4809599"/>
              <a:gd name="connsiteX16" fmla="*/ 3212411 w 4809599"/>
              <a:gd name="connsiteY16" fmla="*/ 1311698 h 4809599"/>
              <a:gd name="connsiteX17" fmla="*/ 2665961 w 4809599"/>
              <a:gd name="connsiteY17" fmla="*/ 218637 h 4809599"/>
              <a:gd name="connsiteX18" fmla="*/ 2143598 w 4809599"/>
              <a:gd name="connsiteY18" fmla="*/ 218637 h 4809599"/>
              <a:gd name="connsiteX19" fmla="*/ 1464684 w 4809599"/>
              <a:gd name="connsiteY19" fmla="*/ 218637 h 4809599"/>
              <a:gd name="connsiteX20" fmla="*/ 371622 w 4809599"/>
              <a:gd name="connsiteY20" fmla="*/ 1311698 h 4809599"/>
              <a:gd name="connsiteX21" fmla="*/ 1354223 w 4809599"/>
              <a:gd name="connsiteY21" fmla="*/ 1311698 h 4809599"/>
              <a:gd name="connsiteX22" fmla="*/ 1900674 w 4809599"/>
              <a:gd name="connsiteY22" fmla="*/ 218637 h 4809599"/>
              <a:gd name="connsiteX23" fmla="*/ 1421036 w 4809599"/>
              <a:gd name="connsiteY23" fmla="*/ 0 h 4809599"/>
              <a:gd name="connsiteX24" fmla="*/ 3388523 w 4809599"/>
              <a:gd name="connsiteY24" fmla="*/ 0 h 4809599"/>
              <a:gd name="connsiteX25" fmla="*/ 3474455 w 4809599"/>
              <a:gd name="connsiteY25" fmla="*/ 44729 h 4809599"/>
              <a:gd name="connsiteX26" fmla="*/ 3476018 w 4809599"/>
              <a:gd name="connsiteY26" fmla="*/ 43848 h 4809599"/>
              <a:gd name="connsiteX27" fmla="*/ 4772605 w 4809599"/>
              <a:gd name="connsiteY27" fmla="*/ 1340435 h 4809599"/>
              <a:gd name="connsiteX28" fmla="*/ 4780862 w 4809599"/>
              <a:gd name="connsiteY28" fmla="*/ 1348692 h 4809599"/>
              <a:gd name="connsiteX29" fmla="*/ 4787756 w 4809599"/>
              <a:gd name="connsiteY29" fmla="*/ 1355586 h 4809599"/>
              <a:gd name="connsiteX30" fmla="*/ 4786193 w 4809599"/>
              <a:gd name="connsiteY30" fmla="*/ 1356708 h 4809599"/>
              <a:gd name="connsiteX31" fmla="*/ 4809599 w 4809599"/>
              <a:gd name="connsiteY31" fmla="*/ 1421036 h 4809599"/>
              <a:gd name="connsiteX32" fmla="*/ 4783988 w 4809599"/>
              <a:gd name="connsiteY32" fmla="*/ 1488732 h 4809599"/>
              <a:gd name="connsiteX33" fmla="*/ 4785311 w 4809599"/>
              <a:gd name="connsiteY33" fmla="*/ 1489613 h 4809599"/>
              <a:gd name="connsiteX34" fmla="*/ 2489850 w 4809599"/>
              <a:gd name="connsiteY34" fmla="*/ 4769038 h 4809599"/>
              <a:gd name="connsiteX35" fmla="*/ 2488487 w 4809599"/>
              <a:gd name="connsiteY35" fmla="*/ 4767956 h 4809599"/>
              <a:gd name="connsiteX36" fmla="*/ 2404800 w 4809599"/>
              <a:gd name="connsiteY36" fmla="*/ 4809599 h 4809599"/>
              <a:gd name="connsiteX37" fmla="*/ 2321073 w 4809599"/>
              <a:gd name="connsiteY37" fmla="*/ 4767956 h 4809599"/>
              <a:gd name="connsiteX38" fmla="*/ 2319710 w 4809599"/>
              <a:gd name="connsiteY38" fmla="*/ 4769038 h 4809599"/>
              <a:gd name="connsiteX39" fmla="*/ 24249 w 4809599"/>
              <a:gd name="connsiteY39" fmla="*/ 1489613 h 4809599"/>
              <a:gd name="connsiteX40" fmla="*/ 25571 w 4809599"/>
              <a:gd name="connsiteY40" fmla="*/ 1488732 h 4809599"/>
              <a:gd name="connsiteX41" fmla="*/ 0 w 4809599"/>
              <a:gd name="connsiteY41" fmla="*/ 1421036 h 4809599"/>
              <a:gd name="connsiteX42" fmla="*/ 23367 w 4809599"/>
              <a:gd name="connsiteY42" fmla="*/ 1356708 h 4809599"/>
              <a:gd name="connsiteX43" fmla="*/ 21804 w 4809599"/>
              <a:gd name="connsiteY43" fmla="*/ 1355586 h 4809599"/>
              <a:gd name="connsiteX44" fmla="*/ 28698 w 4809599"/>
              <a:gd name="connsiteY44" fmla="*/ 1348692 h 4809599"/>
              <a:gd name="connsiteX45" fmla="*/ 36954 w 4809599"/>
              <a:gd name="connsiteY45" fmla="*/ 1340435 h 4809599"/>
              <a:gd name="connsiteX46" fmla="*/ 1333542 w 4809599"/>
              <a:gd name="connsiteY46" fmla="*/ 43848 h 4809599"/>
              <a:gd name="connsiteX47" fmla="*/ 1335105 w 4809599"/>
              <a:gd name="connsiteY47" fmla="*/ 44729 h 4809599"/>
              <a:gd name="connsiteX48" fmla="*/ 1421036 w 4809599"/>
              <a:gd name="connsiteY48" fmla="*/ 0 h 48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809599" h="4809599">
                <a:moveTo>
                  <a:pt x="3469805" y="1530375"/>
                </a:moveTo>
                <a:lnTo>
                  <a:pt x="2704037" y="4082348"/>
                </a:lnTo>
                <a:cubicBezTo>
                  <a:pt x="2704037" y="4082348"/>
                  <a:pt x="4490723" y="1530375"/>
                  <a:pt x="4490723" y="1530375"/>
                </a:cubicBezTo>
                <a:close/>
                <a:moveTo>
                  <a:pt x="1567769" y="1530375"/>
                </a:moveTo>
                <a:lnTo>
                  <a:pt x="2404800" y="4320383"/>
                </a:lnTo>
                <a:cubicBezTo>
                  <a:pt x="2404800" y="4320383"/>
                  <a:pt x="3241790" y="1530375"/>
                  <a:pt x="3241790" y="1530375"/>
                </a:cubicBezTo>
                <a:close/>
                <a:moveTo>
                  <a:pt x="318837" y="1530375"/>
                </a:moveTo>
                <a:cubicBezTo>
                  <a:pt x="318837" y="1530375"/>
                  <a:pt x="2105522" y="4082348"/>
                  <a:pt x="2105522" y="4082348"/>
                </a:cubicBezTo>
                <a:lnTo>
                  <a:pt x="1339754" y="1530375"/>
                </a:lnTo>
                <a:close/>
                <a:moveTo>
                  <a:pt x="2908886" y="218637"/>
                </a:moveTo>
                <a:lnTo>
                  <a:pt x="3455336" y="1311698"/>
                </a:lnTo>
                <a:lnTo>
                  <a:pt x="4437937" y="1311698"/>
                </a:lnTo>
                <a:lnTo>
                  <a:pt x="3344876" y="218637"/>
                </a:lnTo>
                <a:cubicBezTo>
                  <a:pt x="3344876" y="218637"/>
                  <a:pt x="2908886" y="218637"/>
                  <a:pt x="2908886" y="218637"/>
                </a:cubicBezTo>
                <a:close/>
                <a:moveTo>
                  <a:pt x="2143598" y="218637"/>
                </a:moveTo>
                <a:lnTo>
                  <a:pt x="1597188" y="1311698"/>
                </a:lnTo>
                <a:lnTo>
                  <a:pt x="3212411" y="1311698"/>
                </a:lnTo>
                <a:lnTo>
                  <a:pt x="2665961" y="218637"/>
                </a:lnTo>
                <a:cubicBezTo>
                  <a:pt x="2665961" y="218637"/>
                  <a:pt x="2143598" y="218637"/>
                  <a:pt x="2143598" y="218637"/>
                </a:cubicBezTo>
                <a:close/>
                <a:moveTo>
                  <a:pt x="1464684" y="218637"/>
                </a:moveTo>
                <a:cubicBezTo>
                  <a:pt x="1464684" y="218637"/>
                  <a:pt x="371622" y="1311698"/>
                  <a:pt x="371622" y="1311698"/>
                </a:cubicBezTo>
                <a:lnTo>
                  <a:pt x="1354223" y="1311698"/>
                </a:lnTo>
                <a:lnTo>
                  <a:pt x="1900674" y="218637"/>
                </a:lnTo>
                <a:close/>
                <a:moveTo>
                  <a:pt x="1421036" y="0"/>
                </a:moveTo>
                <a:lnTo>
                  <a:pt x="3388523" y="0"/>
                </a:lnTo>
                <a:cubicBezTo>
                  <a:pt x="3424354" y="0"/>
                  <a:pt x="3454414" y="18237"/>
                  <a:pt x="3474455" y="44729"/>
                </a:cubicBezTo>
                <a:lnTo>
                  <a:pt x="3476018" y="43848"/>
                </a:lnTo>
                <a:lnTo>
                  <a:pt x="4772605" y="1340435"/>
                </a:lnTo>
                <a:cubicBezTo>
                  <a:pt x="4775732" y="1343121"/>
                  <a:pt x="4778177" y="1345766"/>
                  <a:pt x="4780862" y="1348692"/>
                </a:cubicBezTo>
                <a:lnTo>
                  <a:pt x="4787756" y="1355586"/>
                </a:lnTo>
                <a:lnTo>
                  <a:pt x="4786193" y="1356708"/>
                </a:lnTo>
                <a:cubicBezTo>
                  <a:pt x="4800020" y="1374944"/>
                  <a:pt x="4809599" y="1396548"/>
                  <a:pt x="4809599" y="1421036"/>
                </a:cubicBezTo>
                <a:cubicBezTo>
                  <a:pt x="4809599" y="1447088"/>
                  <a:pt x="4799098" y="1470014"/>
                  <a:pt x="4783988" y="1488732"/>
                </a:cubicBezTo>
                <a:lnTo>
                  <a:pt x="4785311" y="1489613"/>
                </a:lnTo>
                <a:lnTo>
                  <a:pt x="2489850" y="4769038"/>
                </a:lnTo>
                <a:lnTo>
                  <a:pt x="2488487" y="4767956"/>
                </a:lnTo>
                <a:cubicBezTo>
                  <a:pt x="2468447" y="4792886"/>
                  <a:pt x="2439068" y="4809599"/>
                  <a:pt x="2404800" y="4809599"/>
                </a:cubicBezTo>
                <a:cubicBezTo>
                  <a:pt x="2370491" y="4809599"/>
                  <a:pt x="2341113" y="4792886"/>
                  <a:pt x="2321073" y="4767956"/>
                </a:cubicBezTo>
                <a:lnTo>
                  <a:pt x="2319710" y="4769038"/>
                </a:lnTo>
                <a:lnTo>
                  <a:pt x="24249" y="1489613"/>
                </a:lnTo>
                <a:lnTo>
                  <a:pt x="25571" y="1488732"/>
                </a:lnTo>
                <a:cubicBezTo>
                  <a:pt x="10221" y="1470014"/>
                  <a:pt x="0" y="1447088"/>
                  <a:pt x="0" y="1421036"/>
                </a:cubicBezTo>
                <a:cubicBezTo>
                  <a:pt x="0" y="1396548"/>
                  <a:pt x="9539" y="1374944"/>
                  <a:pt x="23367" y="1356708"/>
                </a:cubicBezTo>
                <a:lnTo>
                  <a:pt x="21804" y="1355586"/>
                </a:lnTo>
                <a:lnTo>
                  <a:pt x="28698" y="1348692"/>
                </a:lnTo>
                <a:cubicBezTo>
                  <a:pt x="31383" y="1345766"/>
                  <a:pt x="33828" y="1343121"/>
                  <a:pt x="36954" y="1340435"/>
                </a:cubicBezTo>
                <a:lnTo>
                  <a:pt x="1333542" y="43848"/>
                </a:lnTo>
                <a:lnTo>
                  <a:pt x="1335105" y="44729"/>
                </a:lnTo>
                <a:cubicBezTo>
                  <a:pt x="1355145" y="18237"/>
                  <a:pt x="1385205" y="0"/>
                  <a:pt x="1421036" y="0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89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856091" y="1122465"/>
            <a:ext cx="6323943" cy="4117107"/>
          </a:xfrm>
          <a:custGeom>
            <a:avLst/>
            <a:gdLst>
              <a:gd name="connsiteX0" fmla="*/ 3212541 w 6323943"/>
              <a:gd name="connsiteY0" fmla="*/ 0 h 4117107"/>
              <a:gd name="connsiteX1" fmla="*/ 4045475 w 6323943"/>
              <a:gd name="connsiteY1" fmla="*/ 2045054 h 4117107"/>
              <a:gd name="connsiteX2" fmla="*/ 4042876 w 6323943"/>
              <a:gd name="connsiteY2" fmla="*/ 2171420 h 4117107"/>
              <a:gd name="connsiteX3" fmla="*/ 4087691 w 6323943"/>
              <a:gd name="connsiteY3" fmla="*/ 2144302 h 4117107"/>
              <a:gd name="connsiteX4" fmla="*/ 6275226 w 6323943"/>
              <a:gd name="connsiteY4" fmla="*/ 1843117 h 4117107"/>
              <a:gd name="connsiteX5" fmla="*/ 4920625 w 6323943"/>
              <a:gd name="connsiteY5" fmla="*/ 3586987 h 4117107"/>
              <a:gd name="connsiteX6" fmla="*/ 3268410 w 6323943"/>
              <a:gd name="connsiteY6" fmla="*/ 4116849 h 4117107"/>
              <a:gd name="connsiteX7" fmla="*/ 3161986 w 6323943"/>
              <a:gd name="connsiteY7" fmla="*/ 4109708 h 4117107"/>
              <a:gd name="connsiteX8" fmla="*/ 3055534 w 6323943"/>
              <a:gd name="connsiteY8" fmla="*/ 4116851 h 4117107"/>
              <a:gd name="connsiteX9" fmla="*/ 1403319 w 6323943"/>
              <a:gd name="connsiteY9" fmla="*/ 3586989 h 4117107"/>
              <a:gd name="connsiteX10" fmla="*/ 48718 w 6323943"/>
              <a:gd name="connsiteY10" fmla="*/ 1843119 h 4117107"/>
              <a:gd name="connsiteX11" fmla="*/ 2236253 w 6323943"/>
              <a:gd name="connsiteY11" fmla="*/ 2144304 h 4117107"/>
              <a:gd name="connsiteX12" fmla="*/ 2384068 w 6323943"/>
              <a:gd name="connsiteY12" fmla="*/ 2237934 h 4117107"/>
              <a:gd name="connsiteX13" fmla="*/ 2379607 w 6323943"/>
              <a:gd name="connsiteY13" fmla="*/ 2045054 h 4117107"/>
              <a:gd name="connsiteX14" fmla="*/ 3212541 w 6323943"/>
              <a:gd name="connsiteY14" fmla="*/ 0 h 411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3943" h="4117107">
                <a:moveTo>
                  <a:pt x="3212541" y="0"/>
                </a:moveTo>
                <a:cubicBezTo>
                  <a:pt x="3672558" y="0"/>
                  <a:pt x="4045475" y="915602"/>
                  <a:pt x="4045475" y="2045054"/>
                </a:cubicBezTo>
                <a:lnTo>
                  <a:pt x="4042876" y="2171420"/>
                </a:lnTo>
                <a:lnTo>
                  <a:pt x="4087691" y="2144302"/>
                </a:lnTo>
                <a:cubicBezTo>
                  <a:pt x="5065825" y="1579576"/>
                  <a:pt x="6045218" y="1444731"/>
                  <a:pt x="6275226" y="1843117"/>
                </a:cubicBezTo>
                <a:cubicBezTo>
                  <a:pt x="6505235" y="2241504"/>
                  <a:pt x="5898759" y="3022261"/>
                  <a:pt x="4920625" y="3586987"/>
                </a:cubicBezTo>
                <a:cubicBezTo>
                  <a:pt x="4309291" y="3939940"/>
                  <a:pt x="3697465" y="4124972"/>
                  <a:pt x="3268410" y="4116849"/>
                </a:cubicBezTo>
                <a:lnTo>
                  <a:pt x="3161986" y="4109708"/>
                </a:lnTo>
                <a:lnTo>
                  <a:pt x="3055534" y="4116851"/>
                </a:lnTo>
                <a:cubicBezTo>
                  <a:pt x="2626479" y="4124974"/>
                  <a:pt x="2014653" y="3939942"/>
                  <a:pt x="1403319" y="3586989"/>
                </a:cubicBezTo>
                <a:cubicBezTo>
                  <a:pt x="425185" y="3022263"/>
                  <a:pt x="-181291" y="2241506"/>
                  <a:pt x="48718" y="1843119"/>
                </a:cubicBezTo>
                <a:cubicBezTo>
                  <a:pt x="278726" y="1444733"/>
                  <a:pt x="1258120" y="1579578"/>
                  <a:pt x="2236253" y="2144304"/>
                </a:cubicBezTo>
                <a:lnTo>
                  <a:pt x="2384068" y="2237934"/>
                </a:lnTo>
                <a:lnTo>
                  <a:pt x="2379607" y="2045054"/>
                </a:lnTo>
                <a:cubicBezTo>
                  <a:pt x="2379607" y="915602"/>
                  <a:pt x="2752524" y="0"/>
                  <a:pt x="3212541" y="0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5846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711044" y="0"/>
            <a:ext cx="5480957" cy="5334001"/>
          </a:xfrm>
          <a:custGeom>
            <a:avLst/>
            <a:gdLst>
              <a:gd name="connsiteX0" fmla="*/ 290029 w 5480957"/>
              <a:gd name="connsiteY0" fmla="*/ 0 h 5334001"/>
              <a:gd name="connsiteX1" fmla="*/ 5480957 w 5480957"/>
              <a:gd name="connsiteY1" fmla="*/ 0 h 5334001"/>
              <a:gd name="connsiteX2" fmla="*/ 5480957 w 5480957"/>
              <a:gd name="connsiteY2" fmla="*/ 4979537 h 5334001"/>
              <a:gd name="connsiteX3" fmla="*/ 5368639 w 5480957"/>
              <a:gd name="connsiteY3" fmla="*/ 5030315 h 5334001"/>
              <a:gd name="connsiteX4" fmla="*/ 3864429 w 5480957"/>
              <a:gd name="connsiteY4" fmla="*/ 5334001 h 5334001"/>
              <a:gd name="connsiteX5" fmla="*/ 0 w 5480957"/>
              <a:gd name="connsiteY5" fmla="*/ 1469572 h 5334001"/>
              <a:gd name="connsiteX6" fmla="*/ 234493 w 5480957"/>
              <a:gd name="connsiteY6" fmla="*/ 140852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0957" h="5334001">
                <a:moveTo>
                  <a:pt x="290029" y="0"/>
                </a:moveTo>
                <a:lnTo>
                  <a:pt x="5480957" y="0"/>
                </a:lnTo>
                <a:lnTo>
                  <a:pt x="5480957" y="4979537"/>
                </a:lnTo>
                <a:lnTo>
                  <a:pt x="5368639" y="5030315"/>
                </a:lnTo>
                <a:cubicBezTo>
                  <a:pt x="4906305" y="5225866"/>
                  <a:pt x="4397995" y="5334001"/>
                  <a:pt x="3864429" y="5334001"/>
                </a:cubicBezTo>
                <a:cubicBezTo>
                  <a:pt x="1730164" y="5334001"/>
                  <a:pt x="0" y="3603837"/>
                  <a:pt x="0" y="1469572"/>
                </a:cubicBezTo>
                <a:cubicBezTo>
                  <a:pt x="0" y="1002702"/>
                  <a:pt x="82792" y="555168"/>
                  <a:pt x="234493" y="140852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6079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85792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09144" y="2"/>
            <a:ext cx="7982857" cy="6857999"/>
          </a:xfrm>
          <a:custGeom>
            <a:avLst/>
            <a:gdLst>
              <a:gd name="connsiteX0" fmla="*/ 0 w 7982857"/>
              <a:gd name="connsiteY0" fmla="*/ 0 h 6857999"/>
              <a:gd name="connsiteX1" fmla="*/ 7982857 w 7982857"/>
              <a:gd name="connsiteY1" fmla="*/ 0 h 6857999"/>
              <a:gd name="connsiteX2" fmla="*/ 7982857 w 7982857"/>
              <a:gd name="connsiteY2" fmla="*/ 6857999 h 6857999"/>
              <a:gd name="connsiteX3" fmla="*/ 4026448 w 7982857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2857" h="6857999">
                <a:moveTo>
                  <a:pt x="0" y="0"/>
                </a:moveTo>
                <a:lnTo>
                  <a:pt x="7982857" y="0"/>
                </a:lnTo>
                <a:lnTo>
                  <a:pt x="7982857" y="6857999"/>
                </a:lnTo>
                <a:lnTo>
                  <a:pt x="4026448" y="6857999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652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 flipH="1">
            <a:off x="7568375" y="0"/>
            <a:ext cx="3737113" cy="6858000"/>
          </a:xfrm>
          <a:custGeom>
            <a:avLst/>
            <a:gdLst>
              <a:gd name="connsiteX0" fmla="*/ 0 w 3737113"/>
              <a:gd name="connsiteY0" fmla="*/ 0 h 6858000"/>
              <a:gd name="connsiteX1" fmla="*/ 3737113 w 3737113"/>
              <a:gd name="connsiteY1" fmla="*/ 0 h 6858000"/>
              <a:gd name="connsiteX2" fmla="*/ 3737113 w 3737113"/>
              <a:gd name="connsiteY2" fmla="*/ 622852 h 6858000"/>
              <a:gd name="connsiteX3" fmla="*/ 2332383 w 3737113"/>
              <a:gd name="connsiteY3" fmla="*/ 622852 h 6858000"/>
              <a:gd name="connsiteX4" fmla="*/ 2332383 w 3737113"/>
              <a:gd name="connsiteY4" fmla="*/ 2027583 h 6858000"/>
              <a:gd name="connsiteX5" fmla="*/ 3737113 w 3737113"/>
              <a:gd name="connsiteY5" fmla="*/ 2027583 h 6858000"/>
              <a:gd name="connsiteX6" fmla="*/ 3737113 w 3737113"/>
              <a:gd name="connsiteY6" fmla="*/ 6858000 h 6858000"/>
              <a:gd name="connsiteX7" fmla="*/ 0 w 373711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7113" h="6858000">
                <a:moveTo>
                  <a:pt x="0" y="0"/>
                </a:moveTo>
                <a:lnTo>
                  <a:pt x="3737113" y="0"/>
                </a:lnTo>
                <a:lnTo>
                  <a:pt x="3737113" y="622852"/>
                </a:lnTo>
                <a:lnTo>
                  <a:pt x="2332383" y="622852"/>
                </a:lnTo>
                <a:lnTo>
                  <a:pt x="2332383" y="2027583"/>
                </a:lnTo>
                <a:lnTo>
                  <a:pt x="3737113" y="2027583"/>
                </a:lnTo>
                <a:lnTo>
                  <a:pt x="3737113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674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7007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617026" y="2"/>
            <a:ext cx="6574974" cy="6857998"/>
          </a:xfrm>
          <a:custGeom>
            <a:avLst/>
            <a:gdLst>
              <a:gd name="connsiteX0" fmla="*/ 0 w 6574974"/>
              <a:gd name="connsiteY0" fmla="*/ 0 h 6857998"/>
              <a:gd name="connsiteX1" fmla="*/ 4808049 w 6574974"/>
              <a:gd name="connsiteY1" fmla="*/ 0 h 6857998"/>
              <a:gd name="connsiteX2" fmla="*/ 6574974 w 6574974"/>
              <a:gd name="connsiteY2" fmla="*/ 3698430 h 6857998"/>
              <a:gd name="connsiteX3" fmla="*/ 6574974 w 6574974"/>
              <a:gd name="connsiteY3" fmla="*/ 6857998 h 6857998"/>
              <a:gd name="connsiteX4" fmla="*/ 3276408 w 6574974"/>
              <a:gd name="connsiteY4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4974" h="6857998">
                <a:moveTo>
                  <a:pt x="0" y="0"/>
                </a:moveTo>
                <a:lnTo>
                  <a:pt x="4808049" y="0"/>
                </a:lnTo>
                <a:lnTo>
                  <a:pt x="6574974" y="3698430"/>
                </a:lnTo>
                <a:lnTo>
                  <a:pt x="6574974" y="6857998"/>
                </a:lnTo>
                <a:lnTo>
                  <a:pt x="3276408" y="6857998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377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 flipH="1">
            <a:off x="5841024" y="1"/>
            <a:ext cx="6328230" cy="5857258"/>
          </a:xfrm>
          <a:custGeom>
            <a:avLst/>
            <a:gdLst>
              <a:gd name="connsiteX0" fmla="*/ 0 w 6328230"/>
              <a:gd name="connsiteY0" fmla="*/ 0 h 5857258"/>
              <a:gd name="connsiteX1" fmla="*/ 4862285 w 6328230"/>
              <a:gd name="connsiteY1" fmla="*/ 0 h 5857258"/>
              <a:gd name="connsiteX2" fmla="*/ 6328230 w 6328230"/>
              <a:gd name="connsiteY2" fmla="*/ 1465944 h 5857258"/>
              <a:gd name="connsiteX3" fmla="*/ 1936914 w 6328230"/>
              <a:gd name="connsiteY3" fmla="*/ 5857258 h 5857258"/>
              <a:gd name="connsiteX4" fmla="*/ 0 w 6328230"/>
              <a:gd name="connsiteY4" fmla="*/ 3920344 h 585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8230" h="5857258">
                <a:moveTo>
                  <a:pt x="0" y="0"/>
                </a:moveTo>
                <a:lnTo>
                  <a:pt x="4862285" y="0"/>
                </a:lnTo>
                <a:lnTo>
                  <a:pt x="6328230" y="1465944"/>
                </a:lnTo>
                <a:lnTo>
                  <a:pt x="1936914" y="5857258"/>
                </a:lnTo>
                <a:lnTo>
                  <a:pt x="0" y="3920344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82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12191999" cy="6857998"/>
          </a:xfrm>
          <a:custGeom>
            <a:avLst/>
            <a:gdLst>
              <a:gd name="connsiteX0" fmla="*/ 7112864 w 12191999"/>
              <a:gd name="connsiteY0" fmla="*/ 0 h 6857998"/>
              <a:gd name="connsiteX1" fmla="*/ 12191999 w 12191999"/>
              <a:gd name="connsiteY1" fmla="*/ 0 h 6857998"/>
              <a:gd name="connsiteX2" fmla="*/ 12191999 w 12191999"/>
              <a:gd name="connsiteY2" fmla="*/ 1186537 h 6857998"/>
              <a:gd name="connsiteX3" fmla="*/ 5079136 w 12191999"/>
              <a:gd name="connsiteY3" fmla="*/ 6857998 h 6857998"/>
              <a:gd name="connsiteX4" fmla="*/ 0 w 12191999"/>
              <a:gd name="connsiteY4" fmla="*/ 6857998 h 6857998"/>
              <a:gd name="connsiteX5" fmla="*/ 0 w 12191999"/>
              <a:gd name="connsiteY5" fmla="*/ 5671462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857998">
                <a:moveTo>
                  <a:pt x="7112864" y="0"/>
                </a:moveTo>
                <a:lnTo>
                  <a:pt x="12191999" y="0"/>
                </a:lnTo>
                <a:lnTo>
                  <a:pt x="12191999" y="1186537"/>
                </a:lnTo>
                <a:lnTo>
                  <a:pt x="5079136" y="6857998"/>
                </a:lnTo>
                <a:lnTo>
                  <a:pt x="0" y="6857998"/>
                </a:lnTo>
                <a:lnTo>
                  <a:pt x="0" y="5671462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3311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23086" y="0"/>
            <a:ext cx="3468914" cy="6858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8614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 flipH="1">
            <a:off x="6068704" y="2"/>
            <a:ext cx="6096000" cy="6857998"/>
          </a:xfrm>
          <a:custGeom>
            <a:avLst/>
            <a:gdLst>
              <a:gd name="connsiteX0" fmla="*/ 0 w 6096000"/>
              <a:gd name="connsiteY0" fmla="*/ 0 h 6857998"/>
              <a:gd name="connsiteX1" fmla="*/ 4622850 w 6096000"/>
              <a:gd name="connsiteY1" fmla="*/ 0 h 6857998"/>
              <a:gd name="connsiteX2" fmla="*/ 4710130 w 6096000"/>
              <a:gd name="connsiteY2" fmla="*/ 83213 h 6857998"/>
              <a:gd name="connsiteX3" fmla="*/ 6096000 w 6096000"/>
              <a:gd name="connsiteY3" fmla="*/ 3428999 h 6857998"/>
              <a:gd name="connsiteX4" fmla="*/ 4710130 w 6096000"/>
              <a:gd name="connsiteY4" fmla="*/ 6774786 h 6857998"/>
              <a:gd name="connsiteX5" fmla="*/ 4622851 w 6096000"/>
              <a:gd name="connsiteY5" fmla="*/ 6857998 h 6857998"/>
              <a:gd name="connsiteX6" fmla="*/ 0 w 6096000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7998">
                <a:moveTo>
                  <a:pt x="0" y="0"/>
                </a:moveTo>
                <a:lnTo>
                  <a:pt x="4622850" y="0"/>
                </a:lnTo>
                <a:lnTo>
                  <a:pt x="4710130" y="83213"/>
                </a:lnTo>
                <a:cubicBezTo>
                  <a:pt x="5566392" y="939474"/>
                  <a:pt x="6096000" y="2122389"/>
                  <a:pt x="6096000" y="3428999"/>
                </a:cubicBezTo>
                <a:cubicBezTo>
                  <a:pt x="6096000" y="4735610"/>
                  <a:pt x="5566392" y="5918524"/>
                  <a:pt x="4710130" y="6774786"/>
                </a:cubicBezTo>
                <a:lnTo>
                  <a:pt x="4622851" y="6857998"/>
                </a:lnTo>
                <a:lnTo>
                  <a:pt x="0" y="6857998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9809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08775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007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75547" cy="6858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135088" y="3846286"/>
            <a:ext cx="2743200" cy="3011714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137829" y="3846286"/>
            <a:ext cx="2743200" cy="3011714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0570" y="3846286"/>
            <a:ext cx="2743200" cy="3011714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4413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70859" y="754743"/>
            <a:ext cx="4470398" cy="2481943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879773" y="3617685"/>
            <a:ext cx="4470398" cy="2481943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18631" y="754742"/>
            <a:ext cx="2699656" cy="2481943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70859" y="3617683"/>
            <a:ext cx="2554510" cy="2481943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02743" y="3617684"/>
            <a:ext cx="2699656" cy="2481943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795661" y="754742"/>
            <a:ext cx="2554510" cy="2481943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48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62857" y="3846286"/>
            <a:ext cx="4470398" cy="2619248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779656" y="348342"/>
            <a:ext cx="3672113" cy="2619248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60256" y="348343"/>
            <a:ext cx="2583542" cy="2619248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444999" y="2304434"/>
            <a:ext cx="2583542" cy="2619248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0450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12458" y="449941"/>
            <a:ext cx="2583542" cy="3907682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512458" y="4357623"/>
            <a:ext cx="5167084" cy="2107911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096000" y="2383678"/>
            <a:ext cx="2583542" cy="1973945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6000" y="449941"/>
            <a:ext cx="2583542" cy="1973945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683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7341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853714" y="406400"/>
            <a:ext cx="2917372" cy="6030686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901371" y="3541486"/>
            <a:ext cx="5138058" cy="28956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07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416800" cy="3429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775200" y="3429000"/>
            <a:ext cx="7416800" cy="3429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581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770243"/>
            <a:ext cx="9390743" cy="308775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1792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2" y="-2"/>
            <a:ext cx="6057901" cy="6057901"/>
          </a:xfrm>
          <a:custGeom>
            <a:avLst/>
            <a:gdLst>
              <a:gd name="connsiteX0" fmla="*/ 0 w 6057901"/>
              <a:gd name="connsiteY0" fmla="*/ 0 h 6057901"/>
              <a:gd name="connsiteX1" fmla="*/ 6057901 w 6057901"/>
              <a:gd name="connsiteY1" fmla="*/ 0 h 6057901"/>
              <a:gd name="connsiteX2" fmla="*/ 0 w 6057901"/>
              <a:gd name="connsiteY2" fmla="*/ 6057901 h 605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7901" h="6057901">
                <a:moveTo>
                  <a:pt x="0" y="0"/>
                </a:moveTo>
                <a:lnTo>
                  <a:pt x="6057901" y="0"/>
                </a:lnTo>
                <a:lnTo>
                  <a:pt x="0" y="6057901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2952750"/>
            <a:ext cx="7810499" cy="3905250"/>
          </a:xfrm>
          <a:custGeom>
            <a:avLst/>
            <a:gdLst>
              <a:gd name="connsiteX0" fmla="*/ 3905250 w 7810499"/>
              <a:gd name="connsiteY0" fmla="*/ 0 h 3905250"/>
              <a:gd name="connsiteX1" fmla="*/ 7810499 w 7810499"/>
              <a:gd name="connsiteY1" fmla="*/ 3905249 h 3905250"/>
              <a:gd name="connsiteX2" fmla="*/ 7810499 w 7810499"/>
              <a:gd name="connsiteY2" fmla="*/ 3905250 h 3905250"/>
              <a:gd name="connsiteX3" fmla="*/ 0 w 7810499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499" h="3905250">
                <a:moveTo>
                  <a:pt x="3905250" y="0"/>
                </a:moveTo>
                <a:lnTo>
                  <a:pt x="7810499" y="3905249"/>
                </a:lnTo>
                <a:lnTo>
                  <a:pt x="7810499" y="3905250"/>
                </a:lnTo>
                <a:lnTo>
                  <a:pt x="0" y="390525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42761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274628" y="0"/>
            <a:ext cx="2917372" cy="6858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3962400" cy="6858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2255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103086" y="682171"/>
            <a:ext cx="2423886" cy="2423886"/>
          </a:xfrm>
          <a:custGeom>
            <a:avLst/>
            <a:gdLst>
              <a:gd name="connsiteX0" fmla="*/ 1211943 w 2423886"/>
              <a:gd name="connsiteY0" fmla="*/ 0 h 2423886"/>
              <a:gd name="connsiteX1" fmla="*/ 2423886 w 2423886"/>
              <a:gd name="connsiteY1" fmla="*/ 1211943 h 2423886"/>
              <a:gd name="connsiteX2" fmla="*/ 1211943 w 2423886"/>
              <a:gd name="connsiteY2" fmla="*/ 2423886 h 2423886"/>
              <a:gd name="connsiteX3" fmla="*/ 0 w 2423886"/>
              <a:gd name="connsiteY3" fmla="*/ 1211943 h 2423886"/>
              <a:gd name="connsiteX4" fmla="*/ 1211943 w 2423886"/>
              <a:gd name="connsiteY4" fmla="*/ 0 h 24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886" h="2423886">
                <a:moveTo>
                  <a:pt x="1211943" y="0"/>
                </a:moveTo>
                <a:cubicBezTo>
                  <a:pt x="1881281" y="0"/>
                  <a:pt x="2423886" y="542605"/>
                  <a:pt x="2423886" y="1211943"/>
                </a:cubicBezTo>
                <a:cubicBezTo>
                  <a:pt x="2423886" y="1881281"/>
                  <a:pt x="1881281" y="2423886"/>
                  <a:pt x="1211943" y="2423886"/>
                </a:cubicBezTo>
                <a:cubicBezTo>
                  <a:pt x="542605" y="2423886"/>
                  <a:pt x="0" y="1881281"/>
                  <a:pt x="0" y="1211943"/>
                </a:cubicBezTo>
                <a:cubicBezTo>
                  <a:pt x="0" y="542605"/>
                  <a:pt x="542605" y="0"/>
                  <a:pt x="1211943" y="0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1103086" y="3788228"/>
            <a:ext cx="2423886" cy="2423886"/>
          </a:xfrm>
          <a:custGeom>
            <a:avLst/>
            <a:gdLst>
              <a:gd name="connsiteX0" fmla="*/ 1211943 w 2423886"/>
              <a:gd name="connsiteY0" fmla="*/ 0 h 2423886"/>
              <a:gd name="connsiteX1" fmla="*/ 2423886 w 2423886"/>
              <a:gd name="connsiteY1" fmla="*/ 1211943 h 2423886"/>
              <a:gd name="connsiteX2" fmla="*/ 1211943 w 2423886"/>
              <a:gd name="connsiteY2" fmla="*/ 2423886 h 2423886"/>
              <a:gd name="connsiteX3" fmla="*/ 0 w 2423886"/>
              <a:gd name="connsiteY3" fmla="*/ 1211943 h 2423886"/>
              <a:gd name="connsiteX4" fmla="*/ 1211943 w 2423886"/>
              <a:gd name="connsiteY4" fmla="*/ 0 h 24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886" h="2423886">
                <a:moveTo>
                  <a:pt x="1211943" y="0"/>
                </a:moveTo>
                <a:cubicBezTo>
                  <a:pt x="1881281" y="0"/>
                  <a:pt x="2423886" y="542605"/>
                  <a:pt x="2423886" y="1211943"/>
                </a:cubicBezTo>
                <a:cubicBezTo>
                  <a:pt x="2423886" y="1881281"/>
                  <a:pt x="1881281" y="2423886"/>
                  <a:pt x="1211943" y="2423886"/>
                </a:cubicBezTo>
                <a:cubicBezTo>
                  <a:pt x="542605" y="2423886"/>
                  <a:pt x="0" y="1881281"/>
                  <a:pt x="0" y="1211943"/>
                </a:cubicBezTo>
                <a:cubicBezTo>
                  <a:pt x="0" y="542605"/>
                  <a:pt x="542605" y="0"/>
                  <a:pt x="1211943" y="0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3526972" y="2235199"/>
            <a:ext cx="2423886" cy="2423886"/>
          </a:xfrm>
          <a:custGeom>
            <a:avLst/>
            <a:gdLst>
              <a:gd name="connsiteX0" fmla="*/ 1211943 w 2423886"/>
              <a:gd name="connsiteY0" fmla="*/ 0 h 2423886"/>
              <a:gd name="connsiteX1" fmla="*/ 2423886 w 2423886"/>
              <a:gd name="connsiteY1" fmla="*/ 1211943 h 2423886"/>
              <a:gd name="connsiteX2" fmla="*/ 1211943 w 2423886"/>
              <a:gd name="connsiteY2" fmla="*/ 2423886 h 2423886"/>
              <a:gd name="connsiteX3" fmla="*/ 0 w 2423886"/>
              <a:gd name="connsiteY3" fmla="*/ 1211943 h 2423886"/>
              <a:gd name="connsiteX4" fmla="*/ 1211943 w 2423886"/>
              <a:gd name="connsiteY4" fmla="*/ 0 h 24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886" h="2423886">
                <a:moveTo>
                  <a:pt x="1211943" y="0"/>
                </a:moveTo>
                <a:cubicBezTo>
                  <a:pt x="1881281" y="0"/>
                  <a:pt x="2423886" y="542605"/>
                  <a:pt x="2423886" y="1211943"/>
                </a:cubicBezTo>
                <a:cubicBezTo>
                  <a:pt x="2423886" y="1881281"/>
                  <a:pt x="1881281" y="2423886"/>
                  <a:pt x="1211943" y="2423886"/>
                </a:cubicBezTo>
                <a:cubicBezTo>
                  <a:pt x="542605" y="2423886"/>
                  <a:pt x="0" y="1881281"/>
                  <a:pt x="0" y="1211943"/>
                </a:cubicBezTo>
                <a:cubicBezTo>
                  <a:pt x="0" y="542605"/>
                  <a:pt x="542605" y="0"/>
                  <a:pt x="1211943" y="0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61277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0819" y="1716157"/>
            <a:ext cx="2663687" cy="2789582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13044" y="1716157"/>
            <a:ext cx="2663687" cy="2789582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215269" y="1716157"/>
            <a:ext cx="2663687" cy="2789582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17494" y="1716157"/>
            <a:ext cx="2663687" cy="2789582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478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71781" y="754743"/>
            <a:ext cx="4105020" cy="412205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8925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5142" y="932385"/>
            <a:ext cx="2264229" cy="239138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373258" y="932385"/>
            <a:ext cx="2264229" cy="239138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782630" y="932385"/>
            <a:ext cx="2264229" cy="239138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5142" y="3472385"/>
            <a:ext cx="2264229" cy="239138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554514" y="3472385"/>
            <a:ext cx="2264229" cy="239138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782630" y="3472385"/>
            <a:ext cx="2264229" cy="239138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88754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3429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6096000" cy="3429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010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1285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068457" y="0"/>
            <a:ext cx="5123543" cy="6857999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36714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073071" y="3429000"/>
            <a:ext cx="4045857" cy="3429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4073071" cy="3429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118928" y="3429000"/>
            <a:ext cx="4073071" cy="3429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523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541611" y="0"/>
            <a:ext cx="3108778" cy="685800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8243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251200" cy="6858000"/>
          </a:xfrm>
          <a:custGeom>
            <a:avLst/>
            <a:gdLst>
              <a:gd name="connsiteX0" fmla="*/ 812800 w 3251200"/>
              <a:gd name="connsiteY0" fmla="*/ 0 h 6858000"/>
              <a:gd name="connsiteX1" fmla="*/ 3251200 w 3251200"/>
              <a:gd name="connsiteY1" fmla="*/ 0 h 6858000"/>
              <a:gd name="connsiteX2" fmla="*/ 2438400 w 3251200"/>
              <a:gd name="connsiteY2" fmla="*/ 6858000 h 6858000"/>
              <a:gd name="connsiteX3" fmla="*/ 0 w 3251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6858000">
                <a:moveTo>
                  <a:pt x="812800" y="0"/>
                </a:moveTo>
                <a:lnTo>
                  <a:pt x="3251200" y="0"/>
                </a:lnTo>
                <a:lnTo>
                  <a:pt x="24384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2545896" y="0"/>
            <a:ext cx="3251200" cy="6858000"/>
          </a:xfrm>
          <a:custGeom>
            <a:avLst/>
            <a:gdLst>
              <a:gd name="connsiteX0" fmla="*/ 812800 w 3251200"/>
              <a:gd name="connsiteY0" fmla="*/ 0 h 6858000"/>
              <a:gd name="connsiteX1" fmla="*/ 3251200 w 3251200"/>
              <a:gd name="connsiteY1" fmla="*/ 0 h 6858000"/>
              <a:gd name="connsiteX2" fmla="*/ 2438400 w 3251200"/>
              <a:gd name="connsiteY2" fmla="*/ 6858000 h 6858000"/>
              <a:gd name="connsiteX3" fmla="*/ 0 w 3251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6858000">
                <a:moveTo>
                  <a:pt x="812800" y="0"/>
                </a:moveTo>
                <a:lnTo>
                  <a:pt x="3251200" y="0"/>
                </a:lnTo>
                <a:lnTo>
                  <a:pt x="24384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5091792" y="0"/>
            <a:ext cx="3251200" cy="6858000"/>
          </a:xfrm>
          <a:custGeom>
            <a:avLst/>
            <a:gdLst>
              <a:gd name="connsiteX0" fmla="*/ 812800 w 3251200"/>
              <a:gd name="connsiteY0" fmla="*/ 0 h 6858000"/>
              <a:gd name="connsiteX1" fmla="*/ 3251200 w 3251200"/>
              <a:gd name="connsiteY1" fmla="*/ 0 h 6858000"/>
              <a:gd name="connsiteX2" fmla="*/ 2438400 w 3251200"/>
              <a:gd name="connsiteY2" fmla="*/ 6858000 h 6858000"/>
              <a:gd name="connsiteX3" fmla="*/ 0 w 3251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6858000">
                <a:moveTo>
                  <a:pt x="812800" y="0"/>
                </a:moveTo>
                <a:lnTo>
                  <a:pt x="3251200" y="0"/>
                </a:lnTo>
                <a:lnTo>
                  <a:pt x="24384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4465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01195" y="725715"/>
            <a:ext cx="10376403" cy="3144123"/>
          </a:xfrm>
          <a:custGeom>
            <a:avLst/>
            <a:gdLst>
              <a:gd name="connsiteX0" fmla="*/ 5232270 w 6670947"/>
              <a:gd name="connsiteY0" fmla="*/ 2017602 h 2877356"/>
              <a:gd name="connsiteX1" fmla="*/ 5291887 w 6670947"/>
              <a:gd name="connsiteY1" fmla="*/ 2017602 h 2877356"/>
              <a:gd name="connsiteX2" fmla="*/ 5273061 w 6670947"/>
              <a:gd name="connsiteY2" fmla="*/ 2077220 h 2877356"/>
              <a:gd name="connsiteX3" fmla="*/ 5232270 w 6670947"/>
              <a:gd name="connsiteY3" fmla="*/ 2077220 h 2877356"/>
              <a:gd name="connsiteX4" fmla="*/ 4973402 w 6670947"/>
              <a:gd name="connsiteY4" fmla="*/ 898979 h 2877356"/>
              <a:gd name="connsiteX5" fmla="*/ 4973402 w 6670947"/>
              <a:gd name="connsiteY5" fmla="*/ 939769 h 2877356"/>
              <a:gd name="connsiteX6" fmla="*/ 4932610 w 6670947"/>
              <a:gd name="connsiteY6" fmla="*/ 939769 h 2877356"/>
              <a:gd name="connsiteX7" fmla="*/ 4973402 w 6670947"/>
              <a:gd name="connsiteY7" fmla="*/ 898979 h 2877356"/>
              <a:gd name="connsiteX8" fmla="*/ 4534111 w 6670947"/>
              <a:gd name="connsiteY8" fmla="*/ 260437 h 2877356"/>
              <a:gd name="connsiteX9" fmla="*/ 4573332 w 6670947"/>
              <a:gd name="connsiteY9" fmla="*/ 260437 h 2877356"/>
              <a:gd name="connsiteX10" fmla="*/ 4534111 w 6670947"/>
              <a:gd name="connsiteY10" fmla="*/ 299660 h 2877356"/>
              <a:gd name="connsiteX11" fmla="*/ 480082 w 6670947"/>
              <a:gd name="connsiteY11" fmla="*/ 0 h 2877356"/>
              <a:gd name="connsiteX12" fmla="*/ 1157846 w 6670947"/>
              <a:gd name="connsiteY12" fmla="*/ 40792 h 2877356"/>
              <a:gd name="connsiteX13" fmla="*/ 1139019 w 6670947"/>
              <a:gd name="connsiteY13" fmla="*/ 80015 h 2877356"/>
              <a:gd name="connsiteX14" fmla="*/ 1139019 w 6670947"/>
              <a:gd name="connsiteY14" fmla="*/ 100409 h 2877356"/>
              <a:gd name="connsiteX15" fmla="*/ 1198636 w 6670947"/>
              <a:gd name="connsiteY15" fmla="*/ 100409 h 2877356"/>
              <a:gd name="connsiteX16" fmla="*/ 1198636 w 6670947"/>
              <a:gd name="connsiteY16" fmla="*/ 40792 h 2877356"/>
              <a:gd name="connsiteX17" fmla="*/ 1278651 w 6670947"/>
              <a:gd name="connsiteY17" fmla="*/ 40792 h 2877356"/>
              <a:gd name="connsiteX18" fmla="*/ 1278651 w 6670947"/>
              <a:gd name="connsiteY18" fmla="*/ 61188 h 2877356"/>
              <a:gd name="connsiteX19" fmla="*/ 1237859 w 6670947"/>
              <a:gd name="connsiteY19" fmla="*/ 61188 h 2877356"/>
              <a:gd name="connsiteX20" fmla="*/ 1237859 w 6670947"/>
              <a:gd name="connsiteY20" fmla="*/ 120805 h 2877356"/>
              <a:gd name="connsiteX21" fmla="*/ 1358664 w 6670947"/>
              <a:gd name="connsiteY21" fmla="*/ 80015 h 2877356"/>
              <a:gd name="connsiteX22" fmla="*/ 1377491 w 6670947"/>
              <a:gd name="connsiteY22" fmla="*/ 120805 h 2877356"/>
              <a:gd name="connsiteX23" fmla="*/ 1438678 w 6670947"/>
              <a:gd name="connsiteY23" fmla="*/ 100409 h 2877356"/>
              <a:gd name="connsiteX24" fmla="*/ 1438678 w 6670947"/>
              <a:gd name="connsiteY24" fmla="*/ 80015 h 2877356"/>
              <a:gd name="connsiteX25" fmla="*/ 1418283 w 6670947"/>
              <a:gd name="connsiteY25" fmla="*/ 40792 h 2877356"/>
              <a:gd name="connsiteX26" fmla="*/ 1498296 w 6670947"/>
              <a:gd name="connsiteY26" fmla="*/ 20396 h 2877356"/>
              <a:gd name="connsiteX27" fmla="*/ 1498296 w 6670947"/>
              <a:gd name="connsiteY27" fmla="*/ 61188 h 2877356"/>
              <a:gd name="connsiteX28" fmla="*/ 1457504 w 6670947"/>
              <a:gd name="connsiteY28" fmla="*/ 61188 h 2877356"/>
              <a:gd name="connsiteX29" fmla="*/ 1457504 w 6670947"/>
              <a:gd name="connsiteY29" fmla="*/ 120805 h 2877356"/>
              <a:gd name="connsiteX30" fmla="*/ 1498296 w 6670947"/>
              <a:gd name="connsiteY30" fmla="*/ 100409 h 2877356"/>
              <a:gd name="connsiteX31" fmla="*/ 1537519 w 6670947"/>
              <a:gd name="connsiteY31" fmla="*/ 120805 h 2877356"/>
              <a:gd name="connsiteX32" fmla="*/ 1537519 w 6670947"/>
              <a:gd name="connsiteY32" fmla="*/ 80015 h 2877356"/>
              <a:gd name="connsiteX33" fmla="*/ 1557914 w 6670947"/>
              <a:gd name="connsiteY33" fmla="*/ 100409 h 2877356"/>
              <a:gd name="connsiteX34" fmla="*/ 1677150 w 6670947"/>
              <a:gd name="connsiteY34" fmla="*/ 80015 h 2877356"/>
              <a:gd name="connsiteX35" fmla="*/ 1797955 w 6670947"/>
              <a:gd name="connsiteY35" fmla="*/ 100409 h 2877356"/>
              <a:gd name="connsiteX36" fmla="*/ 1816782 w 6670947"/>
              <a:gd name="connsiteY36" fmla="*/ 80015 h 2877356"/>
              <a:gd name="connsiteX37" fmla="*/ 1917191 w 6670947"/>
              <a:gd name="connsiteY37" fmla="*/ 100409 h 2877356"/>
              <a:gd name="connsiteX38" fmla="*/ 2157232 w 6670947"/>
              <a:gd name="connsiteY38" fmla="*/ 80015 h 2877356"/>
              <a:gd name="connsiteX39" fmla="*/ 2176059 w 6670947"/>
              <a:gd name="connsiteY39" fmla="*/ 100409 h 2877356"/>
              <a:gd name="connsiteX40" fmla="*/ 2176059 w 6670947"/>
              <a:gd name="connsiteY40" fmla="*/ 61188 h 2877356"/>
              <a:gd name="connsiteX41" fmla="*/ 2276468 w 6670947"/>
              <a:gd name="connsiteY41" fmla="*/ 80015 h 2877356"/>
              <a:gd name="connsiteX42" fmla="*/ 2596523 w 6670947"/>
              <a:gd name="connsiteY42" fmla="*/ 61188 h 2877356"/>
              <a:gd name="connsiteX43" fmla="*/ 2695365 w 6670947"/>
              <a:gd name="connsiteY43" fmla="*/ 80015 h 2877356"/>
              <a:gd name="connsiteX44" fmla="*/ 2676538 w 6670947"/>
              <a:gd name="connsiteY44" fmla="*/ 120805 h 2877356"/>
              <a:gd name="connsiteX45" fmla="*/ 2635746 w 6670947"/>
              <a:gd name="connsiteY45" fmla="*/ 100409 h 2877356"/>
              <a:gd name="connsiteX46" fmla="*/ 2516510 w 6670947"/>
              <a:gd name="connsiteY46" fmla="*/ 141201 h 2877356"/>
              <a:gd name="connsiteX47" fmla="*/ 2516510 w 6670947"/>
              <a:gd name="connsiteY47" fmla="*/ 180424 h 2877356"/>
              <a:gd name="connsiteX48" fmla="*/ 2635746 w 6670947"/>
              <a:gd name="connsiteY48" fmla="*/ 180424 h 2877356"/>
              <a:gd name="connsiteX49" fmla="*/ 2635746 w 6670947"/>
              <a:gd name="connsiteY49" fmla="*/ 221215 h 2877356"/>
              <a:gd name="connsiteX50" fmla="*/ 2555732 w 6670947"/>
              <a:gd name="connsiteY50" fmla="*/ 260437 h 2877356"/>
              <a:gd name="connsiteX51" fmla="*/ 2715760 w 6670947"/>
              <a:gd name="connsiteY51" fmla="*/ 280833 h 2877356"/>
              <a:gd name="connsiteX52" fmla="*/ 2756551 w 6670947"/>
              <a:gd name="connsiteY52" fmla="*/ 260437 h 2877356"/>
              <a:gd name="connsiteX53" fmla="*/ 2935406 w 6670947"/>
              <a:gd name="connsiteY53" fmla="*/ 260437 h 2877356"/>
              <a:gd name="connsiteX54" fmla="*/ 3035815 w 6670947"/>
              <a:gd name="connsiteY54" fmla="*/ 240041 h 2877356"/>
              <a:gd name="connsiteX55" fmla="*/ 3056210 w 6670947"/>
              <a:gd name="connsiteY55" fmla="*/ 299660 h 2877356"/>
              <a:gd name="connsiteX56" fmla="*/ 3134655 w 6670947"/>
              <a:gd name="connsiteY56" fmla="*/ 299660 h 2877356"/>
              <a:gd name="connsiteX57" fmla="*/ 3195842 w 6670947"/>
              <a:gd name="connsiteY57" fmla="*/ 260437 h 2877356"/>
              <a:gd name="connsiteX58" fmla="*/ 3294682 w 6670947"/>
              <a:gd name="connsiteY58" fmla="*/ 280833 h 2877356"/>
              <a:gd name="connsiteX59" fmla="*/ 3355870 w 6670947"/>
              <a:gd name="connsiteY59" fmla="*/ 260437 h 2877356"/>
              <a:gd name="connsiteX60" fmla="*/ 3355870 w 6670947"/>
              <a:gd name="connsiteY60" fmla="*/ 299660 h 2877356"/>
              <a:gd name="connsiteX61" fmla="*/ 3454710 w 6670947"/>
              <a:gd name="connsiteY61" fmla="*/ 299660 h 2877356"/>
              <a:gd name="connsiteX62" fmla="*/ 3454710 w 6670947"/>
              <a:gd name="connsiteY62" fmla="*/ 260437 h 2877356"/>
              <a:gd name="connsiteX63" fmla="*/ 3495502 w 6670947"/>
              <a:gd name="connsiteY63" fmla="*/ 260437 h 2877356"/>
              <a:gd name="connsiteX64" fmla="*/ 3575515 w 6670947"/>
              <a:gd name="connsiteY64" fmla="*/ 360847 h 2877356"/>
              <a:gd name="connsiteX65" fmla="*/ 3555119 w 6670947"/>
              <a:gd name="connsiteY65" fmla="*/ 320056 h 2877356"/>
              <a:gd name="connsiteX66" fmla="*/ 3555119 w 6670947"/>
              <a:gd name="connsiteY66" fmla="*/ 299660 h 2877356"/>
              <a:gd name="connsiteX67" fmla="*/ 3635132 w 6670947"/>
              <a:gd name="connsiteY67" fmla="*/ 260437 h 2877356"/>
              <a:gd name="connsiteX68" fmla="*/ 3653959 w 6670947"/>
              <a:gd name="connsiteY68" fmla="*/ 260437 h 2877356"/>
              <a:gd name="connsiteX69" fmla="*/ 3674355 w 6670947"/>
              <a:gd name="connsiteY69" fmla="*/ 280833 h 2877356"/>
              <a:gd name="connsiteX70" fmla="*/ 3715147 w 6670947"/>
              <a:gd name="connsiteY70" fmla="*/ 260437 h 2877356"/>
              <a:gd name="connsiteX71" fmla="*/ 3774764 w 6670947"/>
              <a:gd name="connsiteY71" fmla="*/ 260437 h 2877356"/>
              <a:gd name="connsiteX72" fmla="*/ 3774764 w 6670947"/>
              <a:gd name="connsiteY72" fmla="*/ 299660 h 2877356"/>
              <a:gd name="connsiteX73" fmla="*/ 3795160 w 6670947"/>
              <a:gd name="connsiteY73" fmla="*/ 299660 h 2877356"/>
              <a:gd name="connsiteX74" fmla="*/ 3795160 w 6670947"/>
              <a:gd name="connsiteY74" fmla="*/ 260437 h 2877356"/>
              <a:gd name="connsiteX75" fmla="*/ 3834383 w 6670947"/>
              <a:gd name="connsiteY75" fmla="*/ 260437 h 2877356"/>
              <a:gd name="connsiteX76" fmla="*/ 3994410 w 6670947"/>
              <a:gd name="connsiteY76" fmla="*/ 360847 h 2877356"/>
              <a:gd name="connsiteX77" fmla="*/ 3974015 w 6670947"/>
              <a:gd name="connsiteY77" fmla="*/ 320056 h 2877356"/>
              <a:gd name="connsiteX78" fmla="*/ 3974015 w 6670947"/>
              <a:gd name="connsiteY78" fmla="*/ 280833 h 2877356"/>
              <a:gd name="connsiteX79" fmla="*/ 4014806 w 6670947"/>
              <a:gd name="connsiteY79" fmla="*/ 299660 h 2877356"/>
              <a:gd name="connsiteX80" fmla="*/ 4033632 w 6670947"/>
              <a:gd name="connsiteY80" fmla="*/ 280833 h 2877356"/>
              <a:gd name="connsiteX81" fmla="*/ 4033632 w 6670947"/>
              <a:gd name="connsiteY81" fmla="*/ 299660 h 2877356"/>
              <a:gd name="connsiteX82" fmla="*/ 4014806 w 6670947"/>
              <a:gd name="connsiteY82" fmla="*/ 340451 h 2877356"/>
              <a:gd name="connsiteX83" fmla="*/ 4033632 w 6670947"/>
              <a:gd name="connsiteY83" fmla="*/ 340451 h 2877356"/>
              <a:gd name="connsiteX84" fmla="*/ 4054028 w 6670947"/>
              <a:gd name="connsiteY84" fmla="*/ 320056 h 2877356"/>
              <a:gd name="connsiteX85" fmla="*/ 4094819 w 6670947"/>
              <a:gd name="connsiteY85" fmla="*/ 360847 h 2877356"/>
              <a:gd name="connsiteX86" fmla="*/ 4094819 w 6670947"/>
              <a:gd name="connsiteY86" fmla="*/ 320056 h 2877356"/>
              <a:gd name="connsiteX87" fmla="*/ 4154438 w 6670947"/>
              <a:gd name="connsiteY87" fmla="*/ 360847 h 2877356"/>
              <a:gd name="connsiteX88" fmla="*/ 4154438 w 6670947"/>
              <a:gd name="connsiteY88" fmla="*/ 320056 h 2877356"/>
              <a:gd name="connsiteX89" fmla="*/ 4234451 w 6670947"/>
              <a:gd name="connsiteY89" fmla="*/ 400069 h 2877356"/>
              <a:gd name="connsiteX90" fmla="*/ 4234451 w 6670947"/>
              <a:gd name="connsiteY90" fmla="*/ 379673 h 2877356"/>
              <a:gd name="connsiteX91" fmla="*/ 4214055 w 6670947"/>
              <a:gd name="connsiteY91" fmla="*/ 360847 h 2877356"/>
              <a:gd name="connsiteX92" fmla="*/ 4253278 w 6670947"/>
              <a:gd name="connsiteY92" fmla="*/ 340451 h 2877356"/>
              <a:gd name="connsiteX93" fmla="*/ 4273674 w 6670947"/>
              <a:gd name="connsiteY93" fmla="*/ 340451 h 2877356"/>
              <a:gd name="connsiteX94" fmla="*/ 4273674 w 6670947"/>
              <a:gd name="connsiteY94" fmla="*/ 379673 h 2877356"/>
              <a:gd name="connsiteX95" fmla="*/ 4333292 w 6670947"/>
              <a:gd name="connsiteY95" fmla="*/ 260437 h 2877356"/>
              <a:gd name="connsiteX96" fmla="*/ 4374083 w 6670947"/>
              <a:gd name="connsiteY96" fmla="*/ 260437 h 2877356"/>
              <a:gd name="connsiteX97" fmla="*/ 4392910 w 6670947"/>
              <a:gd name="connsiteY97" fmla="*/ 340451 h 2877356"/>
              <a:gd name="connsiteX98" fmla="*/ 4374083 w 6670947"/>
              <a:gd name="connsiteY98" fmla="*/ 360847 h 2877356"/>
              <a:gd name="connsiteX99" fmla="*/ 4392910 w 6670947"/>
              <a:gd name="connsiteY99" fmla="*/ 360847 h 2877356"/>
              <a:gd name="connsiteX100" fmla="*/ 4413306 w 6670947"/>
              <a:gd name="connsiteY100" fmla="*/ 340451 h 2877356"/>
              <a:gd name="connsiteX101" fmla="*/ 4433702 w 6670947"/>
              <a:gd name="connsiteY101" fmla="*/ 360847 h 2877356"/>
              <a:gd name="connsiteX102" fmla="*/ 4433702 w 6670947"/>
              <a:gd name="connsiteY102" fmla="*/ 299660 h 2877356"/>
              <a:gd name="connsiteX103" fmla="*/ 4534111 w 6670947"/>
              <a:gd name="connsiteY103" fmla="*/ 299660 h 2877356"/>
              <a:gd name="connsiteX104" fmla="*/ 4534111 w 6670947"/>
              <a:gd name="connsiteY104" fmla="*/ 360847 h 2877356"/>
              <a:gd name="connsiteX105" fmla="*/ 4573332 w 6670947"/>
              <a:gd name="connsiteY105" fmla="*/ 340451 h 2877356"/>
              <a:gd name="connsiteX106" fmla="*/ 4593728 w 6670947"/>
              <a:gd name="connsiteY106" fmla="*/ 340451 h 2877356"/>
              <a:gd name="connsiteX107" fmla="*/ 4593728 w 6670947"/>
              <a:gd name="connsiteY107" fmla="*/ 379673 h 2877356"/>
              <a:gd name="connsiteX108" fmla="*/ 4612555 w 6670947"/>
              <a:gd name="connsiteY108" fmla="*/ 379673 h 2877356"/>
              <a:gd name="connsiteX109" fmla="*/ 4612555 w 6670947"/>
              <a:gd name="connsiteY109" fmla="*/ 340451 h 2877356"/>
              <a:gd name="connsiteX110" fmla="*/ 4653347 w 6670947"/>
              <a:gd name="connsiteY110" fmla="*/ 340451 h 2877356"/>
              <a:gd name="connsiteX111" fmla="*/ 4692570 w 6670947"/>
              <a:gd name="connsiteY111" fmla="*/ 360847 h 2877356"/>
              <a:gd name="connsiteX112" fmla="*/ 4712964 w 6670947"/>
              <a:gd name="connsiteY112" fmla="*/ 320056 h 2877356"/>
              <a:gd name="connsiteX113" fmla="*/ 4813374 w 6670947"/>
              <a:gd name="connsiteY113" fmla="*/ 379673 h 2877356"/>
              <a:gd name="connsiteX114" fmla="*/ 4832200 w 6670947"/>
              <a:gd name="connsiteY114" fmla="*/ 379673 h 2877356"/>
              <a:gd name="connsiteX115" fmla="*/ 4932610 w 6670947"/>
              <a:gd name="connsiteY115" fmla="*/ 360847 h 2877356"/>
              <a:gd name="connsiteX116" fmla="*/ 4912215 w 6670947"/>
              <a:gd name="connsiteY116" fmla="*/ 400069 h 2877356"/>
              <a:gd name="connsiteX117" fmla="*/ 4912215 w 6670947"/>
              <a:gd name="connsiteY117" fmla="*/ 420465 h 2877356"/>
              <a:gd name="connsiteX118" fmla="*/ 5033019 w 6670947"/>
              <a:gd name="connsiteY118" fmla="*/ 420465 h 2877356"/>
              <a:gd name="connsiteX119" fmla="*/ 5053415 w 6670947"/>
              <a:gd name="connsiteY119" fmla="*/ 440860 h 2877356"/>
              <a:gd name="connsiteX120" fmla="*/ 5113034 w 6670947"/>
              <a:gd name="connsiteY120" fmla="*/ 420465 h 2877356"/>
              <a:gd name="connsiteX121" fmla="*/ 5252666 w 6670947"/>
              <a:gd name="connsiteY121" fmla="*/ 440860 h 2877356"/>
              <a:gd name="connsiteX122" fmla="*/ 5252666 w 6670947"/>
              <a:gd name="connsiteY122" fmla="*/ 480083 h 2877356"/>
              <a:gd name="connsiteX123" fmla="*/ 5232270 w 6670947"/>
              <a:gd name="connsiteY123" fmla="*/ 480083 h 2877356"/>
              <a:gd name="connsiteX124" fmla="*/ 5211874 w 6670947"/>
              <a:gd name="connsiteY124" fmla="*/ 459687 h 2877356"/>
              <a:gd name="connsiteX125" fmla="*/ 5012625 w 6670947"/>
              <a:gd name="connsiteY125" fmla="*/ 480083 h 2877356"/>
              <a:gd name="connsiteX126" fmla="*/ 5012625 w 6670947"/>
              <a:gd name="connsiteY126" fmla="*/ 500479 h 2877356"/>
              <a:gd name="connsiteX127" fmla="*/ 5152257 w 6670947"/>
              <a:gd name="connsiteY127" fmla="*/ 539701 h 2877356"/>
              <a:gd name="connsiteX128" fmla="*/ 5113034 w 6670947"/>
              <a:gd name="connsiteY128" fmla="*/ 580492 h 2877356"/>
              <a:gd name="connsiteX129" fmla="*/ 5092638 w 6670947"/>
              <a:gd name="connsiteY129" fmla="*/ 580492 h 2877356"/>
              <a:gd name="connsiteX130" fmla="*/ 5053415 w 6670947"/>
              <a:gd name="connsiteY130" fmla="*/ 560097 h 2877356"/>
              <a:gd name="connsiteX131" fmla="*/ 5033019 w 6670947"/>
              <a:gd name="connsiteY131" fmla="*/ 599319 h 2877356"/>
              <a:gd name="connsiteX132" fmla="*/ 5092638 w 6670947"/>
              <a:gd name="connsiteY132" fmla="*/ 660507 h 2877356"/>
              <a:gd name="connsiteX133" fmla="*/ 5012625 w 6670947"/>
              <a:gd name="connsiteY133" fmla="*/ 660507 h 2877356"/>
              <a:gd name="connsiteX134" fmla="*/ 5012625 w 6670947"/>
              <a:gd name="connsiteY134" fmla="*/ 679333 h 2877356"/>
              <a:gd name="connsiteX135" fmla="*/ 5053415 w 6670947"/>
              <a:gd name="connsiteY135" fmla="*/ 679333 h 2877356"/>
              <a:gd name="connsiteX136" fmla="*/ 5053415 w 6670947"/>
              <a:gd name="connsiteY136" fmla="*/ 699728 h 2877356"/>
              <a:gd name="connsiteX137" fmla="*/ 4992228 w 6670947"/>
              <a:gd name="connsiteY137" fmla="*/ 720124 h 2877356"/>
              <a:gd name="connsiteX138" fmla="*/ 4872992 w 6670947"/>
              <a:gd name="connsiteY138" fmla="*/ 660507 h 2877356"/>
              <a:gd name="connsiteX139" fmla="*/ 4852596 w 6670947"/>
              <a:gd name="connsiteY139" fmla="*/ 660507 h 2877356"/>
              <a:gd name="connsiteX140" fmla="*/ 4852596 w 6670947"/>
              <a:gd name="connsiteY140" fmla="*/ 679333 h 2877356"/>
              <a:gd name="connsiteX141" fmla="*/ 4893388 w 6670947"/>
              <a:gd name="connsiteY141" fmla="*/ 679333 h 2877356"/>
              <a:gd name="connsiteX142" fmla="*/ 4893388 w 6670947"/>
              <a:gd name="connsiteY142" fmla="*/ 720124 h 2877356"/>
              <a:gd name="connsiteX143" fmla="*/ 4872992 w 6670947"/>
              <a:gd name="connsiteY143" fmla="*/ 720124 h 2877356"/>
              <a:gd name="connsiteX144" fmla="*/ 4852596 w 6670947"/>
              <a:gd name="connsiteY144" fmla="*/ 699728 h 2877356"/>
              <a:gd name="connsiteX145" fmla="*/ 4813374 w 6670947"/>
              <a:gd name="connsiteY145" fmla="*/ 720124 h 2877356"/>
              <a:gd name="connsiteX146" fmla="*/ 4692570 w 6670947"/>
              <a:gd name="connsiteY146" fmla="*/ 720124 h 2877356"/>
              <a:gd name="connsiteX147" fmla="*/ 4712964 w 6670947"/>
              <a:gd name="connsiteY147" fmla="*/ 679333 h 2877356"/>
              <a:gd name="connsiteX148" fmla="*/ 4712964 w 6670947"/>
              <a:gd name="connsiteY148" fmla="*/ 660507 h 2877356"/>
              <a:gd name="connsiteX149" fmla="*/ 4673742 w 6670947"/>
              <a:gd name="connsiteY149" fmla="*/ 679333 h 2877356"/>
              <a:gd name="connsiteX150" fmla="*/ 4632951 w 6670947"/>
              <a:gd name="connsiteY150" fmla="*/ 660507 h 2877356"/>
              <a:gd name="connsiteX151" fmla="*/ 4632951 w 6670947"/>
              <a:gd name="connsiteY151" fmla="*/ 699728 h 2877356"/>
              <a:gd name="connsiteX152" fmla="*/ 4673742 w 6670947"/>
              <a:gd name="connsiteY152" fmla="*/ 699728 h 2877356"/>
              <a:gd name="connsiteX153" fmla="*/ 4673742 w 6670947"/>
              <a:gd name="connsiteY153" fmla="*/ 720124 h 2877356"/>
              <a:gd name="connsiteX154" fmla="*/ 4573332 w 6670947"/>
              <a:gd name="connsiteY154" fmla="*/ 738951 h 2877356"/>
              <a:gd name="connsiteX155" fmla="*/ 4573332 w 6670947"/>
              <a:gd name="connsiteY155" fmla="*/ 699728 h 2877356"/>
              <a:gd name="connsiteX156" fmla="*/ 4294070 w 6670947"/>
              <a:gd name="connsiteY156" fmla="*/ 738951 h 2877356"/>
              <a:gd name="connsiteX157" fmla="*/ 4294070 w 6670947"/>
              <a:gd name="connsiteY157" fmla="*/ 720124 h 2877356"/>
              <a:gd name="connsiteX158" fmla="*/ 4273674 w 6670947"/>
              <a:gd name="connsiteY158" fmla="*/ 720124 h 2877356"/>
              <a:gd name="connsiteX159" fmla="*/ 4234451 w 6670947"/>
              <a:gd name="connsiteY159" fmla="*/ 800137 h 2877356"/>
              <a:gd name="connsiteX160" fmla="*/ 4234451 w 6670947"/>
              <a:gd name="connsiteY160" fmla="*/ 859756 h 2877356"/>
              <a:gd name="connsiteX161" fmla="*/ 4154438 w 6670947"/>
              <a:gd name="connsiteY161" fmla="*/ 880152 h 2877356"/>
              <a:gd name="connsiteX162" fmla="*/ 4094819 w 6670947"/>
              <a:gd name="connsiteY162" fmla="*/ 859756 h 2877356"/>
              <a:gd name="connsiteX163" fmla="*/ 4113646 w 6670947"/>
              <a:gd name="connsiteY163" fmla="*/ 818964 h 2877356"/>
              <a:gd name="connsiteX164" fmla="*/ 4113646 w 6670947"/>
              <a:gd name="connsiteY164" fmla="*/ 779743 h 2877356"/>
              <a:gd name="connsiteX165" fmla="*/ 4014806 w 6670947"/>
              <a:gd name="connsiteY165" fmla="*/ 779743 h 2877356"/>
              <a:gd name="connsiteX166" fmla="*/ 4054028 w 6670947"/>
              <a:gd name="connsiteY166" fmla="*/ 839360 h 2877356"/>
              <a:gd name="connsiteX167" fmla="*/ 4054028 w 6670947"/>
              <a:gd name="connsiteY167" fmla="*/ 880152 h 2877356"/>
              <a:gd name="connsiteX168" fmla="*/ 3514328 w 6670947"/>
              <a:gd name="connsiteY168" fmla="*/ 898979 h 2877356"/>
              <a:gd name="connsiteX169" fmla="*/ 3514328 w 6670947"/>
              <a:gd name="connsiteY169" fmla="*/ 919375 h 2877356"/>
              <a:gd name="connsiteX170" fmla="*/ 3575515 w 6670947"/>
              <a:gd name="connsiteY170" fmla="*/ 939769 h 2877356"/>
              <a:gd name="connsiteX171" fmla="*/ 3614738 w 6670947"/>
              <a:gd name="connsiteY171" fmla="*/ 919375 h 2877356"/>
              <a:gd name="connsiteX172" fmla="*/ 3635132 w 6670947"/>
              <a:gd name="connsiteY172" fmla="*/ 919375 h 2877356"/>
              <a:gd name="connsiteX173" fmla="*/ 3674355 w 6670947"/>
              <a:gd name="connsiteY173" fmla="*/ 978992 h 2877356"/>
              <a:gd name="connsiteX174" fmla="*/ 3694751 w 6670947"/>
              <a:gd name="connsiteY174" fmla="*/ 978992 h 2877356"/>
              <a:gd name="connsiteX175" fmla="*/ 3834383 w 6670947"/>
              <a:gd name="connsiteY175" fmla="*/ 919375 h 2877356"/>
              <a:gd name="connsiteX176" fmla="*/ 3854779 w 6670947"/>
              <a:gd name="connsiteY176" fmla="*/ 939769 h 2877356"/>
              <a:gd name="connsiteX177" fmla="*/ 3894000 w 6670947"/>
              <a:gd name="connsiteY177" fmla="*/ 919375 h 2877356"/>
              <a:gd name="connsiteX178" fmla="*/ 3914396 w 6670947"/>
              <a:gd name="connsiteY178" fmla="*/ 939769 h 2877356"/>
              <a:gd name="connsiteX179" fmla="*/ 3953619 w 6670947"/>
              <a:gd name="connsiteY179" fmla="*/ 919375 h 2877356"/>
              <a:gd name="connsiteX180" fmla="*/ 4054028 w 6670947"/>
              <a:gd name="connsiteY180" fmla="*/ 919375 h 2877356"/>
              <a:gd name="connsiteX181" fmla="*/ 4054028 w 6670947"/>
              <a:gd name="connsiteY181" fmla="*/ 960165 h 2877356"/>
              <a:gd name="connsiteX182" fmla="*/ 4094819 w 6670947"/>
              <a:gd name="connsiteY182" fmla="*/ 960165 h 2877356"/>
              <a:gd name="connsiteX183" fmla="*/ 4094819 w 6670947"/>
              <a:gd name="connsiteY183" fmla="*/ 919375 h 2877356"/>
              <a:gd name="connsiteX184" fmla="*/ 4234451 w 6670947"/>
              <a:gd name="connsiteY184" fmla="*/ 919375 h 2877356"/>
              <a:gd name="connsiteX185" fmla="*/ 4253278 w 6670947"/>
              <a:gd name="connsiteY185" fmla="*/ 1019784 h 2877356"/>
              <a:gd name="connsiteX186" fmla="*/ 4273674 w 6670947"/>
              <a:gd name="connsiteY186" fmla="*/ 1019784 h 2877356"/>
              <a:gd name="connsiteX187" fmla="*/ 4273674 w 6670947"/>
              <a:gd name="connsiteY187" fmla="*/ 960165 h 2877356"/>
              <a:gd name="connsiteX188" fmla="*/ 4374083 w 6670947"/>
              <a:gd name="connsiteY188" fmla="*/ 960165 h 2877356"/>
              <a:gd name="connsiteX189" fmla="*/ 4392910 w 6670947"/>
              <a:gd name="connsiteY189" fmla="*/ 978992 h 2877356"/>
              <a:gd name="connsiteX190" fmla="*/ 4433702 w 6670947"/>
              <a:gd name="connsiteY190" fmla="*/ 960165 h 2877356"/>
              <a:gd name="connsiteX191" fmla="*/ 4454096 w 6670947"/>
              <a:gd name="connsiteY191" fmla="*/ 960165 h 2877356"/>
              <a:gd name="connsiteX192" fmla="*/ 4454096 w 6670947"/>
              <a:gd name="connsiteY192" fmla="*/ 1019784 h 2877356"/>
              <a:gd name="connsiteX193" fmla="*/ 4472923 w 6670947"/>
              <a:gd name="connsiteY193" fmla="*/ 1019784 h 2877356"/>
              <a:gd name="connsiteX194" fmla="*/ 4472923 w 6670947"/>
              <a:gd name="connsiteY194" fmla="*/ 960165 h 2877356"/>
              <a:gd name="connsiteX195" fmla="*/ 4513715 w 6670947"/>
              <a:gd name="connsiteY195" fmla="*/ 960165 h 2877356"/>
              <a:gd name="connsiteX196" fmla="*/ 4513715 w 6670947"/>
              <a:gd name="connsiteY196" fmla="*/ 999388 h 2877356"/>
              <a:gd name="connsiteX197" fmla="*/ 4552938 w 6670947"/>
              <a:gd name="connsiteY197" fmla="*/ 978992 h 2877356"/>
              <a:gd name="connsiteX198" fmla="*/ 4573332 w 6670947"/>
              <a:gd name="connsiteY198" fmla="*/ 978992 h 2877356"/>
              <a:gd name="connsiteX199" fmla="*/ 4612555 w 6670947"/>
              <a:gd name="connsiteY199" fmla="*/ 999388 h 2877356"/>
              <a:gd name="connsiteX200" fmla="*/ 4653347 w 6670947"/>
              <a:gd name="connsiteY200" fmla="*/ 960165 h 2877356"/>
              <a:gd name="connsiteX201" fmla="*/ 4692570 w 6670947"/>
              <a:gd name="connsiteY201" fmla="*/ 978992 h 2877356"/>
              <a:gd name="connsiteX202" fmla="*/ 4753756 w 6670947"/>
              <a:gd name="connsiteY202" fmla="*/ 919375 h 2877356"/>
              <a:gd name="connsiteX203" fmla="*/ 4813374 w 6670947"/>
              <a:gd name="connsiteY203" fmla="*/ 939769 h 2877356"/>
              <a:gd name="connsiteX204" fmla="*/ 4852596 w 6670947"/>
              <a:gd name="connsiteY204" fmla="*/ 919375 h 2877356"/>
              <a:gd name="connsiteX205" fmla="*/ 4932610 w 6670947"/>
              <a:gd name="connsiteY205" fmla="*/ 939769 h 2877356"/>
              <a:gd name="connsiteX206" fmla="*/ 4912215 w 6670947"/>
              <a:gd name="connsiteY206" fmla="*/ 978992 h 2877356"/>
              <a:gd name="connsiteX207" fmla="*/ 5012625 w 6670947"/>
              <a:gd name="connsiteY207" fmla="*/ 999388 h 2877356"/>
              <a:gd name="connsiteX208" fmla="*/ 5033019 w 6670947"/>
              <a:gd name="connsiteY208" fmla="*/ 919375 h 2877356"/>
              <a:gd name="connsiteX209" fmla="*/ 5092638 w 6670947"/>
              <a:gd name="connsiteY209" fmla="*/ 919375 h 2877356"/>
              <a:gd name="connsiteX210" fmla="*/ 5131861 w 6670947"/>
              <a:gd name="connsiteY210" fmla="*/ 1079402 h 2877356"/>
              <a:gd name="connsiteX211" fmla="*/ 5152257 w 6670947"/>
              <a:gd name="connsiteY211" fmla="*/ 1059006 h 2877356"/>
              <a:gd name="connsiteX212" fmla="*/ 5252666 w 6670947"/>
              <a:gd name="connsiteY212" fmla="*/ 1079402 h 2877356"/>
              <a:gd name="connsiteX213" fmla="*/ 5291887 w 6670947"/>
              <a:gd name="connsiteY213" fmla="*/ 1059006 h 2877356"/>
              <a:gd name="connsiteX214" fmla="*/ 5492707 w 6670947"/>
              <a:gd name="connsiteY214" fmla="*/ 1099798 h 2877356"/>
              <a:gd name="connsiteX215" fmla="*/ 5552325 w 6670947"/>
              <a:gd name="connsiteY215" fmla="*/ 1079402 h 2877356"/>
              <a:gd name="connsiteX216" fmla="*/ 5591547 w 6670947"/>
              <a:gd name="connsiteY216" fmla="*/ 1099798 h 2877356"/>
              <a:gd name="connsiteX217" fmla="*/ 5712353 w 6670947"/>
              <a:gd name="connsiteY217" fmla="*/ 1079402 h 2877356"/>
              <a:gd name="connsiteX218" fmla="*/ 5931998 w 6670947"/>
              <a:gd name="connsiteY218" fmla="*/ 1139020 h 2877356"/>
              <a:gd name="connsiteX219" fmla="*/ 5971221 w 6670947"/>
              <a:gd name="connsiteY219" fmla="*/ 1118624 h 2877356"/>
              <a:gd name="connsiteX220" fmla="*/ 6051234 w 6670947"/>
              <a:gd name="connsiteY220" fmla="*/ 1159415 h 2877356"/>
              <a:gd name="connsiteX221" fmla="*/ 6051234 w 6670947"/>
              <a:gd name="connsiteY221" fmla="*/ 1118624 h 2877356"/>
              <a:gd name="connsiteX222" fmla="*/ 6231657 w 6670947"/>
              <a:gd name="connsiteY222" fmla="*/ 1198638 h 2877356"/>
              <a:gd name="connsiteX223" fmla="*/ 6270879 w 6670947"/>
              <a:gd name="connsiteY223" fmla="*/ 1139020 h 2877356"/>
              <a:gd name="connsiteX224" fmla="*/ 6350893 w 6670947"/>
              <a:gd name="connsiteY224" fmla="*/ 1179811 h 2877356"/>
              <a:gd name="connsiteX225" fmla="*/ 6350893 w 6670947"/>
              <a:gd name="connsiteY225" fmla="*/ 1139020 h 2877356"/>
              <a:gd name="connsiteX226" fmla="*/ 6490525 w 6670947"/>
              <a:gd name="connsiteY226" fmla="*/ 1139020 h 2877356"/>
              <a:gd name="connsiteX227" fmla="*/ 6550142 w 6670947"/>
              <a:gd name="connsiteY227" fmla="*/ 1179811 h 2877356"/>
              <a:gd name="connsiteX228" fmla="*/ 6570538 w 6670947"/>
              <a:gd name="connsiteY228" fmla="*/ 1179811 h 2877356"/>
              <a:gd name="connsiteX229" fmla="*/ 6550142 w 6670947"/>
              <a:gd name="connsiteY229" fmla="*/ 1139020 h 2877356"/>
              <a:gd name="connsiteX230" fmla="*/ 6550142 w 6670947"/>
              <a:gd name="connsiteY230" fmla="*/ 1118624 h 2877356"/>
              <a:gd name="connsiteX231" fmla="*/ 6590934 w 6670947"/>
              <a:gd name="connsiteY231" fmla="*/ 1118624 h 2877356"/>
              <a:gd name="connsiteX232" fmla="*/ 6609761 w 6670947"/>
              <a:gd name="connsiteY232" fmla="*/ 1179811 h 2877356"/>
              <a:gd name="connsiteX233" fmla="*/ 6670947 w 6670947"/>
              <a:gd name="connsiteY233" fmla="*/ 1159415 h 2877356"/>
              <a:gd name="connsiteX234" fmla="*/ 6670947 w 6670947"/>
              <a:gd name="connsiteY234" fmla="*/ 1198638 h 2877356"/>
              <a:gd name="connsiteX235" fmla="*/ 6590934 w 6670947"/>
              <a:gd name="connsiteY235" fmla="*/ 1239430 h 2877356"/>
              <a:gd name="connsiteX236" fmla="*/ 6630157 w 6670947"/>
              <a:gd name="connsiteY236" fmla="*/ 1239430 h 2877356"/>
              <a:gd name="connsiteX237" fmla="*/ 6630157 w 6670947"/>
              <a:gd name="connsiteY237" fmla="*/ 1278652 h 2877356"/>
              <a:gd name="connsiteX238" fmla="*/ 6529747 w 6670947"/>
              <a:gd name="connsiteY238" fmla="*/ 1278652 h 2877356"/>
              <a:gd name="connsiteX239" fmla="*/ 6371289 w 6670947"/>
              <a:gd name="connsiteY239" fmla="*/ 1358666 h 2877356"/>
              <a:gd name="connsiteX240" fmla="*/ 6371289 w 6670947"/>
              <a:gd name="connsiteY240" fmla="*/ 1338270 h 2877356"/>
              <a:gd name="connsiteX241" fmla="*/ 6330497 w 6670947"/>
              <a:gd name="connsiteY241" fmla="*/ 1358666 h 2877356"/>
              <a:gd name="connsiteX242" fmla="*/ 6250483 w 6670947"/>
              <a:gd name="connsiteY242" fmla="*/ 1338270 h 2877356"/>
              <a:gd name="connsiteX243" fmla="*/ 6131247 w 6670947"/>
              <a:gd name="connsiteY243" fmla="*/ 1358666 h 2877356"/>
              <a:gd name="connsiteX244" fmla="*/ 6151643 w 6670947"/>
              <a:gd name="connsiteY244" fmla="*/ 1459075 h 2877356"/>
              <a:gd name="connsiteX245" fmla="*/ 6090457 w 6670947"/>
              <a:gd name="connsiteY245" fmla="*/ 1459075 h 2877356"/>
              <a:gd name="connsiteX246" fmla="*/ 5991615 w 6670947"/>
              <a:gd name="connsiteY246" fmla="*/ 1477902 h 2877356"/>
              <a:gd name="connsiteX247" fmla="*/ 5971221 w 6670947"/>
              <a:gd name="connsiteY247" fmla="*/ 1459075 h 2877356"/>
              <a:gd name="connsiteX248" fmla="*/ 5950825 w 6670947"/>
              <a:gd name="connsiteY248" fmla="*/ 1498298 h 2877356"/>
              <a:gd name="connsiteX249" fmla="*/ 5911602 w 6670947"/>
              <a:gd name="connsiteY249" fmla="*/ 1477902 h 2877356"/>
              <a:gd name="connsiteX250" fmla="*/ 5851985 w 6670947"/>
              <a:gd name="connsiteY250" fmla="*/ 1498298 h 2877356"/>
              <a:gd name="connsiteX251" fmla="*/ 5851985 w 6670947"/>
              <a:gd name="connsiteY251" fmla="*/ 1477902 h 2877356"/>
              <a:gd name="connsiteX252" fmla="*/ 5790797 w 6670947"/>
              <a:gd name="connsiteY252" fmla="*/ 1498298 h 2877356"/>
              <a:gd name="connsiteX253" fmla="*/ 5351506 w 6670947"/>
              <a:gd name="connsiteY253" fmla="*/ 1518692 h 2877356"/>
              <a:gd name="connsiteX254" fmla="*/ 5312283 w 6670947"/>
              <a:gd name="connsiteY254" fmla="*/ 1477902 h 2877356"/>
              <a:gd name="connsiteX255" fmla="*/ 5291887 w 6670947"/>
              <a:gd name="connsiteY255" fmla="*/ 1477902 h 2877356"/>
              <a:gd name="connsiteX256" fmla="*/ 5273061 w 6670947"/>
              <a:gd name="connsiteY256" fmla="*/ 1518692 h 2877356"/>
              <a:gd name="connsiteX257" fmla="*/ 5092638 w 6670947"/>
              <a:gd name="connsiteY257" fmla="*/ 1459075 h 2877356"/>
              <a:gd name="connsiteX258" fmla="*/ 5072242 w 6670947"/>
              <a:gd name="connsiteY258" fmla="*/ 1477902 h 2877356"/>
              <a:gd name="connsiteX259" fmla="*/ 4932610 w 6670947"/>
              <a:gd name="connsiteY259" fmla="*/ 1459075 h 2877356"/>
              <a:gd name="connsiteX260" fmla="*/ 4813374 w 6670947"/>
              <a:gd name="connsiteY260" fmla="*/ 1459075 h 2877356"/>
              <a:gd name="connsiteX261" fmla="*/ 4792979 w 6670947"/>
              <a:gd name="connsiteY261" fmla="*/ 1438679 h 2877356"/>
              <a:gd name="connsiteX262" fmla="*/ 4753756 w 6670947"/>
              <a:gd name="connsiteY262" fmla="*/ 1459075 h 2877356"/>
              <a:gd name="connsiteX263" fmla="*/ 4573332 w 6670947"/>
              <a:gd name="connsiteY263" fmla="*/ 1459075 h 2877356"/>
              <a:gd name="connsiteX264" fmla="*/ 4472923 w 6670947"/>
              <a:gd name="connsiteY264" fmla="*/ 1438679 h 2877356"/>
              <a:gd name="connsiteX265" fmla="*/ 4353687 w 6670947"/>
              <a:gd name="connsiteY265" fmla="*/ 1459075 h 2877356"/>
              <a:gd name="connsiteX266" fmla="*/ 4273674 w 6670947"/>
              <a:gd name="connsiteY266" fmla="*/ 1459075 h 2877356"/>
              <a:gd name="connsiteX267" fmla="*/ 4193660 w 6670947"/>
              <a:gd name="connsiteY267" fmla="*/ 1438679 h 2877356"/>
              <a:gd name="connsiteX268" fmla="*/ 4134042 w 6670947"/>
              <a:gd name="connsiteY268" fmla="*/ 1438679 h 2877356"/>
              <a:gd name="connsiteX269" fmla="*/ 4134042 w 6670947"/>
              <a:gd name="connsiteY269" fmla="*/ 1418283 h 2877356"/>
              <a:gd name="connsiteX270" fmla="*/ 4113646 w 6670947"/>
              <a:gd name="connsiteY270" fmla="*/ 1418283 h 2877356"/>
              <a:gd name="connsiteX271" fmla="*/ 4113646 w 6670947"/>
              <a:gd name="connsiteY271" fmla="*/ 1459075 h 2877356"/>
              <a:gd name="connsiteX272" fmla="*/ 3575515 w 6670947"/>
              <a:gd name="connsiteY272" fmla="*/ 1477902 h 2877356"/>
              <a:gd name="connsiteX273" fmla="*/ 3534723 w 6670947"/>
              <a:gd name="connsiteY273" fmla="*/ 1518692 h 2877356"/>
              <a:gd name="connsiteX274" fmla="*/ 3415487 w 6670947"/>
              <a:gd name="connsiteY274" fmla="*/ 1498298 h 2877356"/>
              <a:gd name="connsiteX275" fmla="*/ 3415487 w 6670947"/>
              <a:gd name="connsiteY275" fmla="*/ 1539088 h 2877356"/>
              <a:gd name="connsiteX276" fmla="*/ 3374696 w 6670947"/>
              <a:gd name="connsiteY276" fmla="*/ 1539088 h 2877356"/>
              <a:gd name="connsiteX277" fmla="*/ 3374696 w 6670947"/>
              <a:gd name="connsiteY277" fmla="*/ 1498298 h 2877356"/>
              <a:gd name="connsiteX278" fmla="*/ 3335474 w 6670947"/>
              <a:gd name="connsiteY278" fmla="*/ 1518692 h 2877356"/>
              <a:gd name="connsiteX279" fmla="*/ 3235064 w 6670947"/>
              <a:gd name="connsiteY279" fmla="*/ 1498298 h 2877356"/>
              <a:gd name="connsiteX280" fmla="*/ 3075036 w 6670947"/>
              <a:gd name="connsiteY280" fmla="*/ 1557915 h 2877356"/>
              <a:gd name="connsiteX281" fmla="*/ 2995023 w 6670947"/>
              <a:gd name="connsiteY281" fmla="*/ 1557915 h 2877356"/>
              <a:gd name="connsiteX282" fmla="*/ 2955800 w 6670947"/>
              <a:gd name="connsiteY282" fmla="*/ 1539088 h 2877356"/>
              <a:gd name="connsiteX283" fmla="*/ 2915010 w 6670947"/>
              <a:gd name="connsiteY283" fmla="*/ 1578311 h 2877356"/>
              <a:gd name="connsiteX284" fmla="*/ 2896183 w 6670947"/>
              <a:gd name="connsiteY284" fmla="*/ 1578311 h 2877356"/>
              <a:gd name="connsiteX285" fmla="*/ 2875787 w 6670947"/>
              <a:gd name="connsiteY285" fmla="*/ 1557915 h 2877356"/>
              <a:gd name="connsiteX286" fmla="*/ 2736155 w 6670947"/>
              <a:gd name="connsiteY286" fmla="*/ 1598707 h 2877356"/>
              <a:gd name="connsiteX287" fmla="*/ 2676538 w 6670947"/>
              <a:gd name="connsiteY287" fmla="*/ 1578311 h 2877356"/>
              <a:gd name="connsiteX288" fmla="*/ 2576128 w 6670947"/>
              <a:gd name="connsiteY288" fmla="*/ 1637928 h 2877356"/>
              <a:gd name="connsiteX289" fmla="*/ 2555732 w 6670947"/>
              <a:gd name="connsiteY289" fmla="*/ 1637928 h 2877356"/>
              <a:gd name="connsiteX290" fmla="*/ 2496114 w 6670947"/>
              <a:gd name="connsiteY290" fmla="*/ 1598707 h 2877356"/>
              <a:gd name="connsiteX291" fmla="*/ 2496114 w 6670947"/>
              <a:gd name="connsiteY291" fmla="*/ 1637928 h 2877356"/>
              <a:gd name="connsiteX292" fmla="*/ 2456892 w 6670947"/>
              <a:gd name="connsiteY292" fmla="*/ 1637928 h 2877356"/>
              <a:gd name="connsiteX293" fmla="*/ 2416100 w 6670947"/>
              <a:gd name="connsiteY293" fmla="*/ 1619102 h 2877356"/>
              <a:gd name="connsiteX294" fmla="*/ 2416100 w 6670947"/>
              <a:gd name="connsiteY294" fmla="*/ 1658324 h 2877356"/>
              <a:gd name="connsiteX295" fmla="*/ 2616919 w 6670947"/>
              <a:gd name="connsiteY295" fmla="*/ 1658324 h 2877356"/>
              <a:gd name="connsiteX296" fmla="*/ 2596523 w 6670947"/>
              <a:gd name="connsiteY296" fmla="*/ 1697547 h 2877356"/>
              <a:gd name="connsiteX297" fmla="*/ 2596523 w 6670947"/>
              <a:gd name="connsiteY297" fmla="*/ 1717943 h 2877356"/>
              <a:gd name="connsiteX298" fmla="*/ 2656142 w 6670947"/>
              <a:gd name="connsiteY298" fmla="*/ 1717943 h 2877356"/>
              <a:gd name="connsiteX299" fmla="*/ 2656142 w 6670947"/>
              <a:gd name="connsiteY299" fmla="*/ 1697547 h 2877356"/>
              <a:gd name="connsiteX300" fmla="*/ 2635746 w 6670947"/>
              <a:gd name="connsiteY300" fmla="*/ 1658324 h 2877356"/>
              <a:gd name="connsiteX301" fmla="*/ 2736155 w 6670947"/>
              <a:gd name="connsiteY301" fmla="*/ 1637928 h 2877356"/>
              <a:gd name="connsiteX302" fmla="*/ 2756551 w 6670947"/>
              <a:gd name="connsiteY302" fmla="*/ 1658324 h 2877356"/>
              <a:gd name="connsiteX303" fmla="*/ 3395092 w 6670947"/>
              <a:gd name="connsiteY303" fmla="*/ 1598707 h 2877356"/>
              <a:gd name="connsiteX304" fmla="*/ 3395092 w 6670947"/>
              <a:gd name="connsiteY304" fmla="*/ 1619102 h 2877356"/>
              <a:gd name="connsiteX305" fmla="*/ 3434314 w 6670947"/>
              <a:gd name="connsiteY305" fmla="*/ 1598707 h 2877356"/>
              <a:gd name="connsiteX306" fmla="*/ 3555119 w 6670947"/>
              <a:gd name="connsiteY306" fmla="*/ 1598707 h 2877356"/>
              <a:gd name="connsiteX307" fmla="*/ 3575515 w 6670947"/>
              <a:gd name="connsiteY307" fmla="*/ 1619102 h 2877356"/>
              <a:gd name="connsiteX308" fmla="*/ 3614738 w 6670947"/>
              <a:gd name="connsiteY308" fmla="*/ 1598707 h 2877356"/>
              <a:gd name="connsiteX309" fmla="*/ 3635132 w 6670947"/>
              <a:gd name="connsiteY309" fmla="*/ 1598707 h 2877356"/>
              <a:gd name="connsiteX310" fmla="*/ 3635132 w 6670947"/>
              <a:gd name="connsiteY310" fmla="*/ 1637928 h 2877356"/>
              <a:gd name="connsiteX311" fmla="*/ 3774764 w 6670947"/>
              <a:gd name="connsiteY311" fmla="*/ 1637928 h 2877356"/>
              <a:gd name="connsiteX312" fmla="*/ 3774764 w 6670947"/>
              <a:gd name="connsiteY312" fmla="*/ 1598707 h 2877356"/>
              <a:gd name="connsiteX313" fmla="*/ 3795160 w 6670947"/>
              <a:gd name="connsiteY313" fmla="*/ 1598707 h 2877356"/>
              <a:gd name="connsiteX314" fmla="*/ 3834383 w 6670947"/>
              <a:gd name="connsiteY314" fmla="*/ 1637928 h 2877356"/>
              <a:gd name="connsiteX315" fmla="*/ 3873606 w 6670947"/>
              <a:gd name="connsiteY315" fmla="*/ 1619102 h 2877356"/>
              <a:gd name="connsiteX316" fmla="*/ 3914396 w 6670947"/>
              <a:gd name="connsiteY316" fmla="*/ 1637928 h 2877356"/>
              <a:gd name="connsiteX317" fmla="*/ 3914396 w 6670947"/>
              <a:gd name="connsiteY317" fmla="*/ 1598707 h 2877356"/>
              <a:gd name="connsiteX318" fmla="*/ 4033632 w 6670947"/>
              <a:gd name="connsiteY318" fmla="*/ 1619102 h 2877356"/>
              <a:gd name="connsiteX319" fmla="*/ 4033632 w 6670947"/>
              <a:gd name="connsiteY319" fmla="*/ 1678720 h 2877356"/>
              <a:gd name="connsiteX320" fmla="*/ 3994410 w 6670947"/>
              <a:gd name="connsiteY320" fmla="*/ 1658324 h 2877356"/>
              <a:gd name="connsiteX321" fmla="*/ 3994410 w 6670947"/>
              <a:gd name="connsiteY321" fmla="*/ 1697547 h 2877356"/>
              <a:gd name="connsiteX322" fmla="*/ 4033632 w 6670947"/>
              <a:gd name="connsiteY322" fmla="*/ 1697547 h 2877356"/>
              <a:gd name="connsiteX323" fmla="*/ 4094819 w 6670947"/>
              <a:gd name="connsiteY323" fmla="*/ 1598707 h 2877356"/>
              <a:gd name="connsiteX324" fmla="*/ 4134042 w 6670947"/>
              <a:gd name="connsiteY324" fmla="*/ 1619102 h 2877356"/>
              <a:gd name="connsiteX325" fmla="*/ 4234451 w 6670947"/>
              <a:gd name="connsiteY325" fmla="*/ 1598707 h 2877356"/>
              <a:gd name="connsiteX326" fmla="*/ 4234451 w 6670947"/>
              <a:gd name="connsiteY326" fmla="*/ 1619102 h 2877356"/>
              <a:gd name="connsiteX327" fmla="*/ 4273674 w 6670947"/>
              <a:gd name="connsiteY327" fmla="*/ 1598707 h 2877356"/>
              <a:gd name="connsiteX328" fmla="*/ 4314466 w 6670947"/>
              <a:gd name="connsiteY328" fmla="*/ 1598707 h 2877356"/>
              <a:gd name="connsiteX329" fmla="*/ 4353687 w 6670947"/>
              <a:gd name="connsiteY329" fmla="*/ 1678720 h 2877356"/>
              <a:gd name="connsiteX330" fmla="*/ 4374083 w 6670947"/>
              <a:gd name="connsiteY330" fmla="*/ 1678720 h 2877356"/>
              <a:gd name="connsiteX331" fmla="*/ 4374083 w 6670947"/>
              <a:gd name="connsiteY331" fmla="*/ 1598707 h 2877356"/>
              <a:gd name="connsiteX332" fmla="*/ 4472923 w 6670947"/>
              <a:gd name="connsiteY332" fmla="*/ 1598707 h 2877356"/>
              <a:gd name="connsiteX333" fmla="*/ 4513715 w 6670947"/>
              <a:gd name="connsiteY333" fmla="*/ 1678720 h 2877356"/>
              <a:gd name="connsiteX334" fmla="*/ 4612555 w 6670947"/>
              <a:gd name="connsiteY334" fmla="*/ 1598707 h 2877356"/>
              <a:gd name="connsiteX335" fmla="*/ 4632951 w 6670947"/>
              <a:gd name="connsiteY335" fmla="*/ 1598707 h 2877356"/>
              <a:gd name="connsiteX336" fmla="*/ 4733360 w 6670947"/>
              <a:gd name="connsiteY336" fmla="*/ 1678720 h 2877356"/>
              <a:gd name="connsiteX337" fmla="*/ 4753756 w 6670947"/>
              <a:gd name="connsiteY337" fmla="*/ 1637928 h 2877356"/>
              <a:gd name="connsiteX338" fmla="*/ 4673742 w 6670947"/>
              <a:gd name="connsiteY338" fmla="*/ 1637928 h 2877356"/>
              <a:gd name="connsiteX339" fmla="*/ 4673742 w 6670947"/>
              <a:gd name="connsiteY339" fmla="*/ 1598707 h 2877356"/>
              <a:gd name="connsiteX340" fmla="*/ 4772583 w 6670947"/>
              <a:gd name="connsiteY340" fmla="*/ 1578311 h 2877356"/>
              <a:gd name="connsiteX341" fmla="*/ 4852596 w 6670947"/>
              <a:gd name="connsiteY341" fmla="*/ 1658324 h 2877356"/>
              <a:gd name="connsiteX342" fmla="*/ 4932610 w 6670947"/>
              <a:gd name="connsiteY342" fmla="*/ 1658324 h 2877356"/>
              <a:gd name="connsiteX343" fmla="*/ 5033019 w 6670947"/>
              <a:gd name="connsiteY343" fmla="*/ 1678720 h 2877356"/>
              <a:gd name="connsiteX344" fmla="*/ 5211874 w 6670947"/>
              <a:gd name="connsiteY344" fmla="*/ 1619102 h 2877356"/>
              <a:gd name="connsiteX345" fmla="*/ 5152257 w 6670947"/>
              <a:gd name="connsiteY345" fmla="*/ 1619102 h 2877356"/>
              <a:gd name="connsiteX346" fmla="*/ 5152257 w 6670947"/>
              <a:gd name="connsiteY346" fmla="*/ 1578311 h 2877356"/>
              <a:gd name="connsiteX347" fmla="*/ 5172651 w 6670947"/>
              <a:gd name="connsiteY347" fmla="*/ 1578311 h 2877356"/>
              <a:gd name="connsiteX348" fmla="*/ 5211874 w 6670947"/>
              <a:gd name="connsiteY348" fmla="*/ 1598707 h 2877356"/>
              <a:gd name="connsiteX349" fmla="*/ 5211874 w 6670947"/>
              <a:gd name="connsiteY349" fmla="*/ 1557915 h 2877356"/>
              <a:gd name="connsiteX350" fmla="*/ 5273061 w 6670947"/>
              <a:gd name="connsiteY350" fmla="*/ 1557915 h 2877356"/>
              <a:gd name="connsiteX351" fmla="*/ 5291887 w 6670947"/>
              <a:gd name="connsiteY351" fmla="*/ 1578311 h 2877356"/>
              <a:gd name="connsiteX352" fmla="*/ 5332679 w 6670947"/>
              <a:gd name="connsiteY352" fmla="*/ 1557915 h 2877356"/>
              <a:gd name="connsiteX353" fmla="*/ 5371902 w 6670947"/>
              <a:gd name="connsiteY353" fmla="*/ 1557915 h 2877356"/>
              <a:gd name="connsiteX354" fmla="*/ 5371902 w 6670947"/>
              <a:gd name="connsiteY354" fmla="*/ 1598707 h 2877356"/>
              <a:gd name="connsiteX355" fmla="*/ 5332679 w 6670947"/>
              <a:gd name="connsiteY355" fmla="*/ 1658324 h 2877356"/>
              <a:gd name="connsiteX356" fmla="*/ 5371902 w 6670947"/>
              <a:gd name="connsiteY356" fmla="*/ 1658324 h 2877356"/>
              <a:gd name="connsiteX357" fmla="*/ 5492707 w 6670947"/>
              <a:gd name="connsiteY357" fmla="*/ 1637928 h 2877356"/>
              <a:gd name="connsiteX358" fmla="*/ 5552325 w 6670947"/>
              <a:gd name="connsiteY358" fmla="*/ 1678720 h 2877356"/>
              <a:gd name="connsiteX359" fmla="*/ 5591547 w 6670947"/>
              <a:gd name="connsiteY359" fmla="*/ 1658324 h 2877356"/>
              <a:gd name="connsiteX360" fmla="*/ 5712353 w 6670947"/>
              <a:gd name="connsiteY360" fmla="*/ 1658324 h 2877356"/>
              <a:gd name="connsiteX361" fmla="*/ 5751575 w 6670947"/>
              <a:gd name="connsiteY361" fmla="*/ 1678720 h 2877356"/>
              <a:gd name="connsiteX362" fmla="*/ 5731179 w 6670947"/>
              <a:gd name="connsiteY362" fmla="*/ 1637928 h 2877356"/>
              <a:gd name="connsiteX363" fmla="*/ 5731179 w 6670947"/>
              <a:gd name="connsiteY363" fmla="*/ 1619102 h 2877356"/>
              <a:gd name="connsiteX364" fmla="*/ 5790797 w 6670947"/>
              <a:gd name="connsiteY364" fmla="*/ 1619102 h 2877356"/>
              <a:gd name="connsiteX365" fmla="*/ 5771970 w 6670947"/>
              <a:gd name="connsiteY365" fmla="*/ 1717943 h 2877356"/>
              <a:gd name="connsiteX366" fmla="*/ 5731179 w 6670947"/>
              <a:gd name="connsiteY366" fmla="*/ 1697547 h 2877356"/>
              <a:gd name="connsiteX367" fmla="*/ 5611943 w 6670947"/>
              <a:gd name="connsiteY367" fmla="*/ 1738339 h 2877356"/>
              <a:gd name="connsiteX368" fmla="*/ 5611943 w 6670947"/>
              <a:gd name="connsiteY368" fmla="*/ 1717943 h 2877356"/>
              <a:gd name="connsiteX369" fmla="*/ 5571151 w 6670947"/>
              <a:gd name="connsiteY369" fmla="*/ 1738339 h 2877356"/>
              <a:gd name="connsiteX370" fmla="*/ 5552325 w 6670947"/>
              <a:gd name="connsiteY370" fmla="*/ 1738339 h 2877356"/>
              <a:gd name="connsiteX371" fmla="*/ 5472311 w 6670947"/>
              <a:gd name="connsiteY371" fmla="*/ 1717943 h 2877356"/>
              <a:gd name="connsiteX372" fmla="*/ 5412693 w 6670947"/>
              <a:gd name="connsiteY372" fmla="*/ 1738339 h 2877356"/>
              <a:gd name="connsiteX373" fmla="*/ 5371902 w 6670947"/>
              <a:gd name="connsiteY373" fmla="*/ 1697547 h 2877356"/>
              <a:gd name="connsiteX374" fmla="*/ 5332679 w 6670947"/>
              <a:gd name="connsiteY374" fmla="*/ 1738339 h 2877356"/>
              <a:gd name="connsiteX375" fmla="*/ 5291887 w 6670947"/>
              <a:gd name="connsiteY375" fmla="*/ 1738339 h 2877356"/>
              <a:gd name="connsiteX376" fmla="*/ 5273061 w 6670947"/>
              <a:gd name="connsiteY376" fmla="*/ 1717943 h 2877356"/>
              <a:gd name="connsiteX377" fmla="*/ 5232270 w 6670947"/>
              <a:gd name="connsiteY377" fmla="*/ 1738339 h 2877356"/>
              <a:gd name="connsiteX378" fmla="*/ 5131861 w 6670947"/>
              <a:gd name="connsiteY378" fmla="*/ 1738339 h 2877356"/>
              <a:gd name="connsiteX379" fmla="*/ 5092638 w 6670947"/>
              <a:gd name="connsiteY379" fmla="*/ 1797956 h 2877356"/>
              <a:gd name="connsiteX380" fmla="*/ 5012625 w 6670947"/>
              <a:gd name="connsiteY380" fmla="*/ 1797956 h 2877356"/>
              <a:gd name="connsiteX381" fmla="*/ 5012625 w 6670947"/>
              <a:gd name="connsiteY381" fmla="*/ 1758734 h 2877356"/>
              <a:gd name="connsiteX382" fmla="*/ 4953006 w 6670947"/>
              <a:gd name="connsiteY382" fmla="*/ 1797956 h 2877356"/>
              <a:gd name="connsiteX383" fmla="*/ 4673742 w 6670947"/>
              <a:gd name="connsiteY383" fmla="*/ 1797956 h 2877356"/>
              <a:gd name="connsiteX384" fmla="*/ 4653347 w 6670947"/>
              <a:gd name="connsiteY384" fmla="*/ 1818352 h 2877356"/>
              <a:gd name="connsiteX385" fmla="*/ 4612555 w 6670947"/>
              <a:gd name="connsiteY385" fmla="*/ 1797956 h 2877356"/>
              <a:gd name="connsiteX386" fmla="*/ 4593728 w 6670947"/>
              <a:gd name="connsiteY386" fmla="*/ 1797956 h 2877356"/>
              <a:gd name="connsiteX387" fmla="*/ 4552938 w 6670947"/>
              <a:gd name="connsiteY387" fmla="*/ 1918762 h 2877356"/>
              <a:gd name="connsiteX388" fmla="*/ 4392910 w 6670947"/>
              <a:gd name="connsiteY388" fmla="*/ 1918762 h 2877356"/>
              <a:gd name="connsiteX389" fmla="*/ 4353687 w 6670947"/>
              <a:gd name="connsiteY389" fmla="*/ 1857575 h 2877356"/>
              <a:gd name="connsiteX390" fmla="*/ 4273674 w 6670947"/>
              <a:gd name="connsiteY390" fmla="*/ 1857575 h 2877356"/>
              <a:gd name="connsiteX391" fmla="*/ 4273674 w 6670947"/>
              <a:gd name="connsiteY391" fmla="*/ 1877970 h 2877356"/>
              <a:gd name="connsiteX392" fmla="*/ 4333292 w 6670947"/>
              <a:gd name="connsiteY392" fmla="*/ 1877970 h 2877356"/>
              <a:gd name="connsiteX393" fmla="*/ 4333292 w 6670947"/>
              <a:gd name="connsiteY393" fmla="*/ 1918762 h 2877356"/>
              <a:gd name="connsiteX394" fmla="*/ 4113646 w 6670947"/>
              <a:gd name="connsiteY394" fmla="*/ 1918762 h 2877356"/>
              <a:gd name="connsiteX395" fmla="*/ 4113646 w 6670947"/>
              <a:gd name="connsiteY395" fmla="*/ 1957984 h 2877356"/>
              <a:gd name="connsiteX396" fmla="*/ 4054028 w 6670947"/>
              <a:gd name="connsiteY396" fmla="*/ 1957984 h 2877356"/>
              <a:gd name="connsiteX397" fmla="*/ 4054028 w 6670947"/>
              <a:gd name="connsiteY397" fmla="*/ 1918762 h 2877356"/>
              <a:gd name="connsiteX398" fmla="*/ 4014806 w 6670947"/>
              <a:gd name="connsiteY398" fmla="*/ 1918762 h 2877356"/>
              <a:gd name="connsiteX399" fmla="*/ 3953619 w 6670947"/>
              <a:gd name="connsiteY399" fmla="*/ 1957984 h 2877356"/>
              <a:gd name="connsiteX400" fmla="*/ 3934792 w 6670947"/>
              <a:gd name="connsiteY400" fmla="*/ 1957984 h 2877356"/>
              <a:gd name="connsiteX401" fmla="*/ 3894000 w 6670947"/>
              <a:gd name="connsiteY401" fmla="*/ 1918762 h 2877356"/>
              <a:gd name="connsiteX402" fmla="*/ 3795160 w 6670947"/>
              <a:gd name="connsiteY402" fmla="*/ 1937588 h 2877356"/>
              <a:gd name="connsiteX403" fmla="*/ 3795160 w 6670947"/>
              <a:gd name="connsiteY403" fmla="*/ 1978379 h 2877356"/>
              <a:gd name="connsiteX404" fmla="*/ 3854779 w 6670947"/>
              <a:gd name="connsiteY404" fmla="*/ 2037998 h 2877356"/>
              <a:gd name="connsiteX405" fmla="*/ 3894000 w 6670947"/>
              <a:gd name="connsiteY405" fmla="*/ 2037998 h 2877356"/>
              <a:gd name="connsiteX406" fmla="*/ 4033632 w 6670947"/>
              <a:gd name="connsiteY406" fmla="*/ 1957984 h 2877356"/>
              <a:gd name="connsiteX407" fmla="*/ 4033632 w 6670947"/>
              <a:gd name="connsiteY407" fmla="*/ 1997206 h 2877356"/>
              <a:gd name="connsiteX408" fmla="*/ 4054028 w 6670947"/>
              <a:gd name="connsiteY408" fmla="*/ 1978379 h 2877356"/>
              <a:gd name="connsiteX409" fmla="*/ 4154438 w 6670947"/>
              <a:gd name="connsiteY409" fmla="*/ 1997206 h 2877356"/>
              <a:gd name="connsiteX410" fmla="*/ 4472923 w 6670947"/>
              <a:gd name="connsiteY410" fmla="*/ 1997206 h 2877356"/>
              <a:gd name="connsiteX411" fmla="*/ 4552938 w 6670947"/>
              <a:gd name="connsiteY411" fmla="*/ 2058394 h 2877356"/>
              <a:gd name="connsiteX412" fmla="*/ 4573332 w 6670947"/>
              <a:gd name="connsiteY412" fmla="*/ 2017602 h 2877356"/>
              <a:gd name="connsiteX413" fmla="*/ 4513715 w 6670947"/>
              <a:gd name="connsiteY413" fmla="*/ 2017602 h 2877356"/>
              <a:gd name="connsiteX414" fmla="*/ 4513715 w 6670947"/>
              <a:gd name="connsiteY414" fmla="*/ 1997206 h 2877356"/>
              <a:gd name="connsiteX415" fmla="*/ 4673742 w 6670947"/>
              <a:gd name="connsiteY415" fmla="*/ 1997206 h 2877356"/>
              <a:gd name="connsiteX416" fmla="*/ 4712964 w 6670947"/>
              <a:gd name="connsiteY416" fmla="*/ 2058394 h 2877356"/>
              <a:gd name="connsiteX417" fmla="*/ 4832200 w 6670947"/>
              <a:gd name="connsiteY417" fmla="*/ 2058394 h 2877356"/>
              <a:gd name="connsiteX418" fmla="*/ 4813374 w 6670947"/>
              <a:gd name="connsiteY418" fmla="*/ 2097615 h 2877356"/>
              <a:gd name="connsiteX419" fmla="*/ 4813374 w 6670947"/>
              <a:gd name="connsiteY419" fmla="*/ 2118011 h 2877356"/>
              <a:gd name="connsiteX420" fmla="*/ 4852596 w 6670947"/>
              <a:gd name="connsiteY420" fmla="*/ 2077220 h 2877356"/>
              <a:gd name="connsiteX421" fmla="*/ 4832200 w 6670947"/>
              <a:gd name="connsiteY421" fmla="*/ 2017602 h 2877356"/>
              <a:gd name="connsiteX422" fmla="*/ 4872992 w 6670947"/>
              <a:gd name="connsiteY422" fmla="*/ 1997206 h 2877356"/>
              <a:gd name="connsiteX423" fmla="*/ 5072242 w 6670947"/>
              <a:gd name="connsiteY423" fmla="*/ 1997206 h 2877356"/>
              <a:gd name="connsiteX424" fmla="*/ 5072242 w 6670947"/>
              <a:gd name="connsiteY424" fmla="*/ 2037998 h 2877356"/>
              <a:gd name="connsiteX425" fmla="*/ 5033019 w 6670947"/>
              <a:gd name="connsiteY425" fmla="*/ 2037998 h 2877356"/>
              <a:gd name="connsiteX426" fmla="*/ 5033019 w 6670947"/>
              <a:gd name="connsiteY426" fmla="*/ 2077220 h 2877356"/>
              <a:gd name="connsiteX427" fmla="*/ 5092638 w 6670947"/>
              <a:gd name="connsiteY427" fmla="*/ 2097615 h 2877356"/>
              <a:gd name="connsiteX428" fmla="*/ 5131861 w 6670947"/>
              <a:gd name="connsiteY428" fmla="*/ 2077220 h 2877356"/>
              <a:gd name="connsiteX429" fmla="*/ 5232270 w 6670947"/>
              <a:gd name="connsiteY429" fmla="*/ 2077220 h 2877356"/>
              <a:gd name="connsiteX430" fmla="*/ 5211874 w 6670947"/>
              <a:gd name="connsiteY430" fmla="*/ 2118011 h 2877356"/>
              <a:gd name="connsiteX431" fmla="*/ 5312283 w 6670947"/>
              <a:gd name="connsiteY431" fmla="*/ 2118011 h 2877356"/>
              <a:gd name="connsiteX432" fmla="*/ 5312283 w 6670947"/>
              <a:gd name="connsiteY432" fmla="*/ 2037998 h 2877356"/>
              <a:gd name="connsiteX433" fmla="*/ 5371902 w 6670947"/>
              <a:gd name="connsiteY433" fmla="*/ 2077220 h 2877356"/>
              <a:gd name="connsiteX434" fmla="*/ 5392298 w 6670947"/>
              <a:gd name="connsiteY434" fmla="*/ 2037998 h 2877356"/>
              <a:gd name="connsiteX435" fmla="*/ 5371902 w 6670947"/>
              <a:gd name="connsiteY435" fmla="*/ 2017602 h 2877356"/>
              <a:gd name="connsiteX436" fmla="*/ 5451915 w 6670947"/>
              <a:gd name="connsiteY436" fmla="*/ 2017602 h 2877356"/>
              <a:gd name="connsiteX437" fmla="*/ 5511534 w 6670947"/>
              <a:gd name="connsiteY437" fmla="*/ 2097615 h 2877356"/>
              <a:gd name="connsiteX438" fmla="*/ 5492707 w 6670947"/>
              <a:gd name="connsiteY438" fmla="*/ 2138407 h 2877356"/>
              <a:gd name="connsiteX439" fmla="*/ 5511534 w 6670947"/>
              <a:gd name="connsiteY439" fmla="*/ 2138407 h 2877356"/>
              <a:gd name="connsiteX440" fmla="*/ 5511534 w 6670947"/>
              <a:gd name="connsiteY440" fmla="*/ 2118011 h 2877356"/>
              <a:gd name="connsiteX441" fmla="*/ 5591547 w 6670947"/>
              <a:gd name="connsiteY441" fmla="*/ 2138407 h 2877356"/>
              <a:gd name="connsiteX442" fmla="*/ 5591547 w 6670947"/>
              <a:gd name="connsiteY442" fmla="*/ 2216852 h 2877356"/>
              <a:gd name="connsiteX443" fmla="*/ 5552325 w 6670947"/>
              <a:gd name="connsiteY443" fmla="*/ 2198024 h 2877356"/>
              <a:gd name="connsiteX444" fmla="*/ 5472311 w 6670947"/>
              <a:gd name="connsiteY444" fmla="*/ 2198024 h 2877356"/>
              <a:gd name="connsiteX445" fmla="*/ 5371902 w 6670947"/>
              <a:gd name="connsiteY445" fmla="*/ 2216852 h 2877356"/>
              <a:gd name="connsiteX446" fmla="*/ 5351506 w 6670947"/>
              <a:gd name="connsiteY446" fmla="*/ 2198024 h 2877356"/>
              <a:gd name="connsiteX447" fmla="*/ 5351506 w 6670947"/>
              <a:gd name="connsiteY447" fmla="*/ 2257643 h 2877356"/>
              <a:gd name="connsiteX448" fmla="*/ 5291887 w 6670947"/>
              <a:gd name="connsiteY448" fmla="*/ 2237247 h 2877356"/>
              <a:gd name="connsiteX449" fmla="*/ 5232270 w 6670947"/>
              <a:gd name="connsiteY449" fmla="*/ 2257643 h 2877356"/>
              <a:gd name="connsiteX450" fmla="*/ 5232270 w 6670947"/>
              <a:gd name="connsiteY450" fmla="*/ 2237247 h 2877356"/>
              <a:gd name="connsiteX451" fmla="*/ 5193047 w 6670947"/>
              <a:gd name="connsiteY451" fmla="*/ 2257643 h 2877356"/>
              <a:gd name="connsiteX452" fmla="*/ 5072242 w 6670947"/>
              <a:gd name="connsiteY452" fmla="*/ 2257643 h 2877356"/>
              <a:gd name="connsiteX453" fmla="*/ 5053415 w 6670947"/>
              <a:gd name="connsiteY453" fmla="*/ 2237247 h 2877356"/>
              <a:gd name="connsiteX454" fmla="*/ 5012625 w 6670947"/>
              <a:gd name="connsiteY454" fmla="*/ 2257643 h 2877356"/>
              <a:gd name="connsiteX455" fmla="*/ 4973402 w 6670947"/>
              <a:gd name="connsiteY455" fmla="*/ 2237247 h 2877356"/>
              <a:gd name="connsiteX456" fmla="*/ 4872992 w 6670947"/>
              <a:gd name="connsiteY456" fmla="*/ 2257643 h 2877356"/>
              <a:gd name="connsiteX457" fmla="*/ 4872992 w 6670947"/>
              <a:gd name="connsiteY457" fmla="*/ 2317261 h 2877356"/>
              <a:gd name="connsiteX458" fmla="*/ 4912215 w 6670947"/>
              <a:gd name="connsiteY458" fmla="*/ 2317261 h 2877356"/>
              <a:gd name="connsiteX459" fmla="*/ 4912215 w 6670947"/>
              <a:gd name="connsiteY459" fmla="*/ 2358052 h 2877356"/>
              <a:gd name="connsiteX460" fmla="*/ 4753756 w 6670947"/>
              <a:gd name="connsiteY460" fmla="*/ 2358052 h 2877356"/>
              <a:gd name="connsiteX461" fmla="*/ 4612555 w 6670947"/>
              <a:gd name="connsiteY461" fmla="*/ 2376879 h 2877356"/>
              <a:gd name="connsiteX462" fmla="*/ 4612555 w 6670947"/>
              <a:gd name="connsiteY462" fmla="*/ 2358052 h 2877356"/>
              <a:gd name="connsiteX463" fmla="*/ 4573332 w 6670947"/>
              <a:gd name="connsiteY463" fmla="*/ 2376879 h 2877356"/>
              <a:gd name="connsiteX464" fmla="*/ 4534111 w 6670947"/>
              <a:gd name="connsiteY464" fmla="*/ 2376879 h 2877356"/>
              <a:gd name="connsiteX465" fmla="*/ 4552938 w 6670947"/>
              <a:gd name="connsiteY465" fmla="*/ 2337656 h 2877356"/>
              <a:gd name="connsiteX466" fmla="*/ 4513715 w 6670947"/>
              <a:gd name="connsiteY466" fmla="*/ 2337656 h 2877356"/>
              <a:gd name="connsiteX467" fmla="*/ 4433702 w 6670947"/>
              <a:gd name="connsiteY467" fmla="*/ 2397275 h 2877356"/>
              <a:gd name="connsiteX468" fmla="*/ 4413306 w 6670947"/>
              <a:gd name="connsiteY468" fmla="*/ 2376879 h 2877356"/>
              <a:gd name="connsiteX469" fmla="*/ 4374083 w 6670947"/>
              <a:gd name="connsiteY469" fmla="*/ 2397275 h 2877356"/>
              <a:gd name="connsiteX470" fmla="*/ 4314466 w 6670947"/>
              <a:gd name="connsiteY470" fmla="*/ 2337656 h 2877356"/>
              <a:gd name="connsiteX471" fmla="*/ 4193660 w 6670947"/>
              <a:gd name="connsiteY471" fmla="*/ 2397275 h 2877356"/>
              <a:gd name="connsiteX472" fmla="*/ 4113646 w 6670947"/>
              <a:gd name="connsiteY472" fmla="*/ 2397275 h 2877356"/>
              <a:gd name="connsiteX473" fmla="*/ 3974015 w 6670947"/>
              <a:gd name="connsiteY473" fmla="*/ 2477288 h 2877356"/>
              <a:gd name="connsiteX474" fmla="*/ 3914396 w 6670947"/>
              <a:gd name="connsiteY474" fmla="*/ 2477288 h 2877356"/>
              <a:gd name="connsiteX475" fmla="*/ 3953619 w 6670947"/>
              <a:gd name="connsiteY475" fmla="*/ 2417669 h 2877356"/>
              <a:gd name="connsiteX476" fmla="*/ 3934792 w 6670947"/>
              <a:gd name="connsiteY476" fmla="*/ 2397275 h 2877356"/>
              <a:gd name="connsiteX477" fmla="*/ 3894000 w 6670947"/>
              <a:gd name="connsiteY477" fmla="*/ 2417669 h 2877356"/>
              <a:gd name="connsiteX478" fmla="*/ 3854779 w 6670947"/>
              <a:gd name="connsiteY478" fmla="*/ 2397275 h 2877356"/>
              <a:gd name="connsiteX479" fmla="*/ 3873606 w 6670947"/>
              <a:gd name="connsiteY479" fmla="*/ 2436496 h 2877356"/>
              <a:gd name="connsiteX480" fmla="*/ 3873606 w 6670947"/>
              <a:gd name="connsiteY480" fmla="*/ 2456892 h 2877356"/>
              <a:gd name="connsiteX481" fmla="*/ 3454710 w 6670947"/>
              <a:gd name="connsiteY481" fmla="*/ 2577697 h 2877356"/>
              <a:gd name="connsiteX482" fmla="*/ 3434314 w 6670947"/>
              <a:gd name="connsiteY482" fmla="*/ 2577697 h 2877356"/>
              <a:gd name="connsiteX483" fmla="*/ 3434314 w 6670947"/>
              <a:gd name="connsiteY483" fmla="*/ 2557301 h 2877356"/>
              <a:gd name="connsiteX484" fmla="*/ 3294682 w 6670947"/>
              <a:gd name="connsiteY484" fmla="*/ 2596524 h 2877356"/>
              <a:gd name="connsiteX485" fmla="*/ 3255461 w 6670947"/>
              <a:gd name="connsiteY485" fmla="*/ 2577697 h 2877356"/>
              <a:gd name="connsiteX486" fmla="*/ 3175446 w 6670947"/>
              <a:gd name="connsiteY486" fmla="*/ 2596524 h 2877356"/>
              <a:gd name="connsiteX487" fmla="*/ 3175446 w 6670947"/>
              <a:gd name="connsiteY487" fmla="*/ 2656143 h 2877356"/>
              <a:gd name="connsiteX488" fmla="*/ 3214668 w 6670947"/>
              <a:gd name="connsiteY488" fmla="*/ 2656143 h 2877356"/>
              <a:gd name="connsiteX489" fmla="*/ 3214668 w 6670947"/>
              <a:gd name="connsiteY489" fmla="*/ 2696933 h 2877356"/>
              <a:gd name="connsiteX490" fmla="*/ 3134655 w 6670947"/>
              <a:gd name="connsiteY490" fmla="*/ 2696933 h 2877356"/>
              <a:gd name="connsiteX491" fmla="*/ 3134655 w 6670947"/>
              <a:gd name="connsiteY491" fmla="*/ 2717329 h 2877356"/>
              <a:gd name="connsiteX492" fmla="*/ 3175446 w 6670947"/>
              <a:gd name="connsiteY492" fmla="*/ 2717329 h 2877356"/>
              <a:gd name="connsiteX493" fmla="*/ 3175446 w 6670947"/>
              <a:gd name="connsiteY493" fmla="*/ 2756552 h 2877356"/>
              <a:gd name="connsiteX494" fmla="*/ 3056210 w 6670947"/>
              <a:gd name="connsiteY494" fmla="*/ 2776947 h 2877356"/>
              <a:gd name="connsiteX495" fmla="*/ 3015419 w 6670947"/>
              <a:gd name="connsiteY495" fmla="*/ 2756552 h 2877356"/>
              <a:gd name="connsiteX496" fmla="*/ 2576128 w 6670947"/>
              <a:gd name="connsiteY496" fmla="*/ 2836565 h 2877356"/>
              <a:gd name="connsiteX497" fmla="*/ 2576128 w 6670947"/>
              <a:gd name="connsiteY497" fmla="*/ 2816169 h 2877356"/>
              <a:gd name="connsiteX498" fmla="*/ 2555732 w 6670947"/>
              <a:gd name="connsiteY498" fmla="*/ 2836565 h 2877356"/>
              <a:gd name="connsiteX499" fmla="*/ 2456892 w 6670947"/>
              <a:gd name="connsiteY499" fmla="*/ 2816169 h 2877356"/>
              <a:gd name="connsiteX500" fmla="*/ 2376878 w 6670947"/>
              <a:gd name="connsiteY500" fmla="*/ 2816169 h 2877356"/>
              <a:gd name="connsiteX501" fmla="*/ 2317260 w 6670947"/>
              <a:gd name="connsiteY501" fmla="*/ 2856961 h 2877356"/>
              <a:gd name="connsiteX502" fmla="*/ 2216851 w 6670947"/>
              <a:gd name="connsiteY502" fmla="*/ 2856961 h 2877356"/>
              <a:gd name="connsiteX503" fmla="*/ 2196455 w 6670947"/>
              <a:gd name="connsiteY503" fmla="*/ 2836565 h 2877356"/>
              <a:gd name="connsiteX504" fmla="*/ 1877968 w 6670947"/>
              <a:gd name="connsiteY504" fmla="*/ 2877356 h 2877356"/>
              <a:gd name="connsiteX505" fmla="*/ 1857574 w 6670947"/>
              <a:gd name="connsiteY505" fmla="*/ 2877356 h 2877356"/>
              <a:gd name="connsiteX506" fmla="*/ 1617532 w 6670947"/>
              <a:gd name="connsiteY506" fmla="*/ 2696933 h 2877356"/>
              <a:gd name="connsiteX507" fmla="*/ 1617532 w 6670947"/>
              <a:gd name="connsiteY507" fmla="*/ 2656143 h 2877356"/>
              <a:gd name="connsiteX508" fmla="*/ 1658323 w 6670947"/>
              <a:gd name="connsiteY508" fmla="*/ 2656143 h 2877356"/>
              <a:gd name="connsiteX509" fmla="*/ 1557914 w 6670947"/>
              <a:gd name="connsiteY509" fmla="*/ 2577697 h 2877356"/>
              <a:gd name="connsiteX510" fmla="*/ 1617532 w 6670947"/>
              <a:gd name="connsiteY510" fmla="*/ 2536907 h 2877356"/>
              <a:gd name="connsiteX511" fmla="*/ 1617532 w 6670947"/>
              <a:gd name="connsiteY511" fmla="*/ 2516511 h 2877356"/>
              <a:gd name="connsiteX512" fmla="*/ 1537519 w 6670947"/>
              <a:gd name="connsiteY512" fmla="*/ 2477288 h 2877356"/>
              <a:gd name="connsiteX513" fmla="*/ 1537519 w 6670947"/>
              <a:gd name="connsiteY513" fmla="*/ 2456892 h 2877356"/>
              <a:gd name="connsiteX514" fmla="*/ 1578310 w 6670947"/>
              <a:gd name="connsiteY514" fmla="*/ 2456892 h 2877356"/>
              <a:gd name="connsiteX515" fmla="*/ 1578310 w 6670947"/>
              <a:gd name="connsiteY515" fmla="*/ 2436496 h 2877356"/>
              <a:gd name="connsiteX516" fmla="*/ 1537519 w 6670947"/>
              <a:gd name="connsiteY516" fmla="*/ 2436496 h 2877356"/>
              <a:gd name="connsiteX517" fmla="*/ 1537519 w 6670947"/>
              <a:gd name="connsiteY517" fmla="*/ 2456892 h 2877356"/>
              <a:gd name="connsiteX518" fmla="*/ 1517123 w 6670947"/>
              <a:gd name="connsiteY518" fmla="*/ 2436496 h 2877356"/>
              <a:gd name="connsiteX519" fmla="*/ 858186 w 6670947"/>
              <a:gd name="connsiteY519" fmla="*/ 2497684 h 2877356"/>
              <a:gd name="connsiteX520" fmla="*/ 759346 w 6670947"/>
              <a:gd name="connsiteY520" fmla="*/ 2477288 h 2877356"/>
              <a:gd name="connsiteX521" fmla="*/ 759346 w 6670947"/>
              <a:gd name="connsiteY521" fmla="*/ 2456892 h 2877356"/>
              <a:gd name="connsiteX522" fmla="*/ 778172 w 6670947"/>
              <a:gd name="connsiteY522" fmla="*/ 2417669 h 2877356"/>
              <a:gd name="connsiteX523" fmla="*/ 679332 w 6670947"/>
              <a:gd name="connsiteY523" fmla="*/ 2397275 h 2877356"/>
              <a:gd name="connsiteX524" fmla="*/ 658936 w 6670947"/>
              <a:gd name="connsiteY524" fmla="*/ 2417669 h 2877356"/>
              <a:gd name="connsiteX525" fmla="*/ 658936 w 6670947"/>
              <a:gd name="connsiteY525" fmla="*/ 2397275 h 2877356"/>
              <a:gd name="connsiteX526" fmla="*/ 679332 w 6670947"/>
              <a:gd name="connsiteY526" fmla="*/ 2358052 h 2877356"/>
              <a:gd name="connsiteX527" fmla="*/ 658936 w 6670947"/>
              <a:gd name="connsiteY527" fmla="*/ 2278039 h 2877356"/>
              <a:gd name="connsiteX528" fmla="*/ 699727 w 6670947"/>
              <a:gd name="connsiteY528" fmla="*/ 2278039 h 2877356"/>
              <a:gd name="connsiteX529" fmla="*/ 699727 w 6670947"/>
              <a:gd name="connsiteY529" fmla="*/ 2257643 h 2877356"/>
              <a:gd name="connsiteX530" fmla="*/ 619714 w 6670947"/>
              <a:gd name="connsiteY530" fmla="*/ 2157233 h 2877356"/>
              <a:gd name="connsiteX531" fmla="*/ 578923 w 6670947"/>
              <a:gd name="connsiteY531" fmla="*/ 2077220 h 2877356"/>
              <a:gd name="connsiteX532" fmla="*/ 519304 w 6670947"/>
              <a:gd name="connsiteY532" fmla="*/ 2077220 h 2877356"/>
              <a:gd name="connsiteX533" fmla="*/ 338882 w 6670947"/>
              <a:gd name="connsiteY533" fmla="*/ 1997206 h 2877356"/>
              <a:gd name="connsiteX534" fmla="*/ 400068 w 6670947"/>
              <a:gd name="connsiteY534" fmla="*/ 1877970 h 2877356"/>
              <a:gd name="connsiteX535" fmla="*/ 379672 w 6670947"/>
              <a:gd name="connsiteY535" fmla="*/ 1838748 h 2877356"/>
              <a:gd name="connsiteX536" fmla="*/ 379672 w 6670947"/>
              <a:gd name="connsiteY536" fmla="*/ 1818352 h 2877356"/>
              <a:gd name="connsiteX537" fmla="*/ 459685 w 6670947"/>
              <a:gd name="connsiteY537" fmla="*/ 1818352 h 2877356"/>
              <a:gd name="connsiteX538" fmla="*/ 498908 w 6670947"/>
              <a:gd name="connsiteY538" fmla="*/ 1838748 h 2877356"/>
              <a:gd name="connsiteX539" fmla="*/ 519304 w 6670947"/>
              <a:gd name="connsiteY539" fmla="*/ 1818352 h 2877356"/>
              <a:gd name="connsiteX540" fmla="*/ 519304 w 6670947"/>
              <a:gd name="connsiteY540" fmla="*/ 1857575 h 2877356"/>
              <a:gd name="connsiteX541" fmla="*/ 558527 w 6670947"/>
              <a:gd name="connsiteY541" fmla="*/ 1857575 h 2877356"/>
              <a:gd name="connsiteX542" fmla="*/ 679332 w 6670947"/>
              <a:gd name="connsiteY542" fmla="*/ 1777560 h 2877356"/>
              <a:gd name="connsiteX543" fmla="*/ 679332 w 6670947"/>
              <a:gd name="connsiteY543" fmla="*/ 1797956 h 2877356"/>
              <a:gd name="connsiteX544" fmla="*/ 658936 w 6670947"/>
              <a:gd name="connsiteY544" fmla="*/ 1838748 h 2877356"/>
              <a:gd name="connsiteX545" fmla="*/ 938200 w 6670947"/>
              <a:gd name="connsiteY545" fmla="*/ 1797956 h 2877356"/>
              <a:gd name="connsiteX546" fmla="*/ 958595 w 6670947"/>
              <a:gd name="connsiteY546" fmla="*/ 1818352 h 2877356"/>
              <a:gd name="connsiteX547" fmla="*/ 1139019 w 6670947"/>
              <a:gd name="connsiteY547" fmla="*/ 1777560 h 2877356"/>
              <a:gd name="connsiteX548" fmla="*/ 1139019 w 6670947"/>
              <a:gd name="connsiteY548" fmla="*/ 1797956 h 2877356"/>
              <a:gd name="connsiteX549" fmla="*/ 2376878 w 6670947"/>
              <a:gd name="connsiteY549" fmla="*/ 1658324 h 2877356"/>
              <a:gd name="connsiteX550" fmla="*/ 2376878 w 6670947"/>
              <a:gd name="connsiteY550" fmla="*/ 1637928 h 2877356"/>
              <a:gd name="connsiteX551" fmla="*/ 2336087 w 6670947"/>
              <a:gd name="connsiteY551" fmla="*/ 1637928 h 2877356"/>
              <a:gd name="connsiteX552" fmla="*/ 2317260 w 6670947"/>
              <a:gd name="connsiteY552" fmla="*/ 1658324 h 2877356"/>
              <a:gd name="connsiteX553" fmla="*/ 2237246 w 6670947"/>
              <a:gd name="connsiteY553" fmla="*/ 1637928 h 2877356"/>
              <a:gd name="connsiteX554" fmla="*/ 2017600 w 6670947"/>
              <a:gd name="connsiteY554" fmla="*/ 1678720 h 2877356"/>
              <a:gd name="connsiteX555" fmla="*/ 2017600 w 6670947"/>
              <a:gd name="connsiteY555" fmla="*/ 1658324 h 2877356"/>
              <a:gd name="connsiteX556" fmla="*/ 1816782 w 6670947"/>
              <a:gd name="connsiteY556" fmla="*/ 1697547 h 2877356"/>
              <a:gd name="connsiteX557" fmla="*/ 1797955 w 6670947"/>
              <a:gd name="connsiteY557" fmla="*/ 1678720 h 2877356"/>
              <a:gd name="connsiteX558" fmla="*/ 1217463 w 6670947"/>
              <a:gd name="connsiteY558" fmla="*/ 1738339 h 2877356"/>
              <a:gd name="connsiteX559" fmla="*/ 1157846 w 6670947"/>
              <a:gd name="connsiteY559" fmla="*/ 1717943 h 2877356"/>
              <a:gd name="connsiteX560" fmla="*/ 1139019 w 6670947"/>
              <a:gd name="connsiteY560" fmla="*/ 1758734 h 2877356"/>
              <a:gd name="connsiteX561" fmla="*/ 1059004 w 6670947"/>
              <a:gd name="connsiteY561" fmla="*/ 1717943 h 2877356"/>
              <a:gd name="connsiteX562" fmla="*/ 898978 w 6670947"/>
              <a:gd name="connsiteY562" fmla="*/ 1738339 h 2877356"/>
              <a:gd name="connsiteX563" fmla="*/ 279263 w 6670947"/>
              <a:gd name="connsiteY563" fmla="*/ 1578311 h 2877356"/>
              <a:gd name="connsiteX564" fmla="*/ 100409 w 6670947"/>
              <a:gd name="connsiteY564" fmla="*/ 1438679 h 2877356"/>
              <a:gd name="connsiteX565" fmla="*/ 80013 w 6670947"/>
              <a:gd name="connsiteY565" fmla="*/ 1358666 h 2877356"/>
              <a:gd name="connsiteX566" fmla="*/ 80013 w 6670947"/>
              <a:gd name="connsiteY566" fmla="*/ 1299047 h 2877356"/>
              <a:gd name="connsiteX567" fmla="*/ 20395 w 6670947"/>
              <a:gd name="connsiteY567" fmla="*/ 1299047 h 2877356"/>
              <a:gd name="connsiteX568" fmla="*/ 20395 w 6670947"/>
              <a:gd name="connsiteY568" fmla="*/ 1258256 h 2877356"/>
              <a:gd name="connsiteX569" fmla="*/ 59617 w 6670947"/>
              <a:gd name="connsiteY569" fmla="*/ 1219034 h 2877356"/>
              <a:gd name="connsiteX570" fmla="*/ 80013 w 6670947"/>
              <a:gd name="connsiteY570" fmla="*/ 1219034 h 2877356"/>
              <a:gd name="connsiteX571" fmla="*/ 80013 w 6670947"/>
              <a:gd name="connsiteY571" fmla="*/ 1258256 h 2877356"/>
              <a:gd name="connsiteX572" fmla="*/ 100409 w 6670947"/>
              <a:gd name="connsiteY572" fmla="*/ 1258256 h 2877356"/>
              <a:gd name="connsiteX573" fmla="*/ 160027 w 6670947"/>
              <a:gd name="connsiteY573" fmla="*/ 1198638 h 2877356"/>
              <a:gd name="connsiteX574" fmla="*/ 160027 w 6670947"/>
              <a:gd name="connsiteY574" fmla="*/ 1179811 h 2877356"/>
              <a:gd name="connsiteX575" fmla="*/ 0 w 6670947"/>
              <a:gd name="connsiteY575" fmla="*/ 1079402 h 2877356"/>
              <a:gd name="connsiteX576" fmla="*/ 0 w 6670947"/>
              <a:gd name="connsiteY576" fmla="*/ 1059006 h 2877356"/>
              <a:gd name="connsiteX577" fmla="*/ 20395 w 6670947"/>
              <a:gd name="connsiteY577" fmla="*/ 1059006 h 2877356"/>
              <a:gd name="connsiteX578" fmla="*/ 119236 w 6670947"/>
              <a:gd name="connsiteY578" fmla="*/ 1118624 h 2877356"/>
              <a:gd name="connsiteX579" fmla="*/ 160027 w 6670947"/>
              <a:gd name="connsiteY579" fmla="*/ 1118624 h 2877356"/>
              <a:gd name="connsiteX580" fmla="*/ 240040 w 6670947"/>
              <a:gd name="connsiteY580" fmla="*/ 1099798 h 2877356"/>
              <a:gd name="connsiteX581" fmla="*/ 459685 w 6670947"/>
              <a:gd name="connsiteY581" fmla="*/ 1139020 h 2877356"/>
              <a:gd name="connsiteX582" fmla="*/ 539700 w 6670947"/>
              <a:gd name="connsiteY582" fmla="*/ 1099798 h 2877356"/>
              <a:gd name="connsiteX583" fmla="*/ 539700 w 6670947"/>
              <a:gd name="connsiteY583" fmla="*/ 1139020 h 2877356"/>
              <a:gd name="connsiteX584" fmla="*/ 558527 w 6670947"/>
              <a:gd name="connsiteY584" fmla="*/ 1118624 h 2877356"/>
              <a:gd name="connsiteX585" fmla="*/ 658936 w 6670947"/>
              <a:gd name="connsiteY585" fmla="*/ 1139020 h 2877356"/>
              <a:gd name="connsiteX586" fmla="*/ 699727 w 6670947"/>
              <a:gd name="connsiteY586" fmla="*/ 1139020 h 2877356"/>
              <a:gd name="connsiteX587" fmla="*/ 798568 w 6670947"/>
              <a:gd name="connsiteY587" fmla="*/ 1118624 h 2877356"/>
              <a:gd name="connsiteX588" fmla="*/ 798568 w 6670947"/>
              <a:gd name="connsiteY588" fmla="*/ 1139020 h 2877356"/>
              <a:gd name="connsiteX589" fmla="*/ 919372 w 6670947"/>
              <a:gd name="connsiteY589" fmla="*/ 1099798 h 2877356"/>
              <a:gd name="connsiteX590" fmla="*/ 1018213 w 6670947"/>
              <a:gd name="connsiteY590" fmla="*/ 1118624 h 2877356"/>
              <a:gd name="connsiteX591" fmla="*/ 1498296 w 6670947"/>
              <a:gd name="connsiteY591" fmla="*/ 1079402 h 2877356"/>
              <a:gd name="connsiteX592" fmla="*/ 1498296 w 6670947"/>
              <a:gd name="connsiteY592" fmla="*/ 1059006 h 2877356"/>
              <a:gd name="connsiteX593" fmla="*/ 1217463 w 6670947"/>
              <a:gd name="connsiteY593" fmla="*/ 1059006 h 2877356"/>
              <a:gd name="connsiteX594" fmla="*/ 1217463 w 6670947"/>
              <a:gd name="connsiteY594" fmla="*/ 1038611 h 2877356"/>
              <a:gd name="connsiteX595" fmla="*/ 1178242 w 6670947"/>
              <a:gd name="connsiteY595" fmla="*/ 1059006 h 2877356"/>
              <a:gd name="connsiteX596" fmla="*/ 738950 w 6670947"/>
              <a:gd name="connsiteY596" fmla="*/ 960165 h 2877356"/>
              <a:gd name="connsiteX597" fmla="*/ 738950 w 6670947"/>
              <a:gd name="connsiteY597" fmla="*/ 939769 h 2877356"/>
              <a:gd name="connsiteX598" fmla="*/ 759346 w 6670947"/>
              <a:gd name="connsiteY598" fmla="*/ 898979 h 2877356"/>
              <a:gd name="connsiteX599" fmla="*/ 439291 w 6670947"/>
              <a:gd name="connsiteY599" fmla="*/ 599319 h 2877356"/>
              <a:gd name="connsiteX600" fmla="*/ 439291 w 6670947"/>
              <a:gd name="connsiteY600" fmla="*/ 560097 h 2877356"/>
              <a:gd name="connsiteX601" fmla="*/ 459685 w 6670947"/>
              <a:gd name="connsiteY601" fmla="*/ 560097 h 2877356"/>
              <a:gd name="connsiteX602" fmla="*/ 498908 w 6670947"/>
              <a:gd name="connsiteY602" fmla="*/ 580492 h 2877356"/>
              <a:gd name="connsiteX603" fmla="*/ 498908 w 6670947"/>
              <a:gd name="connsiteY603" fmla="*/ 560097 h 2877356"/>
              <a:gd name="connsiteX604" fmla="*/ 418895 w 6670947"/>
              <a:gd name="connsiteY604" fmla="*/ 420465 h 2877356"/>
              <a:gd name="connsiteX605" fmla="*/ 418895 w 6670947"/>
              <a:gd name="connsiteY605" fmla="*/ 340451 h 2877356"/>
              <a:gd name="connsiteX606" fmla="*/ 519304 w 6670947"/>
              <a:gd name="connsiteY606" fmla="*/ 360847 h 2877356"/>
              <a:gd name="connsiteX607" fmla="*/ 658936 w 6670947"/>
              <a:gd name="connsiteY607" fmla="*/ 360847 h 2877356"/>
              <a:gd name="connsiteX608" fmla="*/ 539700 w 6670947"/>
              <a:gd name="connsiteY608" fmla="*/ 299660 h 2877356"/>
              <a:gd name="connsiteX609" fmla="*/ 519304 w 6670947"/>
              <a:gd name="connsiteY609" fmla="*/ 280833 h 2877356"/>
              <a:gd name="connsiteX610" fmla="*/ 539700 w 6670947"/>
              <a:gd name="connsiteY610" fmla="*/ 180424 h 2877356"/>
              <a:gd name="connsiteX611" fmla="*/ 539700 w 6670947"/>
              <a:gd name="connsiteY611" fmla="*/ 141201 h 2877356"/>
              <a:gd name="connsiteX612" fmla="*/ 459685 w 6670947"/>
              <a:gd name="connsiteY612" fmla="*/ 141201 h 2877356"/>
              <a:gd name="connsiteX613" fmla="*/ 480082 w 6670947"/>
              <a:gd name="connsiteY613" fmla="*/ 0 h 287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</a:cxnLst>
            <a:rect l="l" t="t" r="r" b="b"/>
            <a:pathLst>
              <a:path w="6670947" h="2877356">
                <a:moveTo>
                  <a:pt x="5232270" y="2017602"/>
                </a:moveTo>
                <a:lnTo>
                  <a:pt x="5291887" y="2017602"/>
                </a:lnTo>
                <a:cubicBezTo>
                  <a:pt x="5279337" y="2043750"/>
                  <a:pt x="5273061" y="2063623"/>
                  <a:pt x="5273061" y="2077220"/>
                </a:cubicBezTo>
                <a:lnTo>
                  <a:pt x="5232270" y="2077220"/>
                </a:lnTo>
                <a:close/>
                <a:moveTo>
                  <a:pt x="4973402" y="898979"/>
                </a:moveTo>
                <a:lnTo>
                  <a:pt x="4973402" y="939769"/>
                </a:lnTo>
                <a:lnTo>
                  <a:pt x="4932610" y="939769"/>
                </a:lnTo>
                <a:cubicBezTo>
                  <a:pt x="4936794" y="912576"/>
                  <a:pt x="4950391" y="898979"/>
                  <a:pt x="4973402" y="898979"/>
                </a:cubicBezTo>
                <a:close/>
                <a:moveTo>
                  <a:pt x="4534111" y="260437"/>
                </a:moveTo>
                <a:lnTo>
                  <a:pt x="4573332" y="260437"/>
                </a:lnTo>
                <a:cubicBezTo>
                  <a:pt x="4573332" y="286585"/>
                  <a:pt x="4560259" y="299660"/>
                  <a:pt x="4534111" y="299660"/>
                </a:cubicBezTo>
                <a:close/>
                <a:moveTo>
                  <a:pt x="480082" y="0"/>
                </a:moveTo>
                <a:cubicBezTo>
                  <a:pt x="720646" y="27195"/>
                  <a:pt x="946567" y="40792"/>
                  <a:pt x="1157846" y="40792"/>
                </a:cubicBezTo>
                <a:lnTo>
                  <a:pt x="1139019" y="80015"/>
                </a:lnTo>
                <a:lnTo>
                  <a:pt x="1139019" y="100409"/>
                </a:lnTo>
                <a:lnTo>
                  <a:pt x="1198636" y="100409"/>
                </a:lnTo>
                <a:lnTo>
                  <a:pt x="1198636" y="40792"/>
                </a:lnTo>
                <a:lnTo>
                  <a:pt x="1278651" y="40792"/>
                </a:lnTo>
                <a:lnTo>
                  <a:pt x="1278651" y="61188"/>
                </a:lnTo>
                <a:lnTo>
                  <a:pt x="1237859" y="61188"/>
                </a:lnTo>
                <a:lnTo>
                  <a:pt x="1237859" y="120805"/>
                </a:lnTo>
                <a:cubicBezTo>
                  <a:pt x="1292247" y="93612"/>
                  <a:pt x="1332515" y="80015"/>
                  <a:pt x="1358664" y="80015"/>
                </a:cubicBezTo>
                <a:lnTo>
                  <a:pt x="1377491" y="120805"/>
                </a:lnTo>
                <a:cubicBezTo>
                  <a:pt x="1403639" y="107208"/>
                  <a:pt x="1424035" y="100409"/>
                  <a:pt x="1438678" y="100409"/>
                </a:cubicBezTo>
                <a:lnTo>
                  <a:pt x="1438678" y="80015"/>
                </a:lnTo>
                <a:lnTo>
                  <a:pt x="1418283" y="40792"/>
                </a:lnTo>
                <a:lnTo>
                  <a:pt x="1498296" y="20396"/>
                </a:lnTo>
                <a:lnTo>
                  <a:pt x="1498296" y="61188"/>
                </a:lnTo>
                <a:lnTo>
                  <a:pt x="1457504" y="61188"/>
                </a:lnTo>
                <a:lnTo>
                  <a:pt x="1457504" y="120805"/>
                </a:lnTo>
                <a:lnTo>
                  <a:pt x="1498296" y="100409"/>
                </a:lnTo>
                <a:lnTo>
                  <a:pt x="1537519" y="120805"/>
                </a:lnTo>
                <a:lnTo>
                  <a:pt x="1537519" y="80015"/>
                </a:lnTo>
                <a:cubicBezTo>
                  <a:pt x="1551115" y="80015"/>
                  <a:pt x="1557914" y="86813"/>
                  <a:pt x="1557914" y="100409"/>
                </a:cubicBezTo>
                <a:cubicBezTo>
                  <a:pt x="1627991" y="86813"/>
                  <a:pt x="1667736" y="80015"/>
                  <a:pt x="1677150" y="80015"/>
                </a:cubicBezTo>
                <a:cubicBezTo>
                  <a:pt x="1747227" y="93612"/>
                  <a:pt x="1787496" y="100409"/>
                  <a:pt x="1797955" y="100409"/>
                </a:cubicBezTo>
                <a:cubicBezTo>
                  <a:pt x="1810507" y="100409"/>
                  <a:pt x="1816782" y="93612"/>
                  <a:pt x="1816782" y="80015"/>
                </a:cubicBezTo>
                <a:lnTo>
                  <a:pt x="1917191" y="100409"/>
                </a:lnTo>
                <a:cubicBezTo>
                  <a:pt x="1939156" y="100409"/>
                  <a:pt x="2019170" y="93612"/>
                  <a:pt x="2157232" y="80015"/>
                </a:cubicBezTo>
                <a:cubicBezTo>
                  <a:pt x="2157232" y="93612"/>
                  <a:pt x="2163508" y="100409"/>
                  <a:pt x="2176059" y="100409"/>
                </a:cubicBezTo>
                <a:lnTo>
                  <a:pt x="2176059" y="61188"/>
                </a:lnTo>
                <a:lnTo>
                  <a:pt x="2276468" y="80015"/>
                </a:lnTo>
                <a:lnTo>
                  <a:pt x="2596523" y="61188"/>
                </a:lnTo>
                <a:lnTo>
                  <a:pt x="2695365" y="80015"/>
                </a:lnTo>
                <a:lnTo>
                  <a:pt x="2676538" y="120805"/>
                </a:lnTo>
                <a:lnTo>
                  <a:pt x="2635746" y="100409"/>
                </a:lnTo>
                <a:cubicBezTo>
                  <a:pt x="2581358" y="127604"/>
                  <a:pt x="2541612" y="141201"/>
                  <a:pt x="2516510" y="141201"/>
                </a:cubicBezTo>
                <a:lnTo>
                  <a:pt x="2516510" y="180424"/>
                </a:lnTo>
                <a:lnTo>
                  <a:pt x="2635746" y="180424"/>
                </a:lnTo>
                <a:lnTo>
                  <a:pt x="2635746" y="221215"/>
                </a:lnTo>
                <a:cubicBezTo>
                  <a:pt x="2582403" y="221215"/>
                  <a:pt x="2555732" y="234289"/>
                  <a:pt x="2555732" y="260437"/>
                </a:cubicBezTo>
                <a:cubicBezTo>
                  <a:pt x="2662418" y="260437"/>
                  <a:pt x="2715760" y="267236"/>
                  <a:pt x="2715760" y="280833"/>
                </a:cubicBezTo>
                <a:lnTo>
                  <a:pt x="2756551" y="260437"/>
                </a:lnTo>
                <a:lnTo>
                  <a:pt x="2935406" y="260437"/>
                </a:lnTo>
                <a:lnTo>
                  <a:pt x="3035815" y="240041"/>
                </a:lnTo>
                <a:cubicBezTo>
                  <a:pt x="3049411" y="266189"/>
                  <a:pt x="3056210" y="286063"/>
                  <a:pt x="3056210" y="299660"/>
                </a:cubicBezTo>
                <a:lnTo>
                  <a:pt x="3134655" y="299660"/>
                </a:lnTo>
                <a:lnTo>
                  <a:pt x="3195842" y="260437"/>
                </a:lnTo>
                <a:lnTo>
                  <a:pt x="3294682" y="280833"/>
                </a:lnTo>
                <a:cubicBezTo>
                  <a:pt x="3320831" y="267236"/>
                  <a:pt x="3341227" y="260437"/>
                  <a:pt x="3355870" y="260437"/>
                </a:cubicBezTo>
                <a:lnTo>
                  <a:pt x="3355870" y="299660"/>
                </a:lnTo>
                <a:lnTo>
                  <a:pt x="3454710" y="299660"/>
                </a:lnTo>
                <a:lnTo>
                  <a:pt x="3454710" y="260437"/>
                </a:lnTo>
                <a:lnTo>
                  <a:pt x="3495502" y="260437"/>
                </a:lnTo>
                <a:lnTo>
                  <a:pt x="3575515" y="360847"/>
                </a:lnTo>
                <a:lnTo>
                  <a:pt x="3555119" y="320056"/>
                </a:lnTo>
                <a:lnTo>
                  <a:pt x="3555119" y="299660"/>
                </a:lnTo>
                <a:cubicBezTo>
                  <a:pt x="3608462" y="299660"/>
                  <a:pt x="3635132" y="286585"/>
                  <a:pt x="3635132" y="260437"/>
                </a:cubicBezTo>
                <a:lnTo>
                  <a:pt x="3653959" y="260437"/>
                </a:lnTo>
                <a:cubicBezTo>
                  <a:pt x="3667556" y="260437"/>
                  <a:pt x="3674355" y="267236"/>
                  <a:pt x="3674355" y="280833"/>
                </a:cubicBezTo>
                <a:lnTo>
                  <a:pt x="3715147" y="260437"/>
                </a:lnTo>
                <a:lnTo>
                  <a:pt x="3774764" y="260437"/>
                </a:lnTo>
                <a:lnTo>
                  <a:pt x="3774764" y="299660"/>
                </a:lnTo>
                <a:lnTo>
                  <a:pt x="3795160" y="299660"/>
                </a:lnTo>
                <a:lnTo>
                  <a:pt x="3795160" y="260437"/>
                </a:lnTo>
                <a:lnTo>
                  <a:pt x="3834383" y="260437"/>
                </a:lnTo>
                <a:cubicBezTo>
                  <a:pt x="3834383" y="289724"/>
                  <a:pt x="3887726" y="323193"/>
                  <a:pt x="3994410" y="360847"/>
                </a:cubicBezTo>
                <a:lnTo>
                  <a:pt x="3974015" y="320056"/>
                </a:lnTo>
                <a:lnTo>
                  <a:pt x="3974015" y="280833"/>
                </a:lnTo>
                <a:lnTo>
                  <a:pt x="4014806" y="299660"/>
                </a:lnTo>
                <a:cubicBezTo>
                  <a:pt x="4014806" y="287108"/>
                  <a:pt x="4021082" y="280833"/>
                  <a:pt x="4033632" y="280833"/>
                </a:cubicBezTo>
                <a:lnTo>
                  <a:pt x="4033632" y="299660"/>
                </a:lnTo>
                <a:lnTo>
                  <a:pt x="4014806" y="340451"/>
                </a:lnTo>
                <a:lnTo>
                  <a:pt x="4033632" y="340451"/>
                </a:lnTo>
                <a:cubicBezTo>
                  <a:pt x="4033632" y="326855"/>
                  <a:pt x="4040431" y="320056"/>
                  <a:pt x="4054028" y="320056"/>
                </a:cubicBezTo>
                <a:cubicBezTo>
                  <a:pt x="4058212" y="347249"/>
                  <a:pt x="4071808" y="360847"/>
                  <a:pt x="4094819" y="360847"/>
                </a:cubicBezTo>
                <a:lnTo>
                  <a:pt x="4094819" y="320056"/>
                </a:lnTo>
                <a:lnTo>
                  <a:pt x="4154438" y="360847"/>
                </a:lnTo>
                <a:lnTo>
                  <a:pt x="4154438" y="320056"/>
                </a:lnTo>
                <a:lnTo>
                  <a:pt x="4234451" y="400069"/>
                </a:lnTo>
                <a:lnTo>
                  <a:pt x="4234451" y="379673"/>
                </a:lnTo>
                <a:cubicBezTo>
                  <a:pt x="4220854" y="379673"/>
                  <a:pt x="4214055" y="373397"/>
                  <a:pt x="4214055" y="360847"/>
                </a:cubicBezTo>
                <a:lnTo>
                  <a:pt x="4253278" y="340451"/>
                </a:lnTo>
                <a:lnTo>
                  <a:pt x="4273674" y="340451"/>
                </a:lnTo>
                <a:lnTo>
                  <a:pt x="4273674" y="379673"/>
                </a:lnTo>
                <a:cubicBezTo>
                  <a:pt x="4313419" y="379673"/>
                  <a:pt x="4333292" y="339928"/>
                  <a:pt x="4333292" y="260437"/>
                </a:cubicBezTo>
                <a:lnTo>
                  <a:pt x="4374083" y="260437"/>
                </a:lnTo>
                <a:lnTo>
                  <a:pt x="4392910" y="340451"/>
                </a:lnTo>
                <a:cubicBezTo>
                  <a:pt x="4380359" y="340451"/>
                  <a:pt x="4374083" y="347249"/>
                  <a:pt x="4374083" y="360847"/>
                </a:cubicBezTo>
                <a:lnTo>
                  <a:pt x="4392910" y="360847"/>
                </a:lnTo>
                <a:cubicBezTo>
                  <a:pt x="4392910" y="347249"/>
                  <a:pt x="4399708" y="340451"/>
                  <a:pt x="4413306" y="340451"/>
                </a:cubicBezTo>
                <a:cubicBezTo>
                  <a:pt x="4413306" y="354048"/>
                  <a:pt x="4420104" y="360847"/>
                  <a:pt x="4433702" y="360847"/>
                </a:cubicBezTo>
                <a:lnTo>
                  <a:pt x="4433702" y="299660"/>
                </a:lnTo>
                <a:lnTo>
                  <a:pt x="4534111" y="299660"/>
                </a:lnTo>
                <a:lnTo>
                  <a:pt x="4534111" y="360847"/>
                </a:lnTo>
                <a:lnTo>
                  <a:pt x="4573332" y="340451"/>
                </a:lnTo>
                <a:lnTo>
                  <a:pt x="4593728" y="340451"/>
                </a:lnTo>
                <a:lnTo>
                  <a:pt x="4593728" y="379673"/>
                </a:lnTo>
                <a:lnTo>
                  <a:pt x="4612555" y="379673"/>
                </a:lnTo>
                <a:lnTo>
                  <a:pt x="4612555" y="340451"/>
                </a:lnTo>
                <a:lnTo>
                  <a:pt x="4653347" y="340451"/>
                </a:lnTo>
                <a:lnTo>
                  <a:pt x="4692570" y="360847"/>
                </a:lnTo>
                <a:lnTo>
                  <a:pt x="4712964" y="320056"/>
                </a:lnTo>
                <a:cubicBezTo>
                  <a:pt x="4779904" y="326331"/>
                  <a:pt x="4813374" y="346204"/>
                  <a:pt x="4813374" y="379673"/>
                </a:cubicBezTo>
                <a:lnTo>
                  <a:pt x="4832200" y="379673"/>
                </a:lnTo>
                <a:lnTo>
                  <a:pt x="4932610" y="360847"/>
                </a:lnTo>
                <a:lnTo>
                  <a:pt x="4912215" y="400069"/>
                </a:lnTo>
                <a:lnTo>
                  <a:pt x="4912215" y="420465"/>
                </a:lnTo>
                <a:lnTo>
                  <a:pt x="5033019" y="420465"/>
                </a:lnTo>
                <a:cubicBezTo>
                  <a:pt x="5046617" y="420465"/>
                  <a:pt x="5053415" y="427264"/>
                  <a:pt x="5053415" y="440860"/>
                </a:cubicBezTo>
                <a:cubicBezTo>
                  <a:pt x="5078518" y="427264"/>
                  <a:pt x="5098391" y="420465"/>
                  <a:pt x="5113034" y="420465"/>
                </a:cubicBezTo>
                <a:lnTo>
                  <a:pt x="5252666" y="440860"/>
                </a:lnTo>
                <a:lnTo>
                  <a:pt x="5252666" y="480083"/>
                </a:lnTo>
                <a:lnTo>
                  <a:pt x="5232270" y="480083"/>
                </a:lnTo>
                <a:cubicBezTo>
                  <a:pt x="5218673" y="480083"/>
                  <a:pt x="5211874" y="473284"/>
                  <a:pt x="5211874" y="459687"/>
                </a:cubicBezTo>
                <a:cubicBezTo>
                  <a:pt x="5208737" y="473284"/>
                  <a:pt x="5142319" y="480083"/>
                  <a:pt x="5012625" y="480083"/>
                </a:cubicBezTo>
                <a:lnTo>
                  <a:pt x="5012625" y="500479"/>
                </a:lnTo>
                <a:cubicBezTo>
                  <a:pt x="5105713" y="500479"/>
                  <a:pt x="5152257" y="513552"/>
                  <a:pt x="5152257" y="539701"/>
                </a:cubicBezTo>
                <a:cubicBezTo>
                  <a:pt x="5126107" y="539701"/>
                  <a:pt x="5113034" y="553299"/>
                  <a:pt x="5113034" y="580492"/>
                </a:cubicBezTo>
                <a:lnTo>
                  <a:pt x="5092638" y="580492"/>
                </a:lnTo>
                <a:lnTo>
                  <a:pt x="5053415" y="560097"/>
                </a:lnTo>
                <a:lnTo>
                  <a:pt x="5033019" y="599319"/>
                </a:lnTo>
                <a:cubicBezTo>
                  <a:pt x="5051847" y="599319"/>
                  <a:pt x="5071719" y="619715"/>
                  <a:pt x="5092638" y="660507"/>
                </a:cubicBezTo>
                <a:lnTo>
                  <a:pt x="5012625" y="660507"/>
                </a:lnTo>
                <a:lnTo>
                  <a:pt x="5012625" y="679333"/>
                </a:lnTo>
                <a:lnTo>
                  <a:pt x="5053415" y="679333"/>
                </a:lnTo>
                <a:lnTo>
                  <a:pt x="5053415" y="699728"/>
                </a:lnTo>
                <a:cubicBezTo>
                  <a:pt x="5038773" y="699728"/>
                  <a:pt x="5018377" y="706527"/>
                  <a:pt x="4992228" y="720124"/>
                </a:cubicBezTo>
                <a:lnTo>
                  <a:pt x="4872992" y="660507"/>
                </a:lnTo>
                <a:lnTo>
                  <a:pt x="4852596" y="660507"/>
                </a:lnTo>
                <a:lnTo>
                  <a:pt x="4852596" y="679333"/>
                </a:lnTo>
                <a:lnTo>
                  <a:pt x="4893388" y="679333"/>
                </a:lnTo>
                <a:lnTo>
                  <a:pt x="4893388" y="720124"/>
                </a:lnTo>
                <a:lnTo>
                  <a:pt x="4872992" y="720124"/>
                </a:lnTo>
                <a:cubicBezTo>
                  <a:pt x="4859395" y="720124"/>
                  <a:pt x="4852596" y="713325"/>
                  <a:pt x="4852596" y="699728"/>
                </a:cubicBezTo>
                <a:lnTo>
                  <a:pt x="4813374" y="720124"/>
                </a:lnTo>
                <a:lnTo>
                  <a:pt x="4692570" y="720124"/>
                </a:lnTo>
                <a:lnTo>
                  <a:pt x="4712964" y="679333"/>
                </a:lnTo>
                <a:lnTo>
                  <a:pt x="4712964" y="660507"/>
                </a:lnTo>
                <a:lnTo>
                  <a:pt x="4673742" y="679333"/>
                </a:lnTo>
                <a:lnTo>
                  <a:pt x="4632951" y="660507"/>
                </a:lnTo>
                <a:lnTo>
                  <a:pt x="4632951" y="699728"/>
                </a:lnTo>
                <a:lnTo>
                  <a:pt x="4673742" y="699728"/>
                </a:lnTo>
                <a:lnTo>
                  <a:pt x="4673742" y="720124"/>
                </a:lnTo>
                <a:cubicBezTo>
                  <a:pt x="4628767" y="720124"/>
                  <a:pt x="4595298" y="726400"/>
                  <a:pt x="4573332" y="738951"/>
                </a:cubicBezTo>
                <a:lnTo>
                  <a:pt x="4573332" y="699728"/>
                </a:lnTo>
                <a:cubicBezTo>
                  <a:pt x="4448867" y="725877"/>
                  <a:pt x="4355779" y="738951"/>
                  <a:pt x="4294070" y="738951"/>
                </a:cubicBezTo>
                <a:lnTo>
                  <a:pt x="4294070" y="720124"/>
                </a:lnTo>
                <a:lnTo>
                  <a:pt x="4273674" y="720124"/>
                </a:lnTo>
                <a:cubicBezTo>
                  <a:pt x="4273674" y="751503"/>
                  <a:pt x="4260600" y="778173"/>
                  <a:pt x="4234451" y="800137"/>
                </a:cubicBezTo>
                <a:lnTo>
                  <a:pt x="4234451" y="859756"/>
                </a:lnTo>
                <a:cubicBezTo>
                  <a:pt x="4204119" y="859756"/>
                  <a:pt x="4177448" y="866555"/>
                  <a:pt x="4154438" y="880152"/>
                </a:cubicBezTo>
                <a:cubicBezTo>
                  <a:pt x="4128290" y="866555"/>
                  <a:pt x="4108416" y="859756"/>
                  <a:pt x="4094819" y="859756"/>
                </a:cubicBezTo>
                <a:lnTo>
                  <a:pt x="4113646" y="818964"/>
                </a:lnTo>
                <a:lnTo>
                  <a:pt x="4113646" y="779743"/>
                </a:lnTo>
                <a:lnTo>
                  <a:pt x="4014806" y="779743"/>
                </a:lnTo>
                <a:lnTo>
                  <a:pt x="4054028" y="839360"/>
                </a:lnTo>
                <a:lnTo>
                  <a:pt x="4054028" y="880152"/>
                </a:lnTo>
                <a:cubicBezTo>
                  <a:pt x="4019512" y="880152"/>
                  <a:pt x="3839612" y="886427"/>
                  <a:pt x="3514328" y="898979"/>
                </a:cubicBezTo>
                <a:lnTo>
                  <a:pt x="3514328" y="919375"/>
                </a:lnTo>
                <a:cubicBezTo>
                  <a:pt x="3555119" y="919375"/>
                  <a:pt x="3575515" y="926172"/>
                  <a:pt x="3575515" y="939769"/>
                </a:cubicBezTo>
                <a:lnTo>
                  <a:pt x="3614738" y="919375"/>
                </a:lnTo>
                <a:lnTo>
                  <a:pt x="3635132" y="919375"/>
                </a:lnTo>
                <a:cubicBezTo>
                  <a:pt x="3661282" y="919375"/>
                  <a:pt x="3674355" y="939247"/>
                  <a:pt x="3674355" y="978992"/>
                </a:cubicBezTo>
                <a:lnTo>
                  <a:pt x="3694751" y="978992"/>
                </a:lnTo>
                <a:cubicBezTo>
                  <a:pt x="3694751" y="939247"/>
                  <a:pt x="3741295" y="919375"/>
                  <a:pt x="3834383" y="919375"/>
                </a:cubicBezTo>
                <a:cubicBezTo>
                  <a:pt x="3847980" y="919375"/>
                  <a:pt x="3854779" y="926172"/>
                  <a:pt x="3854779" y="939769"/>
                </a:cubicBezTo>
                <a:lnTo>
                  <a:pt x="3894000" y="919375"/>
                </a:lnTo>
                <a:cubicBezTo>
                  <a:pt x="3907598" y="919375"/>
                  <a:pt x="3914396" y="926172"/>
                  <a:pt x="3914396" y="939769"/>
                </a:cubicBezTo>
                <a:lnTo>
                  <a:pt x="3953619" y="919375"/>
                </a:lnTo>
                <a:lnTo>
                  <a:pt x="4054028" y="919375"/>
                </a:lnTo>
                <a:lnTo>
                  <a:pt x="4054028" y="960165"/>
                </a:lnTo>
                <a:lnTo>
                  <a:pt x="4094819" y="960165"/>
                </a:lnTo>
                <a:lnTo>
                  <a:pt x="4094819" y="919375"/>
                </a:lnTo>
                <a:lnTo>
                  <a:pt x="4234451" y="919375"/>
                </a:lnTo>
                <a:lnTo>
                  <a:pt x="4253278" y="1019784"/>
                </a:lnTo>
                <a:lnTo>
                  <a:pt x="4273674" y="1019784"/>
                </a:lnTo>
                <a:lnTo>
                  <a:pt x="4273674" y="960165"/>
                </a:lnTo>
                <a:lnTo>
                  <a:pt x="4374083" y="960165"/>
                </a:lnTo>
                <a:cubicBezTo>
                  <a:pt x="4386634" y="960165"/>
                  <a:pt x="4392910" y="966441"/>
                  <a:pt x="4392910" y="978992"/>
                </a:cubicBezTo>
                <a:lnTo>
                  <a:pt x="4433702" y="960165"/>
                </a:lnTo>
                <a:lnTo>
                  <a:pt x="4454096" y="960165"/>
                </a:lnTo>
                <a:lnTo>
                  <a:pt x="4454096" y="1019784"/>
                </a:lnTo>
                <a:lnTo>
                  <a:pt x="4472923" y="1019784"/>
                </a:lnTo>
                <a:lnTo>
                  <a:pt x="4472923" y="960165"/>
                </a:lnTo>
                <a:lnTo>
                  <a:pt x="4513715" y="960165"/>
                </a:lnTo>
                <a:lnTo>
                  <a:pt x="4513715" y="999388"/>
                </a:lnTo>
                <a:lnTo>
                  <a:pt x="4552938" y="978992"/>
                </a:lnTo>
                <a:lnTo>
                  <a:pt x="4573332" y="978992"/>
                </a:lnTo>
                <a:lnTo>
                  <a:pt x="4612555" y="999388"/>
                </a:lnTo>
                <a:cubicBezTo>
                  <a:pt x="4616739" y="973240"/>
                  <a:pt x="4630336" y="960165"/>
                  <a:pt x="4653347" y="960165"/>
                </a:cubicBezTo>
                <a:lnTo>
                  <a:pt x="4692570" y="978992"/>
                </a:lnTo>
                <a:cubicBezTo>
                  <a:pt x="4692570" y="960165"/>
                  <a:pt x="4712964" y="940292"/>
                  <a:pt x="4753756" y="919375"/>
                </a:cubicBezTo>
                <a:cubicBezTo>
                  <a:pt x="4778859" y="932971"/>
                  <a:pt x="4798731" y="939769"/>
                  <a:pt x="4813374" y="939769"/>
                </a:cubicBezTo>
                <a:lnTo>
                  <a:pt x="4852596" y="919375"/>
                </a:lnTo>
                <a:cubicBezTo>
                  <a:pt x="4875607" y="932971"/>
                  <a:pt x="4902279" y="939769"/>
                  <a:pt x="4932610" y="939769"/>
                </a:cubicBezTo>
                <a:lnTo>
                  <a:pt x="4912215" y="978992"/>
                </a:lnTo>
                <a:cubicBezTo>
                  <a:pt x="4957190" y="978992"/>
                  <a:pt x="4990659" y="985791"/>
                  <a:pt x="5012625" y="999388"/>
                </a:cubicBezTo>
                <a:cubicBezTo>
                  <a:pt x="5026222" y="976377"/>
                  <a:pt x="5033019" y="949705"/>
                  <a:pt x="5033019" y="919375"/>
                </a:cubicBezTo>
                <a:lnTo>
                  <a:pt x="5092638" y="919375"/>
                </a:lnTo>
                <a:cubicBezTo>
                  <a:pt x="5092638" y="941339"/>
                  <a:pt x="5105713" y="994681"/>
                  <a:pt x="5131861" y="1079402"/>
                </a:cubicBezTo>
                <a:cubicBezTo>
                  <a:pt x="5145458" y="1079402"/>
                  <a:pt x="5152257" y="1072603"/>
                  <a:pt x="5152257" y="1059006"/>
                </a:cubicBezTo>
                <a:lnTo>
                  <a:pt x="5252666" y="1079402"/>
                </a:lnTo>
                <a:lnTo>
                  <a:pt x="5291887" y="1059006"/>
                </a:lnTo>
                <a:cubicBezTo>
                  <a:pt x="5315945" y="1072603"/>
                  <a:pt x="5382885" y="1086200"/>
                  <a:pt x="5492707" y="1099798"/>
                </a:cubicBezTo>
                <a:cubicBezTo>
                  <a:pt x="5517809" y="1086200"/>
                  <a:pt x="5537682" y="1079402"/>
                  <a:pt x="5552325" y="1079402"/>
                </a:cubicBezTo>
                <a:lnTo>
                  <a:pt x="5591547" y="1099798"/>
                </a:lnTo>
                <a:lnTo>
                  <a:pt x="5712353" y="1079402"/>
                </a:lnTo>
                <a:cubicBezTo>
                  <a:pt x="5752098" y="1105550"/>
                  <a:pt x="5825313" y="1125423"/>
                  <a:pt x="5931998" y="1139020"/>
                </a:cubicBezTo>
                <a:lnTo>
                  <a:pt x="5971221" y="1118624"/>
                </a:lnTo>
                <a:lnTo>
                  <a:pt x="6051234" y="1159415"/>
                </a:lnTo>
                <a:lnTo>
                  <a:pt x="6051234" y="1118624"/>
                </a:lnTo>
                <a:cubicBezTo>
                  <a:pt x="6171517" y="1134314"/>
                  <a:pt x="6231657" y="1160984"/>
                  <a:pt x="6231657" y="1198638"/>
                </a:cubicBezTo>
                <a:cubicBezTo>
                  <a:pt x="6257806" y="1198638"/>
                  <a:pt x="6270879" y="1178766"/>
                  <a:pt x="6270879" y="1139020"/>
                </a:cubicBezTo>
                <a:lnTo>
                  <a:pt x="6350893" y="1179811"/>
                </a:lnTo>
                <a:lnTo>
                  <a:pt x="6350893" y="1139020"/>
                </a:lnTo>
                <a:lnTo>
                  <a:pt x="6490525" y="1139020"/>
                </a:lnTo>
                <a:lnTo>
                  <a:pt x="6550142" y="1179811"/>
                </a:lnTo>
                <a:lnTo>
                  <a:pt x="6570538" y="1179811"/>
                </a:lnTo>
                <a:lnTo>
                  <a:pt x="6550142" y="1139020"/>
                </a:lnTo>
                <a:lnTo>
                  <a:pt x="6550142" y="1118624"/>
                </a:lnTo>
                <a:lnTo>
                  <a:pt x="6590934" y="1118624"/>
                </a:lnTo>
                <a:cubicBezTo>
                  <a:pt x="6590934" y="1159415"/>
                  <a:pt x="6597210" y="1179811"/>
                  <a:pt x="6609761" y="1179811"/>
                </a:cubicBezTo>
                <a:cubicBezTo>
                  <a:pt x="6635909" y="1166214"/>
                  <a:pt x="6656305" y="1159415"/>
                  <a:pt x="6670947" y="1159415"/>
                </a:cubicBezTo>
                <a:lnTo>
                  <a:pt x="6670947" y="1198638"/>
                </a:lnTo>
                <a:cubicBezTo>
                  <a:pt x="6617605" y="1198638"/>
                  <a:pt x="6590934" y="1212235"/>
                  <a:pt x="6590934" y="1239430"/>
                </a:cubicBezTo>
                <a:lnTo>
                  <a:pt x="6630157" y="1239430"/>
                </a:lnTo>
                <a:lnTo>
                  <a:pt x="6630157" y="1278652"/>
                </a:lnTo>
                <a:lnTo>
                  <a:pt x="6529747" y="1278652"/>
                </a:lnTo>
                <a:cubicBezTo>
                  <a:pt x="6465945" y="1331994"/>
                  <a:pt x="6413126" y="1358666"/>
                  <a:pt x="6371289" y="1358666"/>
                </a:cubicBezTo>
                <a:lnTo>
                  <a:pt x="6371289" y="1338270"/>
                </a:lnTo>
                <a:lnTo>
                  <a:pt x="6330497" y="1358666"/>
                </a:lnTo>
                <a:cubicBezTo>
                  <a:pt x="6301211" y="1358666"/>
                  <a:pt x="6274541" y="1351867"/>
                  <a:pt x="6250483" y="1338270"/>
                </a:cubicBezTo>
                <a:cubicBezTo>
                  <a:pt x="6230611" y="1351867"/>
                  <a:pt x="6190866" y="1358666"/>
                  <a:pt x="6131247" y="1358666"/>
                </a:cubicBezTo>
                <a:lnTo>
                  <a:pt x="6151643" y="1459075"/>
                </a:lnTo>
                <a:lnTo>
                  <a:pt x="6090457" y="1459075"/>
                </a:lnTo>
                <a:lnTo>
                  <a:pt x="5991615" y="1477902"/>
                </a:lnTo>
                <a:cubicBezTo>
                  <a:pt x="5991615" y="1465351"/>
                  <a:pt x="5984818" y="1459075"/>
                  <a:pt x="5971221" y="1459075"/>
                </a:cubicBezTo>
                <a:cubicBezTo>
                  <a:pt x="5971221" y="1485223"/>
                  <a:pt x="5964422" y="1498298"/>
                  <a:pt x="5950825" y="1498298"/>
                </a:cubicBezTo>
                <a:lnTo>
                  <a:pt x="5911602" y="1477902"/>
                </a:lnTo>
                <a:cubicBezTo>
                  <a:pt x="5885454" y="1491499"/>
                  <a:pt x="5865581" y="1498298"/>
                  <a:pt x="5851985" y="1498298"/>
                </a:cubicBezTo>
                <a:lnTo>
                  <a:pt x="5851985" y="1477902"/>
                </a:lnTo>
                <a:cubicBezTo>
                  <a:pt x="5825835" y="1491499"/>
                  <a:pt x="5805441" y="1498298"/>
                  <a:pt x="5790797" y="1498298"/>
                </a:cubicBezTo>
                <a:cubicBezTo>
                  <a:pt x="5731179" y="1498298"/>
                  <a:pt x="5584749" y="1505096"/>
                  <a:pt x="5351506" y="1518692"/>
                </a:cubicBezTo>
                <a:cubicBezTo>
                  <a:pt x="5351506" y="1491499"/>
                  <a:pt x="5338431" y="1477902"/>
                  <a:pt x="5312283" y="1477902"/>
                </a:cubicBezTo>
                <a:lnTo>
                  <a:pt x="5291887" y="1477902"/>
                </a:lnTo>
                <a:cubicBezTo>
                  <a:pt x="5291887" y="1505096"/>
                  <a:pt x="5285613" y="1518692"/>
                  <a:pt x="5273061" y="1518692"/>
                </a:cubicBezTo>
                <a:lnTo>
                  <a:pt x="5092638" y="1459075"/>
                </a:lnTo>
                <a:cubicBezTo>
                  <a:pt x="5079041" y="1459075"/>
                  <a:pt x="5072242" y="1465351"/>
                  <a:pt x="5072242" y="1477902"/>
                </a:cubicBezTo>
                <a:lnTo>
                  <a:pt x="4932610" y="1459075"/>
                </a:lnTo>
                <a:lnTo>
                  <a:pt x="4813374" y="1459075"/>
                </a:lnTo>
                <a:cubicBezTo>
                  <a:pt x="4799776" y="1459075"/>
                  <a:pt x="4792979" y="1452276"/>
                  <a:pt x="4792979" y="1438679"/>
                </a:cubicBezTo>
                <a:lnTo>
                  <a:pt x="4753756" y="1459075"/>
                </a:lnTo>
                <a:lnTo>
                  <a:pt x="4573332" y="1459075"/>
                </a:lnTo>
                <a:cubicBezTo>
                  <a:pt x="4528358" y="1459075"/>
                  <a:pt x="4494888" y="1452276"/>
                  <a:pt x="4472923" y="1438679"/>
                </a:cubicBezTo>
                <a:lnTo>
                  <a:pt x="4353687" y="1459075"/>
                </a:lnTo>
                <a:lnTo>
                  <a:pt x="4273674" y="1459075"/>
                </a:lnTo>
                <a:cubicBezTo>
                  <a:pt x="4243342" y="1459075"/>
                  <a:pt x="4216671" y="1452276"/>
                  <a:pt x="4193660" y="1438679"/>
                </a:cubicBezTo>
                <a:lnTo>
                  <a:pt x="4134042" y="1438679"/>
                </a:lnTo>
                <a:lnTo>
                  <a:pt x="4134042" y="1418283"/>
                </a:lnTo>
                <a:lnTo>
                  <a:pt x="4113646" y="1418283"/>
                </a:lnTo>
                <a:lnTo>
                  <a:pt x="4113646" y="1459075"/>
                </a:lnTo>
                <a:cubicBezTo>
                  <a:pt x="4000686" y="1459075"/>
                  <a:pt x="3821308" y="1465351"/>
                  <a:pt x="3575515" y="1477902"/>
                </a:cubicBezTo>
                <a:cubicBezTo>
                  <a:pt x="3575515" y="1505096"/>
                  <a:pt x="3561918" y="1518692"/>
                  <a:pt x="3534723" y="1518692"/>
                </a:cubicBezTo>
                <a:lnTo>
                  <a:pt x="3415487" y="1498298"/>
                </a:lnTo>
                <a:lnTo>
                  <a:pt x="3415487" y="1539088"/>
                </a:lnTo>
                <a:lnTo>
                  <a:pt x="3374696" y="1539088"/>
                </a:lnTo>
                <a:lnTo>
                  <a:pt x="3374696" y="1498298"/>
                </a:lnTo>
                <a:lnTo>
                  <a:pt x="3335474" y="1518692"/>
                </a:lnTo>
                <a:lnTo>
                  <a:pt x="3235064" y="1498298"/>
                </a:lnTo>
                <a:cubicBezTo>
                  <a:pt x="3168125" y="1538043"/>
                  <a:pt x="3114782" y="1557915"/>
                  <a:pt x="3075036" y="1557915"/>
                </a:cubicBezTo>
                <a:lnTo>
                  <a:pt x="2995023" y="1557915"/>
                </a:lnTo>
                <a:lnTo>
                  <a:pt x="2955800" y="1539088"/>
                </a:lnTo>
                <a:cubicBezTo>
                  <a:pt x="2955800" y="1565236"/>
                  <a:pt x="2942204" y="1578311"/>
                  <a:pt x="2915010" y="1578311"/>
                </a:cubicBezTo>
                <a:lnTo>
                  <a:pt x="2896183" y="1578311"/>
                </a:lnTo>
                <a:cubicBezTo>
                  <a:pt x="2882586" y="1578311"/>
                  <a:pt x="2875787" y="1571512"/>
                  <a:pt x="2875787" y="1557915"/>
                </a:cubicBezTo>
                <a:lnTo>
                  <a:pt x="2736155" y="1598707"/>
                </a:lnTo>
                <a:cubicBezTo>
                  <a:pt x="2710007" y="1585110"/>
                  <a:pt x="2690135" y="1578311"/>
                  <a:pt x="2676538" y="1578311"/>
                </a:cubicBezTo>
                <a:cubicBezTo>
                  <a:pt x="2609598" y="1578311"/>
                  <a:pt x="2576128" y="1598183"/>
                  <a:pt x="2576128" y="1637928"/>
                </a:cubicBezTo>
                <a:lnTo>
                  <a:pt x="2555732" y="1637928"/>
                </a:lnTo>
                <a:lnTo>
                  <a:pt x="2496114" y="1598707"/>
                </a:lnTo>
                <a:lnTo>
                  <a:pt x="2496114" y="1637928"/>
                </a:lnTo>
                <a:lnTo>
                  <a:pt x="2456892" y="1637928"/>
                </a:lnTo>
                <a:lnTo>
                  <a:pt x="2416100" y="1619102"/>
                </a:lnTo>
                <a:lnTo>
                  <a:pt x="2416100" y="1658324"/>
                </a:lnTo>
                <a:lnTo>
                  <a:pt x="2616919" y="1658324"/>
                </a:lnTo>
                <a:lnTo>
                  <a:pt x="2596523" y="1697547"/>
                </a:lnTo>
                <a:lnTo>
                  <a:pt x="2596523" y="1717943"/>
                </a:lnTo>
                <a:lnTo>
                  <a:pt x="2656142" y="1717943"/>
                </a:lnTo>
                <a:lnTo>
                  <a:pt x="2656142" y="1697547"/>
                </a:lnTo>
                <a:lnTo>
                  <a:pt x="2635746" y="1658324"/>
                </a:lnTo>
                <a:cubicBezTo>
                  <a:pt x="2680720" y="1658324"/>
                  <a:pt x="2714191" y="1651526"/>
                  <a:pt x="2736155" y="1637928"/>
                </a:cubicBezTo>
                <a:cubicBezTo>
                  <a:pt x="2749752" y="1637928"/>
                  <a:pt x="2756551" y="1644727"/>
                  <a:pt x="2756551" y="1658324"/>
                </a:cubicBezTo>
                <a:lnTo>
                  <a:pt x="3395092" y="1598707"/>
                </a:lnTo>
                <a:lnTo>
                  <a:pt x="3395092" y="1619102"/>
                </a:lnTo>
                <a:lnTo>
                  <a:pt x="3434314" y="1598707"/>
                </a:lnTo>
                <a:lnTo>
                  <a:pt x="3555119" y="1598707"/>
                </a:lnTo>
                <a:cubicBezTo>
                  <a:pt x="3568716" y="1598707"/>
                  <a:pt x="3575515" y="1605506"/>
                  <a:pt x="3575515" y="1619102"/>
                </a:cubicBezTo>
                <a:lnTo>
                  <a:pt x="3614738" y="1598707"/>
                </a:lnTo>
                <a:lnTo>
                  <a:pt x="3635132" y="1598707"/>
                </a:lnTo>
                <a:lnTo>
                  <a:pt x="3635132" y="1637928"/>
                </a:lnTo>
                <a:lnTo>
                  <a:pt x="3774764" y="1637928"/>
                </a:lnTo>
                <a:lnTo>
                  <a:pt x="3774764" y="1598707"/>
                </a:lnTo>
                <a:lnTo>
                  <a:pt x="3795160" y="1598707"/>
                </a:lnTo>
                <a:cubicBezTo>
                  <a:pt x="3821308" y="1602890"/>
                  <a:pt x="3834383" y="1615964"/>
                  <a:pt x="3834383" y="1637928"/>
                </a:cubicBezTo>
                <a:lnTo>
                  <a:pt x="3873606" y="1619102"/>
                </a:lnTo>
                <a:lnTo>
                  <a:pt x="3914396" y="1637928"/>
                </a:lnTo>
                <a:lnTo>
                  <a:pt x="3914396" y="1598707"/>
                </a:lnTo>
                <a:lnTo>
                  <a:pt x="4033632" y="1619102"/>
                </a:lnTo>
                <a:lnTo>
                  <a:pt x="4033632" y="1678720"/>
                </a:lnTo>
                <a:lnTo>
                  <a:pt x="3994410" y="1658324"/>
                </a:lnTo>
                <a:lnTo>
                  <a:pt x="3994410" y="1697547"/>
                </a:lnTo>
                <a:lnTo>
                  <a:pt x="4033632" y="1697547"/>
                </a:lnTo>
                <a:cubicBezTo>
                  <a:pt x="4056643" y="1697547"/>
                  <a:pt x="4077039" y="1664600"/>
                  <a:pt x="4094819" y="1598707"/>
                </a:cubicBezTo>
                <a:lnTo>
                  <a:pt x="4134042" y="1619102"/>
                </a:lnTo>
                <a:lnTo>
                  <a:pt x="4234451" y="1598707"/>
                </a:lnTo>
                <a:lnTo>
                  <a:pt x="4234451" y="1619102"/>
                </a:lnTo>
                <a:lnTo>
                  <a:pt x="4273674" y="1598707"/>
                </a:lnTo>
                <a:lnTo>
                  <a:pt x="4314466" y="1598707"/>
                </a:lnTo>
                <a:cubicBezTo>
                  <a:pt x="4340614" y="1598707"/>
                  <a:pt x="4353687" y="1625378"/>
                  <a:pt x="4353687" y="1678720"/>
                </a:cubicBezTo>
                <a:lnTo>
                  <a:pt x="4374083" y="1678720"/>
                </a:lnTo>
                <a:lnTo>
                  <a:pt x="4374083" y="1598707"/>
                </a:lnTo>
                <a:lnTo>
                  <a:pt x="4472923" y="1598707"/>
                </a:lnTo>
                <a:cubicBezTo>
                  <a:pt x="4472923" y="1630084"/>
                  <a:pt x="4486520" y="1656756"/>
                  <a:pt x="4513715" y="1678720"/>
                </a:cubicBezTo>
                <a:lnTo>
                  <a:pt x="4612555" y="1598707"/>
                </a:lnTo>
                <a:lnTo>
                  <a:pt x="4632951" y="1598707"/>
                </a:lnTo>
                <a:cubicBezTo>
                  <a:pt x="4632951" y="1652050"/>
                  <a:pt x="4666420" y="1678720"/>
                  <a:pt x="4733360" y="1678720"/>
                </a:cubicBezTo>
                <a:lnTo>
                  <a:pt x="4753756" y="1637928"/>
                </a:lnTo>
                <a:lnTo>
                  <a:pt x="4673742" y="1637928"/>
                </a:lnTo>
                <a:lnTo>
                  <a:pt x="4673742" y="1598707"/>
                </a:lnTo>
                <a:lnTo>
                  <a:pt x="4772583" y="1578311"/>
                </a:lnTo>
                <a:cubicBezTo>
                  <a:pt x="4825926" y="1591908"/>
                  <a:pt x="4852596" y="1618579"/>
                  <a:pt x="4852596" y="1658324"/>
                </a:cubicBezTo>
                <a:lnTo>
                  <a:pt x="4932610" y="1658324"/>
                </a:lnTo>
                <a:cubicBezTo>
                  <a:pt x="4977586" y="1658324"/>
                  <a:pt x="5011055" y="1665123"/>
                  <a:pt x="5033019" y="1678720"/>
                </a:cubicBezTo>
                <a:cubicBezTo>
                  <a:pt x="5152257" y="1665123"/>
                  <a:pt x="5211874" y="1645251"/>
                  <a:pt x="5211874" y="1619102"/>
                </a:cubicBezTo>
                <a:lnTo>
                  <a:pt x="5152257" y="1619102"/>
                </a:lnTo>
                <a:lnTo>
                  <a:pt x="5152257" y="1578311"/>
                </a:lnTo>
                <a:lnTo>
                  <a:pt x="5172651" y="1578311"/>
                </a:lnTo>
                <a:lnTo>
                  <a:pt x="5211874" y="1598707"/>
                </a:lnTo>
                <a:lnTo>
                  <a:pt x="5211874" y="1557915"/>
                </a:lnTo>
                <a:lnTo>
                  <a:pt x="5273061" y="1557915"/>
                </a:lnTo>
                <a:cubicBezTo>
                  <a:pt x="5285613" y="1557915"/>
                  <a:pt x="5291887" y="1564714"/>
                  <a:pt x="5291887" y="1578311"/>
                </a:cubicBezTo>
                <a:lnTo>
                  <a:pt x="5332679" y="1557915"/>
                </a:lnTo>
                <a:lnTo>
                  <a:pt x="5371902" y="1557915"/>
                </a:lnTo>
                <a:lnTo>
                  <a:pt x="5371902" y="1598707"/>
                </a:lnTo>
                <a:lnTo>
                  <a:pt x="5332679" y="1658324"/>
                </a:lnTo>
                <a:lnTo>
                  <a:pt x="5371902" y="1658324"/>
                </a:lnTo>
                <a:cubicBezTo>
                  <a:pt x="5441979" y="1644727"/>
                  <a:pt x="5482247" y="1637928"/>
                  <a:pt x="5492707" y="1637928"/>
                </a:cubicBezTo>
                <a:cubicBezTo>
                  <a:pt x="5532453" y="1651526"/>
                  <a:pt x="5552325" y="1665123"/>
                  <a:pt x="5552325" y="1678720"/>
                </a:cubicBezTo>
                <a:lnTo>
                  <a:pt x="5591547" y="1658324"/>
                </a:lnTo>
                <a:lnTo>
                  <a:pt x="5712353" y="1658324"/>
                </a:lnTo>
                <a:lnTo>
                  <a:pt x="5751575" y="1678720"/>
                </a:lnTo>
                <a:lnTo>
                  <a:pt x="5731179" y="1637928"/>
                </a:lnTo>
                <a:lnTo>
                  <a:pt x="5731179" y="1619102"/>
                </a:lnTo>
                <a:lnTo>
                  <a:pt x="5790797" y="1619102"/>
                </a:lnTo>
                <a:cubicBezTo>
                  <a:pt x="5778246" y="1641067"/>
                  <a:pt x="5771970" y="1674014"/>
                  <a:pt x="5771970" y="1717943"/>
                </a:cubicBezTo>
                <a:lnTo>
                  <a:pt x="5731179" y="1697547"/>
                </a:lnTo>
                <a:cubicBezTo>
                  <a:pt x="5695617" y="1697547"/>
                  <a:pt x="5655873" y="1711144"/>
                  <a:pt x="5611943" y="1738339"/>
                </a:cubicBezTo>
                <a:lnTo>
                  <a:pt x="5611943" y="1717943"/>
                </a:lnTo>
                <a:lnTo>
                  <a:pt x="5571151" y="1738339"/>
                </a:lnTo>
                <a:lnTo>
                  <a:pt x="5552325" y="1738339"/>
                </a:lnTo>
                <a:cubicBezTo>
                  <a:pt x="5521993" y="1738339"/>
                  <a:pt x="5495322" y="1731540"/>
                  <a:pt x="5472311" y="1717943"/>
                </a:cubicBezTo>
                <a:cubicBezTo>
                  <a:pt x="5446163" y="1731540"/>
                  <a:pt x="5426290" y="1738339"/>
                  <a:pt x="5412693" y="1738339"/>
                </a:cubicBezTo>
                <a:cubicBezTo>
                  <a:pt x="5412693" y="1711144"/>
                  <a:pt x="5399095" y="1697547"/>
                  <a:pt x="5371902" y="1697547"/>
                </a:cubicBezTo>
                <a:cubicBezTo>
                  <a:pt x="5371902" y="1724742"/>
                  <a:pt x="5358827" y="1738339"/>
                  <a:pt x="5332679" y="1738339"/>
                </a:cubicBezTo>
                <a:lnTo>
                  <a:pt x="5291887" y="1738339"/>
                </a:lnTo>
                <a:cubicBezTo>
                  <a:pt x="5279337" y="1738339"/>
                  <a:pt x="5273061" y="1731540"/>
                  <a:pt x="5273061" y="1717943"/>
                </a:cubicBezTo>
                <a:lnTo>
                  <a:pt x="5232270" y="1738339"/>
                </a:lnTo>
                <a:lnTo>
                  <a:pt x="5131861" y="1738339"/>
                </a:lnTo>
                <a:cubicBezTo>
                  <a:pt x="5131861" y="1778083"/>
                  <a:pt x="5118786" y="1797956"/>
                  <a:pt x="5092638" y="1797956"/>
                </a:cubicBezTo>
                <a:lnTo>
                  <a:pt x="5012625" y="1797956"/>
                </a:lnTo>
                <a:lnTo>
                  <a:pt x="5012625" y="1758734"/>
                </a:lnTo>
                <a:lnTo>
                  <a:pt x="4953006" y="1797956"/>
                </a:lnTo>
                <a:lnTo>
                  <a:pt x="4673742" y="1797956"/>
                </a:lnTo>
                <a:cubicBezTo>
                  <a:pt x="4660146" y="1797956"/>
                  <a:pt x="4653347" y="1804755"/>
                  <a:pt x="4653347" y="1818352"/>
                </a:cubicBezTo>
                <a:lnTo>
                  <a:pt x="4612555" y="1797956"/>
                </a:lnTo>
                <a:lnTo>
                  <a:pt x="4593728" y="1797956"/>
                </a:lnTo>
                <a:cubicBezTo>
                  <a:pt x="4566535" y="1868034"/>
                  <a:pt x="4552938" y="1908302"/>
                  <a:pt x="4552938" y="1918762"/>
                </a:cubicBezTo>
                <a:lnTo>
                  <a:pt x="4392910" y="1918762"/>
                </a:lnTo>
                <a:cubicBezTo>
                  <a:pt x="4366762" y="1918762"/>
                  <a:pt x="4353687" y="1898366"/>
                  <a:pt x="4353687" y="1857575"/>
                </a:cubicBezTo>
                <a:lnTo>
                  <a:pt x="4273674" y="1857575"/>
                </a:lnTo>
                <a:lnTo>
                  <a:pt x="4273674" y="1877970"/>
                </a:lnTo>
                <a:lnTo>
                  <a:pt x="4333292" y="1877970"/>
                </a:lnTo>
                <a:lnTo>
                  <a:pt x="4333292" y="1918762"/>
                </a:lnTo>
                <a:lnTo>
                  <a:pt x="4113646" y="1918762"/>
                </a:lnTo>
                <a:lnTo>
                  <a:pt x="4113646" y="1957984"/>
                </a:lnTo>
                <a:lnTo>
                  <a:pt x="4054028" y="1957984"/>
                </a:lnTo>
                <a:lnTo>
                  <a:pt x="4054028" y="1918762"/>
                </a:lnTo>
                <a:lnTo>
                  <a:pt x="4014806" y="1918762"/>
                </a:lnTo>
                <a:lnTo>
                  <a:pt x="3953619" y="1957984"/>
                </a:lnTo>
                <a:lnTo>
                  <a:pt x="3934792" y="1957984"/>
                </a:lnTo>
                <a:cubicBezTo>
                  <a:pt x="3907598" y="1957984"/>
                  <a:pt x="3894000" y="1944910"/>
                  <a:pt x="3894000" y="1918762"/>
                </a:cubicBezTo>
                <a:cubicBezTo>
                  <a:pt x="3872036" y="1931312"/>
                  <a:pt x="3839090" y="1937588"/>
                  <a:pt x="3795160" y="1937588"/>
                </a:cubicBezTo>
                <a:lnTo>
                  <a:pt x="3795160" y="1978379"/>
                </a:lnTo>
                <a:cubicBezTo>
                  <a:pt x="3834906" y="1978379"/>
                  <a:pt x="3854779" y="1998252"/>
                  <a:pt x="3854779" y="2037998"/>
                </a:cubicBezTo>
                <a:lnTo>
                  <a:pt x="3894000" y="2037998"/>
                </a:lnTo>
                <a:cubicBezTo>
                  <a:pt x="3894000" y="1984655"/>
                  <a:pt x="3940544" y="1957984"/>
                  <a:pt x="4033632" y="1957984"/>
                </a:cubicBezTo>
                <a:lnTo>
                  <a:pt x="4033632" y="1997206"/>
                </a:lnTo>
                <a:cubicBezTo>
                  <a:pt x="4047230" y="1997206"/>
                  <a:pt x="4054028" y="1990931"/>
                  <a:pt x="4054028" y="1978379"/>
                </a:cubicBezTo>
                <a:lnTo>
                  <a:pt x="4154438" y="1997206"/>
                </a:lnTo>
                <a:lnTo>
                  <a:pt x="4472923" y="1997206"/>
                </a:lnTo>
                <a:cubicBezTo>
                  <a:pt x="4472923" y="2030676"/>
                  <a:pt x="4499595" y="2051071"/>
                  <a:pt x="4552938" y="2058394"/>
                </a:cubicBezTo>
                <a:lnTo>
                  <a:pt x="4573332" y="2017602"/>
                </a:lnTo>
                <a:lnTo>
                  <a:pt x="4513715" y="2017602"/>
                </a:lnTo>
                <a:lnTo>
                  <a:pt x="4513715" y="1997206"/>
                </a:lnTo>
                <a:lnTo>
                  <a:pt x="4673742" y="1997206"/>
                </a:lnTo>
                <a:cubicBezTo>
                  <a:pt x="4699891" y="1997206"/>
                  <a:pt x="4712964" y="2017602"/>
                  <a:pt x="4712964" y="2058394"/>
                </a:cubicBezTo>
                <a:lnTo>
                  <a:pt x="4832200" y="2058394"/>
                </a:lnTo>
                <a:lnTo>
                  <a:pt x="4813374" y="2097615"/>
                </a:lnTo>
                <a:lnTo>
                  <a:pt x="4813374" y="2118011"/>
                </a:lnTo>
                <a:cubicBezTo>
                  <a:pt x="4839523" y="2118011"/>
                  <a:pt x="4852596" y="2104413"/>
                  <a:pt x="4852596" y="2077220"/>
                </a:cubicBezTo>
                <a:cubicBezTo>
                  <a:pt x="4838999" y="2052118"/>
                  <a:pt x="4832200" y="2032244"/>
                  <a:pt x="4832200" y="2017602"/>
                </a:cubicBezTo>
                <a:lnTo>
                  <a:pt x="4872992" y="1997206"/>
                </a:lnTo>
                <a:lnTo>
                  <a:pt x="5072242" y="1997206"/>
                </a:lnTo>
                <a:lnTo>
                  <a:pt x="5072242" y="2037998"/>
                </a:lnTo>
                <a:lnTo>
                  <a:pt x="5033019" y="2037998"/>
                </a:lnTo>
                <a:lnTo>
                  <a:pt x="5033019" y="2077220"/>
                </a:lnTo>
                <a:cubicBezTo>
                  <a:pt x="5072765" y="2077220"/>
                  <a:pt x="5092638" y="2084019"/>
                  <a:pt x="5092638" y="2097615"/>
                </a:cubicBezTo>
                <a:lnTo>
                  <a:pt x="5131861" y="2077220"/>
                </a:lnTo>
                <a:lnTo>
                  <a:pt x="5232270" y="2077220"/>
                </a:lnTo>
                <a:lnTo>
                  <a:pt x="5211874" y="2118011"/>
                </a:lnTo>
                <a:lnTo>
                  <a:pt x="5312283" y="2118011"/>
                </a:lnTo>
                <a:lnTo>
                  <a:pt x="5312283" y="2037998"/>
                </a:lnTo>
                <a:lnTo>
                  <a:pt x="5371902" y="2077220"/>
                </a:lnTo>
                <a:lnTo>
                  <a:pt x="5392298" y="2037998"/>
                </a:lnTo>
                <a:cubicBezTo>
                  <a:pt x="5378701" y="2037998"/>
                  <a:pt x="5371902" y="2031199"/>
                  <a:pt x="5371902" y="2017602"/>
                </a:cubicBezTo>
                <a:lnTo>
                  <a:pt x="5451915" y="2017602"/>
                </a:lnTo>
                <a:cubicBezTo>
                  <a:pt x="5451915" y="2070944"/>
                  <a:pt x="5471789" y="2097615"/>
                  <a:pt x="5511534" y="2097615"/>
                </a:cubicBezTo>
                <a:lnTo>
                  <a:pt x="5492707" y="2138407"/>
                </a:lnTo>
                <a:lnTo>
                  <a:pt x="5511534" y="2138407"/>
                </a:lnTo>
                <a:lnTo>
                  <a:pt x="5511534" y="2118011"/>
                </a:lnTo>
                <a:cubicBezTo>
                  <a:pt x="5535590" y="2131608"/>
                  <a:pt x="5562261" y="2138407"/>
                  <a:pt x="5591547" y="2138407"/>
                </a:cubicBezTo>
                <a:lnTo>
                  <a:pt x="5591547" y="2216852"/>
                </a:lnTo>
                <a:lnTo>
                  <a:pt x="5552325" y="2198024"/>
                </a:lnTo>
                <a:lnTo>
                  <a:pt x="5472311" y="2198024"/>
                </a:lnTo>
                <a:lnTo>
                  <a:pt x="5371902" y="2216852"/>
                </a:lnTo>
                <a:cubicBezTo>
                  <a:pt x="5371902" y="2204300"/>
                  <a:pt x="5365103" y="2198024"/>
                  <a:pt x="5351506" y="2198024"/>
                </a:cubicBezTo>
                <a:lnTo>
                  <a:pt x="5351506" y="2257643"/>
                </a:lnTo>
                <a:cubicBezTo>
                  <a:pt x="5326403" y="2244045"/>
                  <a:pt x="5306531" y="2237247"/>
                  <a:pt x="5291887" y="2237247"/>
                </a:cubicBezTo>
                <a:cubicBezTo>
                  <a:pt x="5266786" y="2250844"/>
                  <a:pt x="5246913" y="2257643"/>
                  <a:pt x="5232270" y="2257643"/>
                </a:cubicBezTo>
                <a:lnTo>
                  <a:pt x="5232270" y="2237247"/>
                </a:lnTo>
                <a:lnTo>
                  <a:pt x="5193047" y="2257643"/>
                </a:lnTo>
                <a:lnTo>
                  <a:pt x="5072242" y="2257643"/>
                </a:lnTo>
                <a:cubicBezTo>
                  <a:pt x="5059691" y="2257643"/>
                  <a:pt x="5053415" y="2250844"/>
                  <a:pt x="5053415" y="2237247"/>
                </a:cubicBezTo>
                <a:lnTo>
                  <a:pt x="5012625" y="2257643"/>
                </a:lnTo>
                <a:lnTo>
                  <a:pt x="4973402" y="2237247"/>
                </a:lnTo>
                <a:cubicBezTo>
                  <a:pt x="4951438" y="2250844"/>
                  <a:pt x="4917967" y="2257643"/>
                  <a:pt x="4872992" y="2257643"/>
                </a:cubicBezTo>
                <a:lnTo>
                  <a:pt x="4872992" y="2317261"/>
                </a:lnTo>
                <a:lnTo>
                  <a:pt x="4912215" y="2317261"/>
                </a:lnTo>
                <a:lnTo>
                  <a:pt x="4912215" y="2358052"/>
                </a:lnTo>
                <a:lnTo>
                  <a:pt x="4753756" y="2358052"/>
                </a:lnTo>
                <a:lnTo>
                  <a:pt x="4612555" y="2376879"/>
                </a:lnTo>
                <a:lnTo>
                  <a:pt x="4612555" y="2358052"/>
                </a:lnTo>
                <a:lnTo>
                  <a:pt x="4573332" y="2376879"/>
                </a:lnTo>
                <a:lnTo>
                  <a:pt x="4534111" y="2376879"/>
                </a:lnTo>
                <a:lnTo>
                  <a:pt x="4552938" y="2337656"/>
                </a:lnTo>
                <a:lnTo>
                  <a:pt x="4513715" y="2337656"/>
                </a:lnTo>
                <a:lnTo>
                  <a:pt x="4433702" y="2397275"/>
                </a:lnTo>
                <a:cubicBezTo>
                  <a:pt x="4420104" y="2397275"/>
                  <a:pt x="4413306" y="2390476"/>
                  <a:pt x="4413306" y="2376879"/>
                </a:cubicBezTo>
                <a:lnTo>
                  <a:pt x="4374083" y="2397275"/>
                </a:lnTo>
                <a:cubicBezTo>
                  <a:pt x="4354210" y="2397275"/>
                  <a:pt x="4334338" y="2377401"/>
                  <a:pt x="4314466" y="2337656"/>
                </a:cubicBezTo>
                <a:cubicBezTo>
                  <a:pt x="4233928" y="2337656"/>
                  <a:pt x="4193660" y="2357529"/>
                  <a:pt x="4193660" y="2397275"/>
                </a:cubicBezTo>
                <a:lnTo>
                  <a:pt x="4113646" y="2397275"/>
                </a:lnTo>
                <a:cubicBezTo>
                  <a:pt x="4020559" y="2397275"/>
                  <a:pt x="3974015" y="2423945"/>
                  <a:pt x="3974015" y="2477288"/>
                </a:cubicBezTo>
                <a:lnTo>
                  <a:pt x="3914396" y="2477288"/>
                </a:lnTo>
                <a:lnTo>
                  <a:pt x="3953619" y="2417669"/>
                </a:lnTo>
                <a:cubicBezTo>
                  <a:pt x="3941068" y="2417669"/>
                  <a:pt x="3934792" y="2410872"/>
                  <a:pt x="3934792" y="2397275"/>
                </a:cubicBezTo>
                <a:lnTo>
                  <a:pt x="3894000" y="2417669"/>
                </a:lnTo>
                <a:lnTo>
                  <a:pt x="3854779" y="2397275"/>
                </a:lnTo>
                <a:lnTo>
                  <a:pt x="3873606" y="2436496"/>
                </a:lnTo>
                <a:lnTo>
                  <a:pt x="3873606" y="2456892"/>
                </a:lnTo>
                <a:cubicBezTo>
                  <a:pt x="3873606" y="2496637"/>
                  <a:pt x="3733974" y="2536907"/>
                  <a:pt x="3454710" y="2577697"/>
                </a:cubicBezTo>
                <a:lnTo>
                  <a:pt x="3434314" y="2577697"/>
                </a:lnTo>
                <a:lnTo>
                  <a:pt x="3434314" y="2557301"/>
                </a:lnTo>
                <a:cubicBezTo>
                  <a:pt x="3382018" y="2583451"/>
                  <a:pt x="3335474" y="2596524"/>
                  <a:pt x="3294682" y="2596524"/>
                </a:cubicBezTo>
                <a:lnTo>
                  <a:pt x="3255461" y="2577697"/>
                </a:lnTo>
                <a:cubicBezTo>
                  <a:pt x="3232450" y="2590248"/>
                  <a:pt x="3205778" y="2596524"/>
                  <a:pt x="3175446" y="2596524"/>
                </a:cubicBezTo>
                <a:lnTo>
                  <a:pt x="3175446" y="2656143"/>
                </a:lnTo>
                <a:lnTo>
                  <a:pt x="3214668" y="2656143"/>
                </a:lnTo>
                <a:lnTo>
                  <a:pt x="3214668" y="2696933"/>
                </a:lnTo>
                <a:lnTo>
                  <a:pt x="3134655" y="2696933"/>
                </a:lnTo>
                <a:lnTo>
                  <a:pt x="3134655" y="2717329"/>
                </a:lnTo>
                <a:lnTo>
                  <a:pt x="3175446" y="2717329"/>
                </a:lnTo>
                <a:lnTo>
                  <a:pt x="3175446" y="2756552"/>
                </a:lnTo>
                <a:cubicBezTo>
                  <a:pt x="3115828" y="2756552"/>
                  <a:pt x="3076083" y="2763351"/>
                  <a:pt x="3056210" y="2776947"/>
                </a:cubicBezTo>
                <a:lnTo>
                  <a:pt x="3015419" y="2756552"/>
                </a:lnTo>
                <a:cubicBezTo>
                  <a:pt x="2969398" y="2756552"/>
                  <a:pt x="2822969" y="2783223"/>
                  <a:pt x="2576128" y="2836565"/>
                </a:cubicBezTo>
                <a:lnTo>
                  <a:pt x="2576128" y="2816169"/>
                </a:lnTo>
                <a:cubicBezTo>
                  <a:pt x="2562531" y="2816169"/>
                  <a:pt x="2555732" y="2822968"/>
                  <a:pt x="2555732" y="2836565"/>
                </a:cubicBezTo>
                <a:lnTo>
                  <a:pt x="2456892" y="2816169"/>
                </a:lnTo>
                <a:lnTo>
                  <a:pt x="2376878" y="2816169"/>
                </a:lnTo>
                <a:lnTo>
                  <a:pt x="2317260" y="2856961"/>
                </a:lnTo>
                <a:lnTo>
                  <a:pt x="2216851" y="2856961"/>
                </a:lnTo>
                <a:cubicBezTo>
                  <a:pt x="2203254" y="2856961"/>
                  <a:pt x="2196455" y="2850163"/>
                  <a:pt x="2196455" y="2836565"/>
                </a:cubicBezTo>
                <a:cubicBezTo>
                  <a:pt x="2138928" y="2863760"/>
                  <a:pt x="2032767" y="2877356"/>
                  <a:pt x="1877968" y="2877356"/>
                </a:cubicBezTo>
                <a:lnTo>
                  <a:pt x="1857574" y="2877356"/>
                </a:lnTo>
                <a:cubicBezTo>
                  <a:pt x="1745659" y="2813555"/>
                  <a:pt x="1665644" y="2753413"/>
                  <a:pt x="1617532" y="2696933"/>
                </a:cubicBezTo>
                <a:lnTo>
                  <a:pt x="1617532" y="2656143"/>
                </a:lnTo>
                <a:lnTo>
                  <a:pt x="1658323" y="2656143"/>
                </a:lnTo>
                <a:cubicBezTo>
                  <a:pt x="1658323" y="2603845"/>
                  <a:pt x="1624854" y="2577697"/>
                  <a:pt x="1557914" y="2577697"/>
                </a:cubicBezTo>
                <a:cubicBezTo>
                  <a:pt x="1557914" y="2550503"/>
                  <a:pt x="1577787" y="2536907"/>
                  <a:pt x="1617532" y="2536907"/>
                </a:cubicBezTo>
                <a:lnTo>
                  <a:pt x="1617532" y="2516511"/>
                </a:lnTo>
                <a:cubicBezTo>
                  <a:pt x="1617532" y="2490363"/>
                  <a:pt x="1590862" y="2477288"/>
                  <a:pt x="1537519" y="2477288"/>
                </a:cubicBezTo>
                <a:lnTo>
                  <a:pt x="1537519" y="2456892"/>
                </a:lnTo>
                <a:lnTo>
                  <a:pt x="1578310" y="2456892"/>
                </a:lnTo>
                <a:lnTo>
                  <a:pt x="1578310" y="2436496"/>
                </a:lnTo>
                <a:lnTo>
                  <a:pt x="1537519" y="2436496"/>
                </a:lnTo>
                <a:lnTo>
                  <a:pt x="1537519" y="2456892"/>
                </a:lnTo>
                <a:cubicBezTo>
                  <a:pt x="1523922" y="2456892"/>
                  <a:pt x="1517123" y="2450093"/>
                  <a:pt x="1517123" y="2436496"/>
                </a:cubicBezTo>
                <a:cubicBezTo>
                  <a:pt x="1307936" y="2463691"/>
                  <a:pt x="1088291" y="2484087"/>
                  <a:pt x="858186" y="2497684"/>
                </a:cubicBezTo>
                <a:cubicBezTo>
                  <a:pt x="836222" y="2484087"/>
                  <a:pt x="803275" y="2477288"/>
                  <a:pt x="759346" y="2477288"/>
                </a:cubicBezTo>
                <a:lnTo>
                  <a:pt x="759346" y="2456892"/>
                </a:lnTo>
                <a:lnTo>
                  <a:pt x="778172" y="2417669"/>
                </a:lnTo>
                <a:cubicBezTo>
                  <a:pt x="734243" y="2417669"/>
                  <a:pt x="701296" y="2410872"/>
                  <a:pt x="679332" y="2397275"/>
                </a:cubicBezTo>
                <a:cubicBezTo>
                  <a:pt x="679332" y="2410872"/>
                  <a:pt x="672534" y="2417669"/>
                  <a:pt x="658936" y="2417669"/>
                </a:cubicBezTo>
                <a:lnTo>
                  <a:pt x="658936" y="2397275"/>
                </a:lnTo>
                <a:lnTo>
                  <a:pt x="679332" y="2358052"/>
                </a:lnTo>
                <a:cubicBezTo>
                  <a:pt x="665735" y="2333996"/>
                  <a:pt x="658936" y="2307324"/>
                  <a:pt x="658936" y="2278039"/>
                </a:cubicBezTo>
                <a:lnTo>
                  <a:pt x="699727" y="2278039"/>
                </a:lnTo>
                <a:lnTo>
                  <a:pt x="699727" y="2257643"/>
                </a:lnTo>
                <a:cubicBezTo>
                  <a:pt x="646386" y="2222081"/>
                  <a:pt x="619714" y="2188611"/>
                  <a:pt x="619714" y="2157233"/>
                </a:cubicBezTo>
                <a:cubicBezTo>
                  <a:pt x="592519" y="2124809"/>
                  <a:pt x="578923" y="2098139"/>
                  <a:pt x="578923" y="2077220"/>
                </a:cubicBezTo>
                <a:lnTo>
                  <a:pt x="519304" y="2077220"/>
                </a:lnTo>
                <a:cubicBezTo>
                  <a:pt x="494201" y="2077220"/>
                  <a:pt x="434060" y="2050548"/>
                  <a:pt x="338882" y="1997206"/>
                </a:cubicBezTo>
                <a:cubicBezTo>
                  <a:pt x="366075" y="1917715"/>
                  <a:pt x="386471" y="1877970"/>
                  <a:pt x="400068" y="1877970"/>
                </a:cubicBezTo>
                <a:lnTo>
                  <a:pt x="379672" y="1838748"/>
                </a:lnTo>
                <a:lnTo>
                  <a:pt x="379672" y="1818352"/>
                </a:lnTo>
                <a:lnTo>
                  <a:pt x="459685" y="1818352"/>
                </a:lnTo>
                <a:lnTo>
                  <a:pt x="498908" y="1838748"/>
                </a:lnTo>
                <a:cubicBezTo>
                  <a:pt x="498908" y="1825151"/>
                  <a:pt x="505707" y="1818352"/>
                  <a:pt x="519304" y="1818352"/>
                </a:cubicBezTo>
                <a:lnTo>
                  <a:pt x="519304" y="1857575"/>
                </a:lnTo>
                <a:lnTo>
                  <a:pt x="558527" y="1857575"/>
                </a:lnTo>
                <a:cubicBezTo>
                  <a:pt x="618144" y="1804232"/>
                  <a:pt x="658414" y="1777560"/>
                  <a:pt x="679332" y="1777560"/>
                </a:cubicBezTo>
                <a:lnTo>
                  <a:pt x="679332" y="1797956"/>
                </a:lnTo>
                <a:lnTo>
                  <a:pt x="658936" y="1838748"/>
                </a:lnTo>
                <a:cubicBezTo>
                  <a:pt x="828378" y="1820967"/>
                  <a:pt x="921464" y="1807370"/>
                  <a:pt x="938200" y="1797956"/>
                </a:cubicBezTo>
                <a:cubicBezTo>
                  <a:pt x="951796" y="1797956"/>
                  <a:pt x="958595" y="1804755"/>
                  <a:pt x="958595" y="1818352"/>
                </a:cubicBezTo>
                <a:lnTo>
                  <a:pt x="1139019" y="1777560"/>
                </a:lnTo>
                <a:lnTo>
                  <a:pt x="1139019" y="1797956"/>
                </a:lnTo>
                <a:lnTo>
                  <a:pt x="2376878" y="1658324"/>
                </a:lnTo>
                <a:lnTo>
                  <a:pt x="2376878" y="1637928"/>
                </a:lnTo>
                <a:lnTo>
                  <a:pt x="2336087" y="1637928"/>
                </a:lnTo>
                <a:cubicBezTo>
                  <a:pt x="2323535" y="1637928"/>
                  <a:pt x="2317260" y="1644727"/>
                  <a:pt x="2317260" y="1658324"/>
                </a:cubicBezTo>
                <a:lnTo>
                  <a:pt x="2237246" y="1637928"/>
                </a:lnTo>
                <a:cubicBezTo>
                  <a:pt x="2203776" y="1637928"/>
                  <a:pt x="2130562" y="1651526"/>
                  <a:pt x="2017600" y="1678720"/>
                </a:cubicBezTo>
                <a:lnTo>
                  <a:pt x="2017600" y="1658324"/>
                </a:lnTo>
                <a:lnTo>
                  <a:pt x="1816782" y="1697547"/>
                </a:lnTo>
                <a:cubicBezTo>
                  <a:pt x="1804231" y="1697547"/>
                  <a:pt x="1797955" y="1691271"/>
                  <a:pt x="1797955" y="1678720"/>
                </a:cubicBezTo>
                <a:lnTo>
                  <a:pt x="1217463" y="1738339"/>
                </a:lnTo>
                <a:cubicBezTo>
                  <a:pt x="1192362" y="1724742"/>
                  <a:pt x="1172488" y="1717943"/>
                  <a:pt x="1157846" y="1717943"/>
                </a:cubicBezTo>
                <a:cubicBezTo>
                  <a:pt x="1157846" y="1745136"/>
                  <a:pt x="1151569" y="1758734"/>
                  <a:pt x="1139019" y="1758734"/>
                </a:cubicBezTo>
                <a:lnTo>
                  <a:pt x="1059004" y="1717943"/>
                </a:lnTo>
                <a:cubicBezTo>
                  <a:pt x="985789" y="1731540"/>
                  <a:pt x="932447" y="1738339"/>
                  <a:pt x="898978" y="1738339"/>
                </a:cubicBezTo>
                <a:cubicBezTo>
                  <a:pt x="587290" y="1631654"/>
                  <a:pt x="380719" y="1578311"/>
                  <a:pt x="279263" y="1578311"/>
                </a:cubicBezTo>
                <a:cubicBezTo>
                  <a:pt x="279263" y="1562622"/>
                  <a:pt x="219645" y="1516078"/>
                  <a:pt x="100409" y="1438679"/>
                </a:cubicBezTo>
                <a:lnTo>
                  <a:pt x="80013" y="1358666"/>
                </a:lnTo>
                <a:lnTo>
                  <a:pt x="80013" y="1299047"/>
                </a:lnTo>
                <a:lnTo>
                  <a:pt x="20395" y="1299047"/>
                </a:lnTo>
                <a:lnTo>
                  <a:pt x="20395" y="1258256"/>
                </a:lnTo>
                <a:cubicBezTo>
                  <a:pt x="24579" y="1232108"/>
                  <a:pt x="37653" y="1219034"/>
                  <a:pt x="59617" y="1219034"/>
                </a:cubicBezTo>
                <a:lnTo>
                  <a:pt x="80013" y="1219034"/>
                </a:lnTo>
                <a:lnTo>
                  <a:pt x="80013" y="1258256"/>
                </a:lnTo>
                <a:lnTo>
                  <a:pt x="100409" y="1258256"/>
                </a:lnTo>
                <a:cubicBezTo>
                  <a:pt x="100409" y="1218511"/>
                  <a:pt x="120282" y="1198638"/>
                  <a:pt x="160027" y="1198638"/>
                </a:cubicBezTo>
                <a:lnTo>
                  <a:pt x="160027" y="1179811"/>
                </a:lnTo>
                <a:cubicBezTo>
                  <a:pt x="111913" y="1179811"/>
                  <a:pt x="58572" y="1146342"/>
                  <a:pt x="0" y="1079402"/>
                </a:cubicBezTo>
                <a:lnTo>
                  <a:pt x="0" y="1059006"/>
                </a:lnTo>
                <a:lnTo>
                  <a:pt x="20395" y="1059006"/>
                </a:lnTo>
                <a:cubicBezTo>
                  <a:pt x="86289" y="1059006"/>
                  <a:pt x="119236" y="1078879"/>
                  <a:pt x="119236" y="1118624"/>
                </a:cubicBezTo>
                <a:lnTo>
                  <a:pt x="160027" y="1118624"/>
                </a:lnTo>
                <a:cubicBezTo>
                  <a:pt x="189313" y="1118624"/>
                  <a:pt x="215984" y="1112348"/>
                  <a:pt x="240040" y="1099798"/>
                </a:cubicBezTo>
                <a:cubicBezTo>
                  <a:pt x="258867" y="1112348"/>
                  <a:pt x="332083" y="1125423"/>
                  <a:pt x="459685" y="1139020"/>
                </a:cubicBezTo>
                <a:lnTo>
                  <a:pt x="539700" y="1099798"/>
                </a:lnTo>
                <a:lnTo>
                  <a:pt x="539700" y="1139020"/>
                </a:lnTo>
                <a:cubicBezTo>
                  <a:pt x="552251" y="1139020"/>
                  <a:pt x="558527" y="1132222"/>
                  <a:pt x="558527" y="1118624"/>
                </a:cubicBezTo>
                <a:lnTo>
                  <a:pt x="658936" y="1139020"/>
                </a:lnTo>
                <a:lnTo>
                  <a:pt x="699727" y="1139020"/>
                </a:lnTo>
                <a:lnTo>
                  <a:pt x="798568" y="1118624"/>
                </a:lnTo>
                <a:lnTo>
                  <a:pt x="798568" y="1139020"/>
                </a:lnTo>
                <a:cubicBezTo>
                  <a:pt x="852956" y="1112871"/>
                  <a:pt x="893224" y="1099798"/>
                  <a:pt x="919372" y="1099798"/>
                </a:cubicBezTo>
                <a:lnTo>
                  <a:pt x="1018213" y="1118624"/>
                </a:lnTo>
                <a:cubicBezTo>
                  <a:pt x="1151047" y="1092476"/>
                  <a:pt x="1311074" y="1079402"/>
                  <a:pt x="1498296" y="1079402"/>
                </a:cubicBezTo>
                <a:lnTo>
                  <a:pt x="1498296" y="1059006"/>
                </a:lnTo>
                <a:lnTo>
                  <a:pt x="1217463" y="1059006"/>
                </a:lnTo>
                <a:lnTo>
                  <a:pt x="1217463" y="1038611"/>
                </a:lnTo>
                <a:lnTo>
                  <a:pt x="1178242" y="1059006"/>
                </a:lnTo>
                <a:cubicBezTo>
                  <a:pt x="1056914" y="1045409"/>
                  <a:pt x="910483" y="1012461"/>
                  <a:pt x="738950" y="960165"/>
                </a:cubicBezTo>
                <a:lnTo>
                  <a:pt x="738950" y="939769"/>
                </a:lnTo>
                <a:lnTo>
                  <a:pt x="759346" y="898979"/>
                </a:lnTo>
                <a:cubicBezTo>
                  <a:pt x="669395" y="898979"/>
                  <a:pt x="562711" y="799092"/>
                  <a:pt x="439291" y="599319"/>
                </a:cubicBezTo>
                <a:lnTo>
                  <a:pt x="439291" y="560097"/>
                </a:lnTo>
                <a:lnTo>
                  <a:pt x="459685" y="560097"/>
                </a:lnTo>
                <a:lnTo>
                  <a:pt x="498908" y="580492"/>
                </a:lnTo>
                <a:lnTo>
                  <a:pt x="498908" y="560097"/>
                </a:lnTo>
                <a:cubicBezTo>
                  <a:pt x="498908" y="467009"/>
                  <a:pt x="472238" y="420465"/>
                  <a:pt x="418895" y="420465"/>
                </a:cubicBezTo>
                <a:lnTo>
                  <a:pt x="418895" y="340451"/>
                </a:lnTo>
                <a:lnTo>
                  <a:pt x="519304" y="360847"/>
                </a:lnTo>
                <a:lnTo>
                  <a:pt x="658936" y="360847"/>
                </a:lnTo>
                <a:cubicBezTo>
                  <a:pt x="658936" y="342020"/>
                  <a:pt x="619191" y="321624"/>
                  <a:pt x="539700" y="299660"/>
                </a:cubicBezTo>
                <a:cubicBezTo>
                  <a:pt x="539700" y="287108"/>
                  <a:pt x="532902" y="280833"/>
                  <a:pt x="519304" y="280833"/>
                </a:cubicBezTo>
                <a:lnTo>
                  <a:pt x="539700" y="180424"/>
                </a:lnTo>
                <a:lnTo>
                  <a:pt x="539700" y="141201"/>
                </a:lnTo>
                <a:lnTo>
                  <a:pt x="459685" y="141201"/>
                </a:lnTo>
                <a:cubicBezTo>
                  <a:pt x="473283" y="87859"/>
                  <a:pt x="480082" y="40792"/>
                  <a:pt x="480082" y="0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8556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58642" y="870860"/>
            <a:ext cx="5229898" cy="4934579"/>
          </a:xfrm>
          <a:custGeom>
            <a:avLst/>
            <a:gdLst>
              <a:gd name="connsiteX0" fmla="*/ 2372423 w 5229898"/>
              <a:gd name="connsiteY0" fmla="*/ 0 h 4934579"/>
              <a:gd name="connsiteX1" fmla="*/ 2393874 w 5229898"/>
              <a:gd name="connsiteY1" fmla="*/ 0 h 4934579"/>
              <a:gd name="connsiteX2" fmla="*/ 2401761 w 5229898"/>
              <a:gd name="connsiteY2" fmla="*/ 8686 h 4934579"/>
              <a:gd name="connsiteX3" fmla="*/ 2898716 w 5229898"/>
              <a:gd name="connsiteY3" fmla="*/ 209526 h 4934579"/>
              <a:gd name="connsiteX4" fmla="*/ 3086795 w 5229898"/>
              <a:gd name="connsiteY4" fmla="*/ 334912 h 4934579"/>
              <a:gd name="connsiteX5" fmla="*/ 3255076 w 5229898"/>
              <a:gd name="connsiteY5" fmla="*/ 230973 h 4934579"/>
              <a:gd name="connsiteX6" fmla="*/ 3759916 w 5229898"/>
              <a:gd name="connsiteY6" fmla="*/ 419052 h 4934579"/>
              <a:gd name="connsiteX7" fmla="*/ 3990890 w 5229898"/>
              <a:gd name="connsiteY7" fmla="*/ 650024 h 4934579"/>
              <a:gd name="connsiteX8" fmla="*/ 3990890 w 5229898"/>
              <a:gd name="connsiteY8" fmla="*/ 712717 h 4934579"/>
              <a:gd name="connsiteX9" fmla="*/ 3801162 w 5229898"/>
              <a:gd name="connsiteY9" fmla="*/ 861199 h 4934579"/>
              <a:gd name="connsiteX10" fmla="*/ 3801162 w 5229898"/>
              <a:gd name="connsiteY10" fmla="*/ 902445 h 4934579"/>
              <a:gd name="connsiteX11" fmla="*/ 3822609 w 5229898"/>
              <a:gd name="connsiteY11" fmla="*/ 902445 h 4934579"/>
              <a:gd name="connsiteX12" fmla="*/ 4241660 w 5229898"/>
              <a:gd name="connsiteY12" fmla="*/ 481746 h 4934579"/>
              <a:gd name="connsiteX13" fmla="*/ 4472634 w 5229898"/>
              <a:gd name="connsiteY13" fmla="*/ 230973 h 4934579"/>
              <a:gd name="connsiteX14" fmla="*/ 4556774 w 5229898"/>
              <a:gd name="connsiteY14" fmla="*/ 230973 h 4934579"/>
              <a:gd name="connsiteX15" fmla="*/ 4893336 w 5229898"/>
              <a:gd name="connsiteY15" fmla="*/ 356359 h 4934579"/>
              <a:gd name="connsiteX16" fmla="*/ 5187000 w 5229898"/>
              <a:gd name="connsiteY16" fmla="*/ 546087 h 4934579"/>
              <a:gd name="connsiteX17" fmla="*/ 5229898 w 5229898"/>
              <a:gd name="connsiteY17" fmla="*/ 608781 h 4934579"/>
              <a:gd name="connsiteX18" fmla="*/ 5229898 w 5229898"/>
              <a:gd name="connsiteY18" fmla="*/ 630228 h 4934579"/>
              <a:gd name="connsiteX19" fmla="*/ 5040170 w 5229898"/>
              <a:gd name="connsiteY19" fmla="*/ 861199 h 4934579"/>
              <a:gd name="connsiteX20" fmla="*/ 4956029 w 5229898"/>
              <a:gd name="connsiteY20" fmla="*/ 1008033 h 4934579"/>
              <a:gd name="connsiteX21" fmla="*/ 4306004 w 5229898"/>
              <a:gd name="connsiteY21" fmla="*/ 1554121 h 4934579"/>
              <a:gd name="connsiteX22" fmla="*/ 4306004 w 5229898"/>
              <a:gd name="connsiteY22" fmla="*/ 1573917 h 4934579"/>
              <a:gd name="connsiteX23" fmla="*/ 4578222 w 5229898"/>
              <a:gd name="connsiteY23" fmla="*/ 1826338 h 4934579"/>
              <a:gd name="connsiteX24" fmla="*/ 4578222 w 5229898"/>
              <a:gd name="connsiteY24" fmla="*/ 1847785 h 4934579"/>
              <a:gd name="connsiteX25" fmla="*/ 4221864 w 5229898"/>
              <a:gd name="connsiteY25" fmla="*/ 2184347 h 4934579"/>
              <a:gd name="connsiteX26" fmla="*/ 3801162 w 5229898"/>
              <a:gd name="connsiteY26" fmla="*/ 2562155 h 4934579"/>
              <a:gd name="connsiteX27" fmla="*/ 3675776 w 5229898"/>
              <a:gd name="connsiteY27" fmla="*/ 2687538 h 4934579"/>
              <a:gd name="connsiteX28" fmla="*/ 3675776 w 5229898"/>
              <a:gd name="connsiteY28" fmla="*/ 2812924 h 4934579"/>
              <a:gd name="connsiteX29" fmla="*/ 3906750 w 5229898"/>
              <a:gd name="connsiteY29" fmla="*/ 2540707 h 4934579"/>
              <a:gd name="connsiteX30" fmla="*/ 4010688 w 5229898"/>
              <a:gd name="connsiteY30" fmla="*/ 2562155 h 4934579"/>
              <a:gd name="connsiteX31" fmla="*/ 4053583 w 5229898"/>
              <a:gd name="connsiteY31" fmla="*/ 2562155 h 4934579"/>
              <a:gd name="connsiteX32" fmla="*/ 4221864 w 5229898"/>
              <a:gd name="connsiteY32" fmla="*/ 2478014 h 4934579"/>
              <a:gd name="connsiteX33" fmla="*/ 4306004 w 5229898"/>
              <a:gd name="connsiteY33" fmla="*/ 2478014 h 4934579"/>
              <a:gd name="connsiteX34" fmla="*/ 4368695 w 5229898"/>
              <a:gd name="connsiteY34" fmla="*/ 2540707 h 4934579"/>
              <a:gd name="connsiteX35" fmla="*/ 4347248 w 5229898"/>
              <a:gd name="connsiteY35" fmla="*/ 2646295 h 4934579"/>
              <a:gd name="connsiteX36" fmla="*/ 4578222 w 5229898"/>
              <a:gd name="connsiteY36" fmla="*/ 2793126 h 4934579"/>
              <a:gd name="connsiteX37" fmla="*/ 4578222 w 5229898"/>
              <a:gd name="connsiteY37" fmla="*/ 2897065 h 4934579"/>
              <a:gd name="connsiteX38" fmla="*/ 4494081 w 5229898"/>
              <a:gd name="connsiteY38" fmla="*/ 2961407 h 4934579"/>
              <a:gd name="connsiteX39" fmla="*/ 4452836 w 5229898"/>
              <a:gd name="connsiteY39" fmla="*/ 3002652 h 4934579"/>
              <a:gd name="connsiteX40" fmla="*/ 4472634 w 5229898"/>
              <a:gd name="connsiteY40" fmla="*/ 3002652 h 4934579"/>
              <a:gd name="connsiteX41" fmla="*/ 4494081 w 5229898"/>
              <a:gd name="connsiteY41" fmla="*/ 2981205 h 4934579"/>
              <a:gd name="connsiteX42" fmla="*/ 4494081 w 5229898"/>
              <a:gd name="connsiteY42" fmla="*/ 3002652 h 4934579"/>
              <a:gd name="connsiteX43" fmla="*/ 3675776 w 5229898"/>
              <a:gd name="connsiteY43" fmla="*/ 3905098 h 4934579"/>
              <a:gd name="connsiteX44" fmla="*/ 3233626 w 5229898"/>
              <a:gd name="connsiteY44" fmla="*/ 4347248 h 4934579"/>
              <a:gd name="connsiteX45" fmla="*/ 3086795 w 5229898"/>
              <a:gd name="connsiteY45" fmla="*/ 4556775 h 4934579"/>
              <a:gd name="connsiteX46" fmla="*/ 2562154 w 5229898"/>
              <a:gd name="connsiteY46" fmla="*/ 4893334 h 4934579"/>
              <a:gd name="connsiteX47" fmla="*/ 2540706 w 5229898"/>
              <a:gd name="connsiteY47" fmla="*/ 4893334 h 4934579"/>
              <a:gd name="connsiteX48" fmla="*/ 2288285 w 5229898"/>
              <a:gd name="connsiteY48" fmla="*/ 4809193 h 4934579"/>
              <a:gd name="connsiteX49" fmla="*/ 2162902 w 5229898"/>
              <a:gd name="connsiteY49" fmla="*/ 4598017 h 4934579"/>
              <a:gd name="connsiteX50" fmla="*/ 2331182 w 5229898"/>
              <a:gd name="connsiteY50" fmla="*/ 4409941 h 4934579"/>
              <a:gd name="connsiteX51" fmla="*/ 2478013 w 5229898"/>
              <a:gd name="connsiteY51" fmla="*/ 4200414 h 4934579"/>
              <a:gd name="connsiteX52" fmla="*/ 2751882 w 5229898"/>
              <a:gd name="connsiteY52" fmla="*/ 3926546 h 4934579"/>
              <a:gd name="connsiteX53" fmla="*/ 3024102 w 5229898"/>
              <a:gd name="connsiteY53" fmla="*/ 3589984 h 4934579"/>
              <a:gd name="connsiteX54" fmla="*/ 3528942 w 5229898"/>
              <a:gd name="connsiteY54" fmla="*/ 3024100 h 4934579"/>
              <a:gd name="connsiteX55" fmla="*/ 3507494 w 5229898"/>
              <a:gd name="connsiteY55" fmla="*/ 2961407 h 4934579"/>
              <a:gd name="connsiteX56" fmla="*/ 3486047 w 5229898"/>
              <a:gd name="connsiteY56" fmla="*/ 2961407 h 4934579"/>
              <a:gd name="connsiteX57" fmla="*/ 2898716 w 5229898"/>
              <a:gd name="connsiteY57" fmla="*/ 3505843 h 4934579"/>
              <a:gd name="connsiteX58" fmla="*/ 2268489 w 5229898"/>
              <a:gd name="connsiteY58" fmla="*/ 4220213 h 4934579"/>
              <a:gd name="connsiteX59" fmla="*/ 2078761 w 5229898"/>
              <a:gd name="connsiteY59" fmla="*/ 4388494 h 4934579"/>
              <a:gd name="connsiteX60" fmla="*/ 2037515 w 5229898"/>
              <a:gd name="connsiteY60" fmla="*/ 4388494 h 4934579"/>
              <a:gd name="connsiteX61" fmla="*/ 2037515 w 5229898"/>
              <a:gd name="connsiteY61" fmla="*/ 4451187 h 4934579"/>
              <a:gd name="connsiteX62" fmla="*/ 2078761 w 5229898"/>
              <a:gd name="connsiteY62" fmla="*/ 4451187 h 4934579"/>
              <a:gd name="connsiteX63" fmla="*/ 2078761 w 5229898"/>
              <a:gd name="connsiteY63" fmla="*/ 4472634 h 4934579"/>
              <a:gd name="connsiteX64" fmla="*/ 1554120 w 5229898"/>
              <a:gd name="connsiteY64" fmla="*/ 4725053 h 4934579"/>
              <a:gd name="connsiteX65" fmla="*/ 1301701 w 5229898"/>
              <a:gd name="connsiteY65" fmla="*/ 4766298 h 4934579"/>
              <a:gd name="connsiteX66" fmla="*/ 1280251 w 5229898"/>
              <a:gd name="connsiteY66" fmla="*/ 4766298 h 4934579"/>
              <a:gd name="connsiteX67" fmla="*/ 1239008 w 5229898"/>
              <a:gd name="connsiteY67" fmla="*/ 4682158 h 4934579"/>
              <a:gd name="connsiteX68" fmla="*/ 1239008 w 5229898"/>
              <a:gd name="connsiteY68" fmla="*/ 4556775 h 4934579"/>
              <a:gd name="connsiteX69" fmla="*/ 1260456 w 5229898"/>
              <a:gd name="connsiteY69" fmla="*/ 4535324 h 4934579"/>
              <a:gd name="connsiteX70" fmla="*/ 1239008 w 5229898"/>
              <a:gd name="connsiteY70" fmla="*/ 4494081 h 4934579"/>
              <a:gd name="connsiteX71" fmla="*/ 1239008 w 5229898"/>
              <a:gd name="connsiteY71" fmla="*/ 4472634 h 4934579"/>
              <a:gd name="connsiteX72" fmla="*/ 1280251 w 5229898"/>
              <a:gd name="connsiteY72" fmla="*/ 4409941 h 4934579"/>
              <a:gd name="connsiteX73" fmla="*/ 1280251 w 5229898"/>
              <a:gd name="connsiteY73" fmla="*/ 4388494 h 4934579"/>
              <a:gd name="connsiteX74" fmla="*/ 1260456 w 5229898"/>
              <a:gd name="connsiteY74" fmla="*/ 4388494 h 4934579"/>
              <a:gd name="connsiteX75" fmla="*/ 986587 w 5229898"/>
              <a:gd name="connsiteY75" fmla="*/ 4682158 h 4934579"/>
              <a:gd name="connsiteX76" fmla="*/ 882648 w 5229898"/>
              <a:gd name="connsiteY76" fmla="*/ 4766298 h 4934579"/>
              <a:gd name="connsiteX77" fmla="*/ 587332 w 5229898"/>
              <a:gd name="connsiteY77" fmla="*/ 4913132 h 4934579"/>
              <a:gd name="connsiteX78" fmla="*/ 587332 w 5229898"/>
              <a:gd name="connsiteY78" fmla="*/ 4934579 h 4934579"/>
              <a:gd name="connsiteX79" fmla="*/ 0 w 5229898"/>
              <a:gd name="connsiteY79" fmla="*/ 4578222 h 4934579"/>
              <a:gd name="connsiteX80" fmla="*/ 0 w 5229898"/>
              <a:gd name="connsiteY80" fmla="*/ 4535324 h 4934579"/>
              <a:gd name="connsiteX81" fmla="*/ 504843 w 5229898"/>
              <a:gd name="connsiteY81" fmla="*/ 4157520 h 4934579"/>
              <a:gd name="connsiteX82" fmla="*/ 483396 w 5229898"/>
              <a:gd name="connsiteY82" fmla="*/ 4136072 h 4934579"/>
              <a:gd name="connsiteX83" fmla="*/ 798507 w 5229898"/>
              <a:gd name="connsiteY83" fmla="*/ 3801159 h 4934579"/>
              <a:gd name="connsiteX84" fmla="*/ 1113622 w 5229898"/>
              <a:gd name="connsiteY84" fmla="*/ 3464600 h 4934579"/>
              <a:gd name="connsiteX85" fmla="*/ 1239008 w 5229898"/>
              <a:gd name="connsiteY85" fmla="*/ 3296320 h 4934579"/>
              <a:gd name="connsiteX86" fmla="*/ 1217561 w 5229898"/>
              <a:gd name="connsiteY86" fmla="*/ 3296320 h 4934579"/>
              <a:gd name="connsiteX87" fmla="*/ 1049280 w 5229898"/>
              <a:gd name="connsiteY87" fmla="*/ 3423355 h 4934579"/>
              <a:gd name="connsiteX88" fmla="*/ 902446 w 5229898"/>
              <a:gd name="connsiteY88" fmla="*/ 3443153 h 4934579"/>
              <a:gd name="connsiteX89" fmla="*/ 839753 w 5229898"/>
              <a:gd name="connsiteY89" fmla="*/ 3443153 h 4934579"/>
              <a:gd name="connsiteX90" fmla="*/ 336562 w 5229898"/>
              <a:gd name="connsiteY90" fmla="*/ 3086793 h 4934579"/>
              <a:gd name="connsiteX91" fmla="*/ 336562 w 5229898"/>
              <a:gd name="connsiteY91" fmla="*/ 3002652 h 4934579"/>
              <a:gd name="connsiteX92" fmla="*/ 671472 w 5229898"/>
              <a:gd name="connsiteY92" fmla="*/ 2687538 h 4934579"/>
              <a:gd name="connsiteX93" fmla="*/ 777060 w 5229898"/>
              <a:gd name="connsiteY93" fmla="*/ 2540707 h 4934579"/>
              <a:gd name="connsiteX94" fmla="*/ 818306 w 5229898"/>
              <a:gd name="connsiteY94" fmla="*/ 2562155 h 4934579"/>
              <a:gd name="connsiteX95" fmla="*/ 1154868 w 5229898"/>
              <a:gd name="connsiteY95" fmla="*/ 2204146 h 4934579"/>
              <a:gd name="connsiteX96" fmla="*/ 1344596 w 5229898"/>
              <a:gd name="connsiteY96" fmla="*/ 1973172 h 4934579"/>
              <a:gd name="connsiteX97" fmla="*/ 1344596 w 5229898"/>
              <a:gd name="connsiteY97" fmla="*/ 1953373 h 4934579"/>
              <a:gd name="connsiteX98" fmla="*/ 1070727 w 5229898"/>
              <a:gd name="connsiteY98" fmla="*/ 1869233 h 4934579"/>
              <a:gd name="connsiteX99" fmla="*/ 1029482 w 5229898"/>
              <a:gd name="connsiteY99" fmla="*/ 1889031 h 4934579"/>
              <a:gd name="connsiteX100" fmla="*/ 818306 w 5229898"/>
              <a:gd name="connsiteY100" fmla="*/ 1720750 h 4934579"/>
              <a:gd name="connsiteX101" fmla="*/ 1133420 w 5229898"/>
              <a:gd name="connsiteY101" fmla="*/ 1342946 h 4934579"/>
              <a:gd name="connsiteX102" fmla="*/ 1428736 w 5229898"/>
              <a:gd name="connsiteY102" fmla="*/ 986585 h 4934579"/>
              <a:gd name="connsiteX103" fmla="*/ 1532673 w 5229898"/>
              <a:gd name="connsiteY103" fmla="*/ 902445 h 4934579"/>
              <a:gd name="connsiteX104" fmla="*/ 1554120 w 5229898"/>
              <a:gd name="connsiteY104" fmla="*/ 902445 h 4934579"/>
              <a:gd name="connsiteX105" fmla="*/ 1595366 w 5229898"/>
              <a:gd name="connsiteY105" fmla="*/ 923892 h 4934579"/>
              <a:gd name="connsiteX106" fmla="*/ 1575567 w 5229898"/>
              <a:gd name="connsiteY106" fmla="*/ 880998 h 4934579"/>
              <a:gd name="connsiteX107" fmla="*/ 2162902 w 5229898"/>
              <a:gd name="connsiteY107" fmla="*/ 209526 h 4934579"/>
              <a:gd name="connsiteX108" fmla="*/ 2338296 w 5229898"/>
              <a:gd name="connsiteY108" fmla="*/ 13095 h 493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229898" h="4934579">
                <a:moveTo>
                  <a:pt x="2372423" y="0"/>
                </a:moveTo>
                <a:lnTo>
                  <a:pt x="2393874" y="0"/>
                </a:lnTo>
                <a:lnTo>
                  <a:pt x="2401761" y="8686"/>
                </a:lnTo>
                <a:cubicBezTo>
                  <a:pt x="2438573" y="34791"/>
                  <a:pt x="2604224" y="101738"/>
                  <a:pt x="2898716" y="209526"/>
                </a:cubicBezTo>
                <a:cubicBezTo>
                  <a:pt x="2902016" y="241421"/>
                  <a:pt x="2964706" y="283218"/>
                  <a:pt x="3086795" y="334912"/>
                </a:cubicBezTo>
                <a:cubicBezTo>
                  <a:pt x="3173684" y="265620"/>
                  <a:pt x="3229776" y="230973"/>
                  <a:pt x="3255076" y="230973"/>
                </a:cubicBezTo>
                <a:lnTo>
                  <a:pt x="3759916" y="419052"/>
                </a:lnTo>
                <a:cubicBezTo>
                  <a:pt x="3759916" y="433350"/>
                  <a:pt x="3836906" y="510340"/>
                  <a:pt x="3990890" y="650024"/>
                </a:cubicBezTo>
                <a:lnTo>
                  <a:pt x="3990890" y="712717"/>
                </a:lnTo>
                <a:cubicBezTo>
                  <a:pt x="3907298" y="811706"/>
                  <a:pt x="3844056" y="861199"/>
                  <a:pt x="3801162" y="861199"/>
                </a:cubicBezTo>
                <a:lnTo>
                  <a:pt x="3801162" y="902445"/>
                </a:lnTo>
                <a:lnTo>
                  <a:pt x="3822609" y="902445"/>
                </a:lnTo>
                <a:cubicBezTo>
                  <a:pt x="3860006" y="902445"/>
                  <a:pt x="3999689" y="762213"/>
                  <a:pt x="4241660" y="481746"/>
                </a:cubicBezTo>
                <a:cubicBezTo>
                  <a:pt x="4395644" y="347560"/>
                  <a:pt x="4472634" y="263969"/>
                  <a:pt x="4472634" y="230973"/>
                </a:cubicBezTo>
                <a:lnTo>
                  <a:pt x="4556774" y="230973"/>
                </a:lnTo>
                <a:lnTo>
                  <a:pt x="4893336" y="356359"/>
                </a:lnTo>
                <a:lnTo>
                  <a:pt x="5187000" y="546087"/>
                </a:lnTo>
                <a:lnTo>
                  <a:pt x="5229898" y="608781"/>
                </a:lnTo>
                <a:lnTo>
                  <a:pt x="5229898" y="630228"/>
                </a:lnTo>
                <a:cubicBezTo>
                  <a:pt x="5229898" y="709419"/>
                  <a:pt x="5166654" y="786409"/>
                  <a:pt x="5040170" y="861199"/>
                </a:cubicBezTo>
                <a:cubicBezTo>
                  <a:pt x="4984075" y="909595"/>
                  <a:pt x="4956029" y="958539"/>
                  <a:pt x="4956029" y="1008033"/>
                </a:cubicBezTo>
                <a:cubicBezTo>
                  <a:pt x="4703059" y="1187313"/>
                  <a:pt x="4486382" y="1369343"/>
                  <a:pt x="4306004" y="1554121"/>
                </a:cubicBezTo>
                <a:lnTo>
                  <a:pt x="4306004" y="1573917"/>
                </a:lnTo>
                <a:cubicBezTo>
                  <a:pt x="4403891" y="1573917"/>
                  <a:pt x="4494632" y="1658057"/>
                  <a:pt x="4578222" y="1826338"/>
                </a:cubicBezTo>
                <a:lnTo>
                  <a:pt x="4578222" y="1847785"/>
                </a:lnTo>
                <a:cubicBezTo>
                  <a:pt x="4544126" y="1847785"/>
                  <a:pt x="4425341" y="1959975"/>
                  <a:pt x="4221864" y="2184347"/>
                </a:cubicBezTo>
                <a:cubicBezTo>
                  <a:pt x="4221864" y="2207446"/>
                  <a:pt x="4081629" y="2333381"/>
                  <a:pt x="3801162" y="2562155"/>
                </a:cubicBezTo>
                <a:cubicBezTo>
                  <a:pt x="3801162" y="2573151"/>
                  <a:pt x="3759367" y="2614949"/>
                  <a:pt x="3675776" y="2687538"/>
                </a:cubicBezTo>
                <a:lnTo>
                  <a:pt x="3675776" y="2812924"/>
                </a:lnTo>
                <a:cubicBezTo>
                  <a:pt x="3712072" y="2812924"/>
                  <a:pt x="3789062" y="2722185"/>
                  <a:pt x="3906750" y="2540707"/>
                </a:cubicBezTo>
                <a:lnTo>
                  <a:pt x="4010688" y="2562155"/>
                </a:lnTo>
                <a:lnTo>
                  <a:pt x="4053583" y="2562155"/>
                </a:lnTo>
                <a:cubicBezTo>
                  <a:pt x="4111875" y="2506060"/>
                  <a:pt x="4167970" y="2478014"/>
                  <a:pt x="4221864" y="2478014"/>
                </a:cubicBezTo>
                <a:lnTo>
                  <a:pt x="4306004" y="2478014"/>
                </a:lnTo>
                <a:cubicBezTo>
                  <a:pt x="4325800" y="2478014"/>
                  <a:pt x="4346699" y="2498910"/>
                  <a:pt x="4368695" y="2540707"/>
                </a:cubicBezTo>
                <a:lnTo>
                  <a:pt x="4347248" y="2646295"/>
                </a:lnTo>
                <a:cubicBezTo>
                  <a:pt x="4460537" y="2685889"/>
                  <a:pt x="4537528" y="2734834"/>
                  <a:pt x="4578222" y="2793126"/>
                </a:cubicBezTo>
                <a:lnTo>
                  <a:pt x="4578222" y="2897065"/>
                </a:lnTo>
                <a:cubicBezTo>
                  <a:pt x="4539728" y="2897065"/>
                  <a:pt x="4511679" y="2918512"/>
                  <a:pt x="4494081" y="2961407"/>
                </a:cubicBezTo>
                <a:cubicBezTo>
                  <a:pt x="4466584" y="2965808"/>
                  <a:pt x="4452836" y="2979556"/>
                  <a:pt x="4452836" y="3002652"/>
                </a:cubicBezTo>
                <a:lnTo>
                  <a:pt x="4472634" y="3002652"/>
                </a:lnTo>
                <a:cubicBezTo>
                  <a:pt x="4472634" y="2988355"/>
                  <a:pt x="4479784" y="2981205"/>
                  <a:pt x="4494081" y="2981205"/>
                </a:cubicBezTo>
                <a:lnTo>
                  <a:pt x="4494081" y="3002652"/>
                </a:lnTo>
                <a:cubicBezTo>
                  <a:pt x="4177318" y="3305118"/>
                  <a:pt x="3904549" y="3605933"/>
                  <a:pt x="3675776" y="3905098"/>
                </a:cubicBezTo>
                <a:cubicBezTo>
                  <a:pt x="3657077" y="3905098"/>
                  <a:pt x="3509695" y="4052480"/>
                  <a:pt x="3233626" y="4347248"/>
                </a:cubicBezTo>
                <a:cubicBezTo>
                  <a:pt x="3221529" y="4437438"/>
                  <a:pt x="3172584" y="4507279"/>
                  <a:pt x="3086795" y="4556775"/>
                </a:cubicBezTo>
                <a:cubicBezTo>
                  <a:pt x="2899816" y="4781147"/>
                  <a:pt x="2724936" y="4893334"/>
                  <a:pt x="2562154" y="4893334"/>
                </a:cubicBezTo>
                <a:lnTo>
                  <a:pt x="2540706" y="4893334"/>
                </a:lnTo>
                <a:cubicBezTo>
                  <a:pt x="2451616" y="4893334"/>
                  <a:pt x="2367476" y="4865288"/>
                  <a:pt x="2288285" y="4809193"/>
                </a:cubicBezTo>
                <a:cubicBezTo>
                  <a:pt x="2204696" y="4752001"/>
                  <a:pt x="2162902" y="4681609"/>
                  <a:pt x="2162902" y="4598017"/>
                </a:cubicBezTo>
                <a:lnTo>
                  <a:pt x="2331182" y="4409941"/>
                </a:lnTo>
                <a:cubicBezTo>
                  <a:pt x="2331182" y="4338449"/>
                  <a:pt x="2380124" y="4268606"/>
                  <a:pt x="2478013" y="4200414"/>
                </a:cubicBezTo>
                <a:cubicBezTo>
                  <a:pt x="2593500" y="4017836"/>
                  <a:pt x="2684791" y="3926546"/>
                  <a:pt x="2751882" y="3926546"/>
                </a:cubicBezTo>
                <a:cubicBezTo>
                  <a:pt x="2751882" y="3888052"/>
                  <a:pt x="2842621" y="3775863"/>
                  <a:pt x="3024102" y="3589984"/>
                </a:cubicBezTo>
                <a:cubicBezTo>
                  <a:pt x="3360664" y="3220427"/>
                  <a:pt x="3528942" y="3031799"/>
                  <a:pt x="3528942" y="3024100"/>
                </a:cubicBezTo>
                <a:cubicBezTo>
                  <a:pt x="3514644" y="2996603"/>
                  <a:pt x="3507494" y="2975707"/>
                  <a:pt x="3507494" y="2961407"/>
                </a:cubicBezTo>
                <a:lnTo>
                  <a:pt x="3486047" y="2961407"/>
                </a:lnTo>
                <a:cubicBezTo>
                  <a:pt x="3466252" y="2961407"/>
                  <a:pt x="3270474" y="3142887"/>
                  <a:pt x="2898716" y="3505843"/>
                </a:cubicBezTo>
                <a:cubicBezTo>
                  <a:pt x="2519259" y="3955692"/>
                  <a:pt x="2309184" y="4193816"/>
                  <a:pt x="2268489" y="4220213"/>
                </a:cubicBezTo>
                <a:cubicBezTo>
                  <a:pt x="2244290" y="4220213"/>
                  <a:pt x="2181048" y="4276305"/>
                  <a:pt x="2078761" y="4388494"/>
                </a:cubicBezTo>
                <a:lnTo>
                  <a:pt x="2037515" y="4388494"/>
                </a:lnTo>
                <a:lnTo>
                  <a:pt x="2037515" y="4451187"/>
                </a:lnTo>
                <a:lnTo>
                  <a:pt x="2078761" y="4451187"/>
                </a:lnTo>
                <a:lnTo>
                  <a:pt x="2078761" y="4472634"/>
                </a:lnTo>
                <a:cubicBezTo>
                  <a:pt x="2078761" y="4519927"/>
                  <a:pt x="1903882" y="4604067"/>
                  <a:pt x="1554120" y="4725053"/>
                </a:cubicBezTo>
                <a:cubicBezTo>
                  <a:pt x="1554120" y="4752550"/>
                  <a:pt x="1469979" y="4766298"/>
                  <a:pt x="1301701" y="4766298"/>
                </a:cubicBezTo>
                <a:lnTo>
                  <a:pt x="1280251" y="4766298"/>
                </a:lnTo>
                <a:cubicBezTo>
                  <a:pt x="1280251" y="4710207"/>
                  <a:pt x="1266505" y="4682158"/>
                  <a:pt x="1239008" y="4682158"/>
                </a:cubicBezTo>
                <a:lnTo>
                  <a:pt x="1239008" y="4556775"/>
                </a:lnTo>
                <a:cubicBezTo>
                  <a:pt x="1239008" y="4542474"/>
                  <a:pt x="1246155" y="4535324"/>
                  <a:pt x="1260456" y="4535324"/>
                </a:cubicBezTo>
                <a:lnTo>
                  <a:pt x="1239008" y="4494081"/>
                </a:lnTo>
                <a:lnTo>
                  <a:pt x="1239008" y="4472634"/>
                </a:lnTo>
                <a:lnTo>
                  <a:pt x="1280251" y="4409941"/>
                </a:lnTo>
                <a:lnTo>
                  <a:pt x="1280251" y="4388494"/>
                </a:lnTo>
                <a:lnTo>
                  <a:pt x="1260456" y="4388494"/>
                </a:lnTo>
                <a:cubicBezTo>
                  <a:pt x="1237356" y="4388494"/>
                  <a:pt x="1146069" y="4486380"/>
                  <a:pt x="986587" y="4682158"/>
                </a:cubicBezTo>
                <a:cubicBezTo>
                  <a:pt x="944792" y="4682158"/>
                  <a:pt x="910145" y="4710207"/>
                  <a:pt x="882648" y="4766298"/>
                </a:cubicBezTo>
                <a:cubicBezTo>
                  <a:pt x="807858" y="4822393"/>
                  <a:pt x="709417" y="4871337"/>
                  <a:pt x="587332" y="4913132"/>
                </a:cubicBezTo>
                <a:lnTo>
                  <a:pt x="587332" y="4934579"/>
                </a:lnTo>
                <a:cubicBezTo>
                  <a:pt x="347562" y="4934579"/>
                  <a:pt x="151783" y="4815794"/>
                  <a:pt x="0" y="4578222"/>
                </a:cubicBezTo>
                <a:lnTo>
                  <a:pt x="0" y="4535324"/>
                </a:lnTo>
                <a:cubicBezTo>
                  <a:pt x="168281" y="4535324"/>
                  <a:pt x="336562" y="4409389"/>
                  <a:pt x="504843" y="4157520"/>
                </a:cubicBezTo>
                <a:cubicBezTo>
                  <a:pt x="504843" y="4143219"/>
                  <a:pt x="497693" y="4136072"/>
                  <a:pt x="483396" y="4136072"/>
                </a:cubicBezTo>
                <a:cubicBezTo>
                  <a:pt x="483396" y="4105274"/>
                  <a:pt x="588432" y="3993640"/>
                  <a:pt x="798507" y="3801159"/>
                </a:cubicBezTo>
                <a:cubicBezTo>
                  <a:pt x="798507" y="3748365"/>
                  <a:pt x="903547" y="3636179"/>
                  <a:pt x="1113622" y="3464600"/>
                </a:cubicBezTo>
                <a:cubicBezTo>
                  <a:pt x="1197211" y="3368909"/>
                  <a:pt x="1239008" y="3312817"/>
                  <a:pt x="1239008" y="3296320"/>
                </a:cubicBezTo>
                <a:lnTo>
                  <a:pt x="1217561" y="3296320"/>
                </a:lnTo>
                <a:cubicBezTo>
                  <a:pt x="1184563" y="3300718"/>
                  <a:pt x="1128471" y="3343064"/>
                  <a:pt x="1049280" y="3423355"/>
                </a:cubicBezTo>
                <a:lnTo>
                  <a:pt x="902446" y="3443153"/>
                </a:lnTo>
                <a:lnTo>
                  <a:pt x="839753" y="3443153"/>
                </a:lnTo>
                <a:cubicBezTo>
                  <a:pt x="698969" y="3443153"/>
                  <a:pt x="531240" y="3324365"/>
                  <a:pt x="336562" y="3086793"/>
                </a:cubicBezTo>
                <a:lnTo>
                  <a:pt x="336562" y="3002652"/>
                </a:lnTo>
                <a:cubicBezTo>
                  <a:pt x="431151" y="3002652"/>
                  <a:pt x="542788" y="2897616"/>
                  <a:pt x="671472" y="2687538"/>
                </a:cubicBezTo>
                <a:cubicBezTo>
                  <a:pt x="671472" y="2660044"/>
                  <a:pt x="706668" y="2611099"/>
                  <a:pt x="777060" y="2540707"/>
                </a:cubicBezTo>
                <a:lnTo>
                  <a:pt x="818306" y="2562155"/>
                </a:lnTo>
                <a:cubicBezTo>
                  <a:pt x="915095" y="2431270"/>
                  <a:pt x="1027281" y="2311934"/>
                  <a:pt x="1154868" y="2204146"/>
                </a:cubicBezTo>
                <a:lnTo>
                  <a:pt x="1344596" y="1973172"/>
                </a:lnTo>
                <a:lnTo>
                  <a:pt x="1344596" y="1953373"/>
                </a:lnTo>
                <a:cubicBezTo>
                  <a:pt x="1297300" y="1953373"/>
                  <a:pt x="1206010" y="1925327"/>
                  <a:pt x="1070727" y="1869233"/>
                </a:cubicBezTo>
                <a:lnTo>
                  <a:pt x="1029482" y="1889031"/>
                </a:lnTo>
                <a:cubicBezTo>
                  <a:pt x="938191" y="1858236"/>
                  <a:pt x="867799" y="1802142"/>
                  <a:pt x="818306" y="1720750"/>
                </a:cubicBezTo>
                <a:cubicBezTo>
                  <a:pt x="848003" y="1628362"/>
                  <a:pt x="953040" y="1502427"/>
                  <a:pt x="1133420" y="1342946"/>
                </a:cubicBezTo>
                <a:cubicBezTo>
                  <a:pt x="1218110" y="1256056"/>
                  <a:pt x="1316547" y="1137268"/>
                  <a:pt x="1428736" y="986585"/>
                </a:cubicBezTo>
                <a:cubicBezTo>
                  <a:pt x="1498028" y="986585"/>
                  <a:pt x="1532673" y="958539"/>
                  <a:pt x="1532673" y="902445"/>
                </a:cubicBezTo>
                <a:lnTo>
                  <a:pt x="1554120" y="902445"/>
                </a:lnTo>
                <a:lnTo>
                  <a:pt x="1595366" y="923892"/>
                </a:lnTo>
                <a:lnTo>
                  <a:pt x="1575567" y="880998"/>
                </a:lnTo>
                <a:cubicBezTo>
                  <a:pt x="1916530" y="557636"/>
                  <a:pt x="2112305" y="333812"/>
                  <a:pt x="2162902" y="209526"/>
                </a:cubicBezTo>
                <a:cubicBezTo>
                  <a:pt x="2239617" y="104763"/>
                  <a:pt x="2298083" y="39286"/>
                  <a:pt x="2338296" y="13095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0433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256305" y="2904541"/>
            <a:ext cx="9788387" cy="3278545"/>
          </a:xfrm>
          <a:custGeom>
            <a:avLst/>
            <a:gdLst>
              <a:gd name="connsiteX0" fmla="*/ 7246053 w 9788387"/>
              <a:gd name="connsiteY0" fmla="*/ 3229799 h 3278545"/>
              <a:gd name="connsiteX1" fmla="*/ 7267311 w 9788387"/>
              <a:gd name="connsiteY1" fmla="*/ 3229799 h 3278545"/>
              <a:gd name="connsiteX2" fmla="*/ 7267311 w 9788387"/>
              <a:gd name="connsiteY2" fmla="*/ 3278545 h 3278545"/>
              <a:gd name="connsiteX3" fmla="*/ 7246053 w 9788387"/>
              <a:gd name="connsiteY3" fmla="*/ 3278545 h 3278545"/>
              <a:gd name="connsiteX4" fmla="*/ 8756958 w 9788387"/>
              <a:gd name="connsiteY4" fmla="*/ 3081008 h 3278545"/>
              <a:gd name="connsiteX5" fmla="*/ 8788892 w 9788387"/>
              <a:gd name="connsiteY5" fmla="*/ 3081008 h 3278545"/>
              <a:gd name="connsiteX6" fmla="*/ 8788892 w 9788387"/>
              <a:gd name="connsiteY6" fmla="*/ 3114356 h 3278545"/>
              <a:gd name="connsiteX7" fmla="*/ 8735676 w 9788387"/>
              <a:gd name="connsiteY7" fmla="*/ 3114356 h 3278545"/>
              <a:gd name="connsiteX8" fmla="*/ 8756958 w 9788387"/>
              <a:gd name="connsiteY8" fmla="*/ 3081008 h 3278545"/>
              <a:gd name="connsiteX9" fmla="*/ 21282 w 9788387"/>
              <a:gd name="connsiteY9" fmla="*/ 2803950 h 3278545"/>
              <a:gd name="connsiteX10" fmla="*/ 31910 w 9788387"/>
              <a:gd name="connsiteY10" fmla="*/ 2803950 h 3278545"/>
              <a:gd name="connsiteX11" fmla="*/ 53192 w 9788387"/>
              <a:gd name="connsiteY11" fmla="*/ 2834724 h 3278545"/>
              <a:gd name="connsiteX12" fmla="*/ 53192 w 9788387"/>
              <a:gd name="connsiteY12" fmla="*/ 2852696 h 3278545"/>
              <a:gd name="connsiteX13" fmla="*/ 21282 w 9788387"/>
              <a:gd name="connsiteY13" fmla="*/ 2852696 h 3278545"/>
              <a:gd name="connsiteX14" fmla="*/ 0 w 9788387"/>
              <a:gd name="connsiteY14" fmla="*/ 2819348 h 3278545"/>
              <a:gd name="connsiteX15" fmla="*/ 9448590 w 9788387"/>
              <a:gd name="connsiteY15" fmla="*/ 2244709 h 3278545"/>
              <a:gd name="connsiteX16" fmla="*/ 9523063 w 9788387"/>
              <a:gd name="connsiteY16" fmla="*/ 2244709 h 3278545"/>
              <a:gd name="connsiteX17" fmla="*/ 9523063 w 9788387"/>
              <a:gd name="connsiteY17" fmla="*/ 2278057 h 3278545"/>
              <a:gd name="connsiteX18" fmla="*/ 9448590 w 9788387"/>
              <a:gd name="connsiteY18" fmla="*/ 2278057 h 3278545"/>
              <a:gd name="connsiteX19" fmla="*/ 7171556 w 9788387"/>
              <a:gd name="connsiteY19" fmla="*/ 2049723 h 3278545"/>
              <a:gd name="connsiteX20" fmla="*/ 7192838 w 9788387"/>
              <a:gd name="connsiteY20" fmla="*/ 2083071 h 3278545"/>
              <a:gd name="connsiteX21" fmla="*/ 7203490 w 9788387"/>
              <a:gd name="connsiteY21" fmla="*/ 2083071 h 3278545"/>
              <a:gd name="connsiteX22" fmla="*/ 7203490 w 9788387"/>
              <a:gd name="connsiteY22" fmla="*/ 2049723 h 3278545"/>
              <a:gd name="connsiteX23" fmla="*/ 7341807 w 9788387"/>
              <a:gd name="connsiteY23" fmla="*/ 2016375 h 3278545"/>
              <a:gd name="connsiteX24" fmla="*/ 7256682 w 9788387"/>
              <a:gd name="connsiteY24" fmla="*/ 2049723 h 3278545"/>
              <a:gd name="connsiteX25" fmla="*/ 7256682 w 9788387"/>
              <a:gd name="connsiteY25" fmla="*/ 2098469 h 3278545"/>
              <a:gd name="connsiteX26" fmla="*/ 7320526 w 9788387"/>
              <a:gd name="connsiteY26" fmla="*/ 2083071 h 3278545"/>
              <a:gd name="connsiteX27" fmla="*/ 7341807 w 9788387"/>
              <a:gd name="connsiteY27" fmla="*/ 2098469 h 3278545"/>
              <a:gd name="connsiteX28" fmla="*/ 7416280 w 9788387"/>
              <a:gd name="connsiteY28" fmla="*/ 2065121 h 3278545"/>
              <a:gd name="connsiteX29" fmla="*/ 7458843 w 9788387"/>
              <a:gd name="connsiteY29" fmla="*/ 2083071 h 3278545"/>
              <a:gd name="connsiteX30" fmla="*/ 7469495 w 9788387"/>
              <a:gd name="connsiteY30" fmla="*/ 2083071 h 3278545"/>
              <a:gd name="connsiteX31" fmla="*/ 7490776 w 9788387"/>
              <a:gd name="connsiteY31" fmla="*/ 2049723 h 3278545"/>
              <a:gd name="connsiteX32" fmla="*/ 7490776 w 9788387"/>
              <a:gd name="connsiteY32" fmla="*/ 2031773 h 3278545"/>
              <a:gd name="connsiteX33" fmla="*/ 7469495 w 9788387"/>
              <a:gd name="connsiteY33" fmla="*/ 2016375 h 3278545"/>
              <a:gd name="connsiteX34" fmla="*/ 7373717 w 9788387"/>
              <a:gd name="connsiteY34" fmla="*/ 2049723 h 3278545"/>
              <a:gd name="connsiteX35" fmla="*/ 7341807 w 9788387"/>
              <a:gd name="connsiteY35" fmla="*/ 2016375 h 3278545"/>
              <a:gd name="connsiteX36" fmla="*/ 2596231 w 9788387"/>
              <a:gd name="connsiteY36" fmla="*/ 2016375 h 3278545"/>
              <a:gd name="connsiteX37" fmla="*/ 2596231 w 9788387"/>
              <a:gd name="connsiteY37" fmla="*/ 2049723 h 3278545"/>
              <a:gd name="connsiteX38" fmla="*/ 2606860 w 9788387"/>
              <a:gd name="connsiteY38" fmla="*/ 2049723 h 3278545"/>
              <a:gd name="connsiteX39" fmla="*/ 2606860 w 9788387"/>
              <a:gd name="connsiteY39" fmla="*/ 2016375 h 3278545"/>
              <a:gd name="connsiteX40" fmla="*/ 1138517 w 9788387"/>
              <a:gd name="connsiteY40" fmla="*/ 1788063 h 3278545"/>
              <a:gd name="connsiteX41" fmla="*/ 1149146 w 9788387"/>
              <a:gd name="connsiteY41" fmla="*/ 1788063 h 3278545"/>
              <a:gd name="connsiteX42" fmla="*/ 1149146 w 9788387"/>
              <a:gd name="connsiteY42" fmla="*/ 1818837 h 3278545"/>
              <a:gd name="connsiteX43" fmla="*/ 1138517 w 9788387"/>
              <a:gd name="connsiteY43" fmla="*/ 1818837 h 3278545"/>
              <a:gd name="connsiteX44" fmla="*/ 1095955 w 9788387"/>
              <a:gd name="connsiteY44" fmla="*/ 1788063 h 3278545"/>
              <a:gd name="connsiteX45" fmla="*/ 1106583 w 9788387"/>
              <a:gd name="connsiteY45" fmla="*/ 1788063 h 3278545"/>
              <a:gd name="connsiteX46" fmla="*/ 1106583 w 9788387"/>
              <a:gd name="connsiteY46" fmla="*/ 1818837 h 3278545"/>
              <a:gd name="connsiteX47" fmla="*/ 1095955 w 9788387"/>
              <a:gd name="connsiteY47" fmla="*/ 1818837 h 3278545"/>
              <a:gd name="connsiteX48" fmla="*/ 1042739 w 9788387"/>
              <a:gd name="connsiteY48" fmla="*/ 1788063 h 3278545"/>
              <a:gd name="connsiteX49" fmla="*/ 1053392 w 9788387"/>
              <a:gd name="connsiteY49" fmla="*/ 1788063 h 3278545"/>
              <a:gd name="connsiteX50" fmla="*/ 1074673 w 9788387"/>
              <a:gd name="connsiteY50" fmla="*/ 1818837 h 3278545"/>
              <a:gd name="connsiteX51" fmla="*/ 1053392 w 9788387"/>
              <a:gd name="connsiteY51" fmla="*/ 1836810 h 3278545"/>
              <a:gd name="connsiteX52" fmla="*/ 1042739 w 9788387"/>
              <a:gd name="connsiteY52" fmla="*/ 1836810 h 3278545"/>
              <a:gd name="connsiteX53" fmla="*/ 2138693 w 9788387"/>
              <a:gd name="connsiteY53" fmla="*/ 1736766 h 3278545"/>
              <a:gd name="connsiteX54" fmla="*/ 2138693 w 9788387"/>
              <a:gd name="connsiteY54" fmla="*/ 1754715 h 3278545"/>
              <a:gd name="connsiteX55" fmla="*/ 2159975 w 9788387"/>
              <a:gd name="connsiteY55" fmla="*/ 1754715 h 3278545"/>
              <a:gd name="connsiteX56" fmla="*/ 2159975 w 9788387"/>
              <a:gd name="connsiteY56" fmla="*/ 1736766 h 3278545"/>
              <a:gd name="connsiteX57" fmla="*/ 2000377 w 9788387"/>
              <a:gd name="connsiteY57" fmla="*/ 1721367 h 3278545"/>
              <a:gd name="connsiteX58" fmla="*/ 2000377 w 9788387"/>
              <a:gd name="connsiteY58" fmla="*/ 1754715 h 3278545"/>
              <a:gd name="connsiteX59" fmla="*/ 2021658 w 9788387"/>
              <a:gd name="connsiteY59" fmla="*/ 1754715 h 3278545"/>
              <a:gd name="connsiteX60" fmla="*/ 2042939 w 9788387"/>
              <a:gd name="connsiteY60" fmla="*/ 1721367 h 3278545"/>
              <a:gd name="connsiteX61" fmla="*/ 787387 w 9788387"/>
              <a:gd name="connsiteY61" fmla="*/ 1721367 h 3278545"/>
              <a:gd name="connsiteX62" fmla="*/ 829926 w 9788387"/>
              <a:gd name="connsiteY62" fmla="*/ 1754715 h 3278545"/>
              <a:gd name="connsiteX63" fmla="*/ 851207 w 9788387"/>
              <a:gd name="connsiteY63" fmla="*/ 1721367 h 3278545"/>
              <a:gd name="connsiteX64" fmla="*/ 883141 w 9788387"/>
              <a:gd name="connsiteY64" fmla="*/ 1754715 h 3278545"/>
              <a:gd name="connsiteX65" fmla="*/ 893770 w 9788387"/>
              <a:gd name="connsiteY65" fmla="*/ 1754715 h 3278545"/>
              <a:gd name="connsiteX66" fmla="*/ 957614 w 9788387"/>
              <a:gd name="connsiteY66" fmla="*/ 1736766 h 3278545"/>
              <a:gd name="connsiteX67" fmla="*/ 1000177 w 9788387"/>
              <a:gd name="connsiteY67" fmla="*/ 1788063 h 3278545"/>
              <a:gd name="connsiteX68" fmla="*/ 1000177 w 9788387"/>
              <a:gd name="connsiteY68" fmla="*/ 1836810 h 3278545"/>
              <a:gd name="connsiteX69" fmla="*/ 957614 w 9788387"/>
              <a:gd name="connsiteY69" fmla="*/ 1836810 h 3278545"/>
              <a:gd name="connsiteX70" fmla="*/ 904422 w 9788387"/>
              <a:gd name="connsiteY70" fmla="*/ 1803462 h 3278545"/>
              <a:gd name="connsiteX71" fmla="*/ 883141 w 9788387"/>
              <a:gd name="connsiteY71" fmla="*/ 1818837 h 3278545"/>
              <a:gd name="connsiteX72" fmla="*/ 766105 w 9788387"/>
              <a:gd name="connsiteY72" fmla="*/ 1770114 h 3278545"/>
              <a:gd name="connsiteX73" fmla="*/ 766105 w 9788387"/>
              <a:gd name="connsiteY73" fmla="*/ 1754715 h 3278545"/>
              <a:gd name="connsiteX74" fmla="*/ 787387 w 9788387"/>
              <a:gd name="connsiteY74" fmla="*/ 1721367 h 3278545"/>
              <a:gd name="connsiteX75" fmla="*/ 1936533 w 9788387"/>
              <a:gd name="connsiteY75" fmla="*/ 1705969 h 3278545"/>
              <a:gd name="connsiteX76" fmla="*/ 1936533 w 9788387"/>
              <a:gd name="connsiteY76" fmla="*/ 1721367 h 3278545"/>
              <a:gd name="connsiteX77" fmla="*/ 1957814 w 9788387"/>
              <a:gd name="connsiteY77" fmla="*/ 1754715 h 3278545"/>
              <a:gd name="connsiteX78" fmla="*/ 1979095 w 9788387"/>
              <a:gd name="connsiteY78" fmla="*/ 1754715 h 3278545"/>
              <a:gd name="connsiteX79" fmla="*/ 1936533 w 9788387"/>
              <a:gd name="connsiteY79" fmla="*/ 1705969 h 3278545"/>
              <a:gd name="connsiteX80" fmla="*/ 1830126 w 9788387"/>
              <a:gd name="connsiteY80" fmla="*/ 1705969 h 3278545"/>
              <a:gd name="connsiteX81" fmla="*/ 1830126 w 9788387"/>
              <a:gd name="connsiteY81" fmla="*/ 1721367 h 3278545"/>
              <a:gd name="connsiteX82" fmla="*/ 1851407 w 9788387"/>
              <a:gd name="connsiteY82" fmla="*/ 1721367 h 3278545"/>
              <a:gd name="connsiteX83" fmla="*/ 1851407 w 9788387"/>
              <a:gd name="connsiteY83" fmla="*/ 1705969 h 3278545"/>
              <a:gd name="connsiteX84" fmla="*/ 1723719 w 9788387"/>
              <a:gd name="connsiteY84" fmla="*/ 1672621 h 3278545"/>
              <a:gd name="connsiteX85" fmla="*/ 1638594 w 9788387"/>
              <a:gd name="connsiteY85" fmla="*/ 1705969 h 3278545"/>
              <a:gd name="connsiteX86" fmla="*/ 1627965 w 9788387"/>
              <a:gd name="connsiteY86" fmla="*/ 1688019 h 3278545"/>
              <a:gd name="connsiteX87" fmla="*/ 1617312 w 9788387"/>
              <a:gd name="connsiteY87" fmla="*/ 1721367 h 3278545"/>
              <a:gd name="connsiteX88" fmla="*/ 1670527 w 9788387"/>
              <a:gd name="connsiteY88" fmla="*/ 1736766 h 3278545"/>
              <a:gd name="connsiteX89" fmla="*/ 1734372 w 9788387"/>
              <a:gd name="connsiteY89" fmla="*/ 1721367 h 3278545"/>
              <a:gd name="connsiteX90" fmla="*/ 1734372 w 9788387"/>
              <a:gd name="connsiteY90" fmla="*/ 1705969 h 3278545"/>
              <a:gd name="connsiteX91" fmla="*/ 1521558 w 9788387"/>
              <a:gd name="connsiteY91" fmla="*/ 1639273 h 3278545"/>
              <a:gd name="connsiteX92" fmla="*/ 1510905 w 9788387"/>
              <a:gd name="connsiteY92" fmla="*/ 1672621 h 3278545"/>
              <a:gd name="connsiteX93" fmla="*/ 1510905 w 9788387"/>
              <a:gd name="connsiteY93" fmla="*/ 1705969 h 3278545"/>
              <a:gd name="connsiteX94" fmla="*/ 1596031 w 9788387"/>
              <a:gd name="connsiteY94" fmla="*/ 1721367 h 3278545"/>
              <a:gd name="connsiteX95" fmla="*/ 1606683 w 9788387"/>
              <a:gd name="connsiteY95" fmla="*/ 1688019 h 3278545"/>
              <a:gd name="connsiteX96" fmla="*/ 2106783 w 9788387"/>
              <a:gd name="connsiteY96" fmla="*/ 1441735 h 3278545"/>
              <a:gd name="connsiteX97" fmla="*/ 2106783 w 9788387"/>
              <a:gd name="connsiteY97" fmla="*/ 1475083 h 3278545"/>
              <a:gd name="connsiteX98" fmla="*/ 2128065 w 9788387"/>
              <a:gd name="connsiteY98" fmla="*/ 1441735 h 3278545"/>
              <a:gd name="connsiteX99" fmla="*/ 2170604 w 9788387"/>
              <a:gd name="connsiteY99" fmla="*/ 1426337 h 3278545"/>
              <a:gd name="connsiteX100" fmla="*/ 2170604 w 9788387"/>
              <a:gd name="connsiteY100" fmla="*/ 1490482 h 3278545"/>
              <a:gd name="connsiteX101" fmla="*/ 2213166 w 9788387"/>
              <a:gd name="connsiteY101" fmla="*/ 1490482 h 3278545"/>
              <a:gd name="connsiteX102" fmla="*/ 2213166 w 9788387"/>
              <a:gd name="connsiteY102" fmla="*/ 1459685 h 3278545"/>
              <a:gd name="connsiteX103" fmla="*/ 2191885 w 9788387"/>
              <a:gd name="connsiteY103" fmla="*/ 1426337 h 3278545"/>
              <a:gd name="connsiteX104" fmla="*/ 2053568 w 9788387"/>
              <a:gd name="connsiteY104" fmla="*/ 1410961 h 3278545"/>
              <a:gd name="connsiteX105" fmla="*/ 2000377 w 9788387"/>
              <a:gd name="connsiteY105" fmla="*/ 1426337 h 3278545"/>
              <a:gd name="connsiteX106" fmla="*/ 2000377 w 9788387"/>
              <a:gd name="connsiteY106" fmla="*/ 1490482 h 3278545"/>
              <a:gd name="connsiteX107" fmla="*/ 2074849 w 9788387"/>
              <a:gd name="connsiteY107" fmla="*/ 1426337 h 3278545"/>
              <a:gd name="connsiteX108" fmla="*/ 1915251 w 9788387"/>
              <a:gd name="connsiteY108" fmla="*/ 1392989 h 3278545"/>
              <a:gd name="connsiteX109" fmla="*/ 1883317 w 9788387"/>
              <a:gd name="connsiteY109" fmla="*/ 1410961 h 3278545"/>
              <a:gd name="connsiteX110" fmla="*/ 1883317 w 9788387"/>
              <a:gd name="connsiteY110" fmla="*/ 1426337 h 3278545"/>
              <a:gd name="connsiteX111" fmla="*/ 1957814 w 9788387"/>
              <a:gd name="connsiteY111" fmla="*/ 1426337 h 3278545"/>
              <a:gd name="connsiteX112" fmla="*/ 1957814 w 9788387"/>
              <a:gd name="connsiteY112" fmla="*/ 1410961 h 3278545"/>
              <a:gd name="connsiteX113" fmla="*/ 1915251 w 9788387"/>
              <a:gd name="connsiteY113" fmla="*/ 1392989 h 3278545"/>
              <a:gd name="connsiteX114" fmla="*/ 9257058 w 9788387"/>
              <a:gd name="connsiteY114" fmla="*/ 1377613 h 3278545"/>
              <a:gd name="connsiteX115" fmla="*/ 9278339 w 9788387"/>
              <a:gd name="connsiteY115" fmla="*/ 1377613 h 3278545"/>
              <a:gd name="connsiteX116" fmla="*/ 9299621 w 9788387"/>
              <a:gd name="connsiteY116" fmla="*/ 1410961 h 3278545"/>
              <a:gd name="connsiteX117" fmla="*/ 9246429 w 9788387"/>
              <a:gd name="connsiteY117" fmla="*/ 1426337 h 3278545"/>
              <a:gd name="connsiteX118" fmla="*/ 9203866 w 9788387"/>
              <a:gd name="connsiteY118" fmla="*/ 1426337 h 3278545"/>
              <a:gd name="connsiteX119" fmla="*/ 9203866 w 9788387"/>
              <a:gd name="connsiteY119" fmla="*/ 1392989 h 3278545"/>
              <a:gd name="connsiteX120" fmla="*/ 8991053 w 9788387"/>
              <a:gd name="connsiteY120" fmla="*/ 1295519 h 3278545"/>
              <a:gd name="connsiteX121" fmla="*/ 9012334 w 9788387"/>
              <a:gd name="connsiteY121" fmla="*/ 1295519 h 3278545"/>
              <a:gd name="connsiteX122" fmla="*/ 9012334 w 9788387"/>
              <a:gd name="connsiteY122" fmla="*/ 1328867 h 3278545"/>
              <a:gd name="connsiteX123" fmla="*/ 8991053 w 9788387"/>
              <a:gd name="connsiteY123" fmla="*/ 1328867 h 3278545"/>
              <a:gd name="connsiteX124" fmla="*/ 9108088 w 9788387"/>
              <a:gd name="connsiteY124" fmla="*/ 1262171 h 3278545"/>
              <a:gd name="connsiteX125" fmla="*/ 9118741 w 9788387"/>
              <a:gd name="connsiteY125" fmla="*/ 1295519 h 3278545"/>
              <a:gd name="connsiteX126" fmla="*/ 9118741 w 9788387"/>
              <a:gd name="connsiteY126" fmla="*/ 1328867 h 3278545"/>
              <a:gd name="connsiteX127" fmla="*/ 9054897 w 9788387"/>
              <a:gd name="connsiteY127" fmla="*/ 1328867 h 3278545"/>
              <a:gd name="connsiteX128" fmla="*/ 9054897 w 9788387"/>
              <a:gd name="connsiteY128" fmla="*/ 1295519 h 3278545"/>
              <a:gd name="connsiteX129" fmla="*/ 9108088 w 9788387"/>
              <a:gd name="connsiteY129" fmla="*/ 1262171 h 3278545"/>
              <a:gd name="connsiteX130" fmla="*/ 2372789 w 9788387"/>
              <a:gd name="connsiteY130" fmla="*/ 1262171 h 3278545"/>
              <a:gd name="connsiteX131" fmla="*/ 2372789 w 9788387"/>
              <a:gd name="connsiteY131" fmla="*/ 1277546 h 3278545"/>
              <a:gd name="connsiteX132" fmla="*/ 2394070 w 9788387"/>
              <a:gd name="connsiteY132" fmla="*/ 1277546 h 3278545"/>
              <a:gd name="connsiteX133" fmla="*/ 2394070 w 9788387"/>
              <a:gd name="connsiteY133" fmla="*/ 1262171 h 3278545"/>
              <a:gd name="connsiteX134" fmla="*/ 2149346 w 9788387"/>
              <a:gd name="connsiteY134" fmla="*/ 1213424 h 3278545"/>
              <a:gd name="connsiteX135" fmla="*/ 2149346 w 9788387"/>
              <a:gd name="connsiteY135" fmla="*/ 1228822 h 3278545"/>
              <a:gd name="connsiteX136" fmla="*/ 2255729 w 9788387"/>
              <a:gd name="connsiteY136" fmla="*/ 1277546 h 3278545"/>
              <a:gd name="connsiteX137" fmla="*/ 2255729 w 9788387"/>
              <a:gd name="connsiteY137" fmla="*/ 1228822 h 3278545"/>
              <a:gd name="connsiteX138" fmla="*/ 2234448 w 9788387"/>
              <a:gd name="connsiteY138" fmla="*/ 1246772 h 3278545"/>
              <a:gd name="connsiteX139" fmla="*/ 2149346 w 9788387"/>
              <a:gd name="connsiteY139" fmla="*/ 1213424 h 3278545"/>
              <a:gd name="connsiteX140" fmla="*/ 1106583 w 9788387"/>
              <a:gd name="connsiteY140" fmla="*/ 1195451 h 3278545"/>
              <a:gd name="connsiteX141" fmla="*/ 1117236 w 9788387"/>
              <a:gd name="connsiteY141" fmla="*/ 1213424 h 3278545"/>
              <a:gd name="connsiteX142" fmla="*/ 1138517 w 9788387"/>
              <a:gd name="connsiteY142" fmla="*/ 1195451 h 3278545"/>
              <a:gd name="connsiteX143" fmla="*/ 1212990 w 9788387"/>
              <a:gd name="connsiteY143" fmla="*/ 1246772 h 3278545"/>
              <a:gd name="connsiteX144" fmla="*/ 1149146 w 9788387"/>
              <a:gd name="connsiteY144" fmla="*/ 1295519 h 3278545"/>
              <a:gd name="connsiteX145" fmla="*/ 1085302 w 9788387"/>
              <a:gd name="connsiteY145" fmla="*/ 1262171 h 3278545"/>
              <a:gd name="connsiteX146" fmla="*/ 1085302 w 9788387"/>
              <a:gd name="connsiteY146" fmla="*/ 1228822 h 3278545"/>
              <a:gd name="connsiteX147" fmla="*/ 1106583 w 9788387"/>
              <a:gd name="connsiteY147" fmla="*/ 1195451 h 3278545"/>
              <a:gd name="connsiteX148" fmla="*/ 2011005 w 9788387"/>
              <a:gd name="connsiteY148" fmla="*/ 1180076 h 3278545"/>
              <a:gd name="connsiteX149" fmla="*/ 2053568 w 9788387"/>
              <a:gd name="connsiteY149" fmla="*/ 1277546 h 3278545"/>
              <a:gd name="connsiteX150" fmla="*/ 2064221 w 9788387"/>
              <a:gd name="connsiteY150" fmla="*/ 1246772 h 3278545"/>
              <a:gd name="connsiteX151" fmla="*/ 2064221 w 9788387"/>
              <a:gd name="connsiteY151" fmla="*/ 1213424 h 3278545"/>
              <a:gd name="connsiteX152" fmla="*/ 2021658 w 9788387"/>
              <a:gd name="connsiteY152" fmla="*/ 1180076 h 3278545"/>
              <a:gd name="connsiteX153" fmla="*/ 2447261 w 9788387"/>
              <a:gd name="connsiteY153" fmla="*/ 885045 h 3278545"/>
              <a:gd name="connsiteX154" fmla="*/ 2447261 w 9788387"/>
              <a:gd name="connsiteY154" fmla="*/ 900444 h 3278545"/>
              <a:gd name="connsiteX155" fmla="*/ 2489824 w 9788387"/>
              <a:gd name="connsiteY155" fmla="*/ 900444 h 3278545"/>
              <a:gd name="connsiteX156" fmla="*/ 2489824 w 9788387"/>
              <a:gd name="connsiteY156" fmla="*/ 885045 h 3278545"/>
              <a:gd name="connsiteX157" fmla="*/ 8703766 w 9788387"/>
              <a:gd name="connsiteY157" fmla="*/ 705481 h 3278545"/>
              <a:gd name="connsiteX158" fmla="*/ 8661204 w 9788387"/>
              <a:gd name="connsiteY158" fmla="*/ 738829 h 3278545"/>
              <a:gd name="connsiteX159" fmla="*/ 8661204 w 9788387"/>
              <a:gd name="connsiteY159" fmla="*/ 754227 h 3278545"/>
              <a:gd name="connsiteX160" fmla="*/ 8714395 w 9788387"/>
              <a:gd name="connsiteY160" fmla="*/ 754227 h 3278545"/>
              <a:gd name="connsiteX161" fmla="*/ 8767610 w 9788387"/>
              <a:gd name="connsiteY161" fmla="*/ 738829 h 3278545"/>
              <a:gd name="connsiteX162" fmla="*/ 8767610 w 9788387"/>
              <a:gd name="connsiteY162" fmla="*/ 720879 h 3278545"/>
              <a:gd name="connsiteX163" fmla="*/ 8703766 w 9788387"/>
              <a:gd name="connsiteY163" fmla="*/ 705481 h 3278545"/>
              <a:gd name="connsiteX164" fmla="*/ 915051 w 9788387"/>
              <a:gd name="connsiteY164" fmla="*/ 705481 h 3278545"/>
              <a:gd name="connsiteX165" fmla="*/ 925704 w 9788387"/>
              <a:gd name="connsiteY165" fmla="*/ 738829 h 3278545"/>
              <a:gd name="connsiteX166" fmla="*/ 925704 w 9788387"/>
              <a:gd name="connsiteY166" fmla="*/ 754227 h 3278545"/>
              <a:gd name="connsiteX167" fmla="*/ 915051 w 9788387"/>
              <a:gd name="connsiteY167" fmla="*/ 754227 h 3278545"/>
              <a:gd name="connsiteX168" fmla="*/ 893770 w 9788387"/>
              <a:gd name="connsiteY168" fmla="*/ 720879 h 3278545"/>
              <a:gd name="connsiteX169" fmla="*/ 1819497 w 9788387"/>
              <a:gd name="connsiteY169" fmla="*/ 656734 h 3278545"/>
              <a:gd name="connsiteX170" fmla="*/ 1819497 w 9788387"/>
              <a:gd name="connsiteY170" fmla="*/ 687531 h 3278545"/>
              <a:gd name="connsiteX171" fmla="*/ 1840755 w 9788387"/>
              <a:gd name="connsiteY171" fmla="*/ 656734 h 3278545"/>
              <a:gd name="connsiteX172" fmla="*/ 2096131 w 9788387"/>
              <a:gd name="connsiteY172" fmla="*/ 638785 h 3278545"/>
              <a:gd name="connsiteX173" fmla="*/ 2085502 w 9788387"/>
              <a:gd name="connsiteY173" fmla="*/ 672133 h 3278545"/>
              <a:gd name="connsiteX174" fmla="*/ 2128065 w 9788387"/>
              <a:gd name="connsiteY174" fmla="*/ 672133 h 3278545"/>
              <a:gd name="connsiteX175" fmla="*/ 2149346 w 9788387"/>
              <a:gd name="connsiteY175" fmla="*/ 638785 h 3278545"/>
              <a:gd name="connsiteX176" fmla="*/ 2138693 w 9788387"/>
              <a:gd name="connsiteY176" fmla="*/ 638785 h 3278545"/>
              <a:gd name="connsiteX177" fmla="*/ 2106783 w 9788387"/>
              <a:gd name="connsiteY177" fmla="*/ 656734 h 3278545"/>
              <a:gd name="connsiteX178" fmla="*/ 2096131 w 9788387"/>
              <a:gd name="connsiteY178" fmla="*/ 638785 h 3278545"/>
              <a:gd name="connsiteX179" fmla="*/ 1851407 w 9788387"/>
              <a:gd name="connsiteY179" fmla="*/ 638785 h 3278545"/>
              <a:gd name="connsiteX180" fmla="*/ 1851407 w 9788387"/>
              <a:gd name="connsiteY180" fmla="*/ 656734 h 3278545"/>
              <a:gd name="connsiteX181" fmla="*/ 1862036 w 9788387"/>
              <a:gd name="connsiteY181" fmla="*/ 687531 h 3278545"/>
              <a:gd name="connsiteX182" fmla="*/ 1893970 w 9788387"/>
              <a:gd name="connsiteY182" fmla="*/ 672133 h 3278545"/>
              <a:gd name="connsiteX183" fmla="*/ 1893970 w 9788387"/>
              <a:gd name="connsiteY183" fmla="*/ 638785 h 3278545"/>
              <a:gd name="connsiteX184" fmla="*/ 2425980 w 9788387"/>
              <a:gd name="connsiteY184" fmla="*/ 443821 h 3278545"/>
              <a:gd name="connsiteX185" fmla="*/ 2447261 w 9788387"/>
              <a:gd name="connsiteY185" fmla="*/ 474595 h 3278545"/>
              <a:gd name="connsiteX186" fmla="*/ 2425980 w 9788387"/>
              <a:gd name="connsiteY186" fmla="*/ 474595 h 3278545"/>
              <a:gd name="connsiteX187" fmla="*/ 7682285 w 9788387"/>
              <a:gd name="connsiteY187" fmla="*/ 377102 h 3278545"/>
              <a:gd name="connsiteX188" fmla="*/ 7682285 w 9788387"/>
              <a:gd name="connsiteY188" fmla="*/ 392501 h 3278545"/>
              <a:gd name="connsiteX189" fmla="*/ 7703566 w 9788387"/>
              <a:gd name="connsiteY189" fmla="*/ 392501 h 3278545"/>
              <a:gd name="connsiteX190" fmla="*/ 7703566 w 9788387"/>
              <a:gd name="connsiteY190" fmla="*/ 377102 h 3278545"/>
              <a:gd name="connsiteX191" fmla="*/ 6001129 w 9788387"/>
              <a:gd name="connsiteY191" fmla="*/ 0 h 3278545"/>
              <a:gd name="connsiteX192" fmla="*/ 6011758 w 9788387"/>
              <a:gd name="connsiteY192" fmla="*/ 0 h 3278545"/>
              <a:gd name="connsiteX193" fmla="*/ 6022411 w 9788387"/>
              <a:gd name="connsiteY193" fmla="*/ 48747 h 3278545"/>
              <a:gd name="connsiteX194" fmla="*/ 6160727 w 9788387"/>
              <a:gd name="connsiteY194" fmla="*/ 82095 h 3278545"/>
              <a:gd name="connsiteX195" fmla="*/ 6224572 w 9788387"/>
              <a:gd name="connsiteY195" fmla="*/ 48747 h 3278545"/>
              <a:gd name="connsiteX196" fmla="*/ 6299044 w 9788387"/>
              <a:gd name="connsiteY196" fmla="*/ 82095 h 3278545"/>
              <a:gd name="connsiteX197" fmla="*/ 6341607 w 9788387"/>
              <a:gd name="connsiteY197" fmla="*/ 48747 h 3278545"/>
              <a:gd name="connsiteX198" fmla="*/ 6490577 w 9788387"/>
              <a:gd name="connsiteY198" fmla="*/ 82095 h 3278545"/>
              <a:gd name="connsiteX199" fmla="*/ 6575702 w 9788387"/>
              <a:gd name="connsiteY199" fmla="*/ 66696 h 3278545"/>
              <a:gd name="connsiteX200" fmla="*/ 6586331 w 9788387"/>
              <a:gd name="connsiteY200" fmla="*/ 82095 h 3278545"/>
              <a:gd name="connsiteX201" fmla="*/ 6639546 w 9788387"/>
              <a:gd name="connsiteY201" fmla="*/ 66696 h 3278545"/>
              <a:gd name="connsiteX202" fmla="*/ 6703390 w 9788387"/>
              <a:gd name="connsiteY202" fmla="*/ 66696 h 3278545"/>
              <a:gd name="connsiteX203" fmla="*/ 6990677 w 9788387"/>
              <a:gd name="connsiteY203" fmla="*/ 148791 h 3278545"/>
              <a:gd name="connsiteX204" fmla="*/ 7054521 w 9788387"/>
              <a:gd name="connsiteY204" fmla="*/ 148791 h 3278545"/>
              <a:gd name="connsiteX205" fmla="*/ 7097083 w 9788387"/>
              <a:gd name="connsiteY205" fmla="*/ 228311 h 3278545"/>
              <a:gd name="connsiteX206" fmla="*/ 7490776 w 9788387"/>
              <a:gd name="connsiteY206" fmla="*/ 328379 h 3278545"/>
              <a:gd name="connsiteX207" fmla="*/ 7735500 w 9788387"/>
              <a:gd name="connsiteY207" fmla="*/ 310406 h 3278545"/>
              <a:gd name="connsiteX208" fmla="*/ 7831254 w 9788387"/>
              <a:gd name="connsiteY208" fmla="*/ 377102 h 3278545"/>
              <a:gd name="connsiteX209" fmla="*/ 7831254 w 9788387"/>
              <a:gd name="connsiteY209" fmla="*/ 410450 h 3278545"/>
              <a:gd name="connsiteX210" fmla="*/ 7916380 w 9788387"/>
              <a:gd name="connsiteY210" fmla="*/ 410450 h 3278545"/>
              <a:gd name="connsiteX211" fmla="*/ 8001506 w 9788387"/>
              <a:gd name="connsiteY211" fmla="*/ 459197 h 3278545"/>
              <a:gd name="connsiteX212" fmla="*/ 8075978 w 9788387"/>
              <a:gd name="connsiteY212" fmla="*/ 425849 h 3278545"/>
              <a:gd name="connsiteX213" fmla="*/ 8341983 w 9788387"/>
              <a:gd name="connsiteY213" fmla="*/ 492545 h 3278545"/>
              <a:gd name="connsiteX214" fmla="*/ 8501605 w 9788387"/>
              <a:gd name="connsiteY214" fmla="*/ 556690 h 3278545"/>
              <a:gd name="connsiteX215" fmla="*/ 8639922 w 9788387"/>
              <a:gd name="connsiteY215" fmla="*/ 638785 h 3278545"/>
              <a:gd name="connsiteX216" fmla="*/ 8661204 w 9788387"/>
              <a:gd name="connsiteY216" fmla="*/ 672133 h 3278545"/>
              <a:gd name="connsiteX217" fmla="*/ 8810173 w 9788387"/>
              <a:gd name="connsiteY217" fmla="*/ 672133 h 3278545"/>
              <a:gd name="connsiteX218" fmla="*/ 8799521 w 9788387"/>
              <a:gd name="connsiteY218" fmla="*/ 754227 h 3278545"/>
              <a:gd name="connsiteX219" fmla="*/ 8852736 w 9788387"/>
              <a:gd name="connsiteY219" fmla="*/ 754227 h 3278545"/>
              <a:gd name="connsiteX220" fmla="*/ 8895299 w 9788387"/>
              <a:gd name="connsiteY220" fmla="*/ 802951 h 3278545"/>
              <a:gd name="connsiteX221" fmla="*/ 8916580 w 9788387"/>
              <a:gd name="connsiteY221" fmla="*/ 787575 h 3278545"/>
              <a:gd name="connsiteX222" fmla="*/ 9022963 w 9788387"/>
              <a:gd name="connsiteY222" fmla="*/ 836322 h 3278545"/>
              <a:gd name="connsiteX223" fmla="*/ 9044244 w 9788387"/>
              <a:gd name="connsiteY223" fmla="*/ 818349 h 3278545"/>
              <a:gd name="connsiteX224" fmla="*/ 9097460 w 9788387"/>
              <a:gd name="connsiteY224" fmla="*/ 900444 h 3278545"/>
              <a:gd name="connsiteX225" fmla="*/ 9161304 w 9788387"/>
              <a:gd name="connsiteY225" fmla="*/ 900444 h 3278545"/>
              <a:gd name="connsiteX226" fmla="*/ 9161304 w 9788387"/>
              <a:gd name="connsiteY226" fmla="*/ 933792 h 3278545"/>
              <a:gd name="connsiteX227" fmla="*/ 9118741 w 9788387"/>
              <a:gd name="connsiteY227" fmla="*/ 933792 h 3278545"/>
              <a:gd name="connsiteX228" fmla="*/ 9022963 w 9788387"/>
              <a:gd name="connsiteY228" fmla="*/ 967140 h 3278545"/>
              <a:gd name="connsiteX229" fmla="*/ 9257058 w 9788387"/>
              <a:gd name="connsiteY229" fmla="*/ 1049235 h 3278545"/>
              <a:gd name="connsiteX230" fmla="*/ 9299621 w 9788387"/>
              <a:gd name="connsiteY230" fmla="*/ 1033836 h 3278545"/>
              <a:gd name="connsiteX231" fmla="*/ 9288992 w 9788387"/>
              <a:gd name="connsiteY231" fmla="*/ 1097981 h 3278545"/>
              <a:gd name="connsiteX232" fmla="*/ 9299621 w 9788387"/>
              <a:gd name="connsiteY232" fmla="*/ 1164677 h 3278545"/>
              <a:gd name="connsiteX233" fmla="*/ 9288992 w 9788387"/>
              <a:gd name="connsiteY233" fmla="*/ 1195451 h 3278545"/>
              <a:gd name="connsiteX234" fmla="*/ 9299621 w 9788387"/>
              <a:gd name="connsiteY234" fmla="*/ 1246772 h 3278545"/>
              <a:gd name="connsiteX235" fmla="*/ 9267710 w 9788387"/>
              <a:gd name="connsiteY235" fmla="*/ 1262171 h 3278545"/>
              <a:gd name="connsiteX236" fmla="*/ 9235776 w 9788387"/>
              <a:gd name="connsiteY236" fmla="*/ 1228822 h 3278545"/>
              <a:gd name="connsiteX237" fmla="*/ 9140022 w 9788387"/>
              <a:gd name="connsiteY237" fmla="*/ 1262171 h 3278545"/>
              <a:gd name="connsiteX238" fmla="*/ 9065526 w 9788387"/>
              <a:gd name="connsiteY238" fmla="*/ 1195451 h 3278545"/>
              <a:gd name="connsiteX239" fmla="*/ 9033615 w 9788387"/>
              <a:gd name="connsiteY239" fmla="*/ 1195451 h 3278545"/>
              <a:gd name="connsiteX240" fmla="*/ 8991053 w 9788387"/>
              <a:gd name="connsiteY240" fmla="*/ 1213424 h 3278545"/>
              <a:gd name="connsiteX241" fmla="*/ 8959119 w 9788387"/>
              <a:gd name="connsiteY241" fmla="*/ 1195451 h 3278545"/>
              <a:gd name="connsiteX242" fmla="*/ 8820802 w 9788387"/>
              <a:gd name="connsiteY242" fmla="*/ 1228822 h 3278545"/>
              <a:gd name="connsiteX243" fmla="*/ 8820802 w 9788387"/>
              <a:gd name="connsiteY243" fmla="*/ 1213424 h 3278545"/>
              <a:gd name="connsiteX244" fmla="*/ 8767610 w 9788387"/>
              <a:gd name="connsiteY244" fmla="*/ 1228822 h 3278545"/>
              <a:gd name="connsiteX245" fmla="*/ 8756958 w 9788387"/>
              <a:gd name="connsiteY245" fmla="*/ 1228822 h 3278545"/>
              <a:gd name="connsiteX246" fmla="*/ 8725048 w 9788387"/>
              <a:gd name="connsiteY246" fmla="*/ 1195451 h 3278545"/>
              <a:gd name="connsiteX247" fmla="*/ 8714395 w 9788387"/>
              <a:gd name="connsiteY247" fmla="*/ 1195451 h 3278545"/>
              <a:gd name="connsiteX248" fmla="*/ 8480324 w 9788387"/>
              <a:gd name="connsiteY248" fmla="*/ 1246772 h 3278545"/>
              <a:gd name="connsiteX249" fmla="*/ 8469671 w 9788387"/>
              <a:gd name="connsiteY249" fmla="*/ 1228822 h 3278545"/>
              <a:gd name="connsiteX250" fmla="*/ 8448390 w 9788387"/>
              <a:gd name="connsiteY250" fmla="*/ 1262171 h 3278545"/>
              <a:gd name="connsiteX251" fmla="*/ 8427109 w 9788387"/>
              <a:gd name="connsiteY251" fmla="*/ 1228822 h 3278545"/>
              <a:gd name="connsiteX252" fmla="*/ 8416480 w 9788387"/>
              <a:gd name="connsiteY252" fmla="*/ 1228822 h 3278545"/>
              <a:gd name="connsiteX253" fmla="*/ 8352636 w 9788387"/>
              <a:gd name="connsiteY253" fmla="*/ 1310894 h 3278545"/>
              <a:gd name="connsiteX254" fmla="*/ 8459043 w 9788387"/>
              <a:gd name="connsiteY254" fmla="*/ 1359641 h 3278545"/>
              <a:gd name="connsiteX255" fmla="*/ 8469671 w 9788387"/>
              <a:gd name="connsiteY255" fmla="*/ 1359641 h 3278545"/>
              <a:gd name="connsiteX256" fmla="*/ 8490953 w 9788387"/>
              <a:gd name="connsiteY256" fmla="*/ 1310894 h 3278545"/>
              <a:gd name="connsiteX257" fmla="*/ 8565449 w 9788387"/>
              <a:gd name="connsiteY257" fmla="*/ 1377613 h 3278545"/>
              <a:gd name="connsiteX258" fmla="*/ 8565449 w 9788387"/>
              <a:gd name="connsiteY258" fmla="*/ 1459685 h 3278545"/>
              <a:gd name="connsiteX259" fmla="*/ 8586731 w 9788387"/>
              <a:gd name="connsiteY259" fmla="*/ 1459685 h 3278545"/>
              <a:gd name="connsiteX260" fmla="*/ 8586731 w 9788387"/>
              <a:gd name="connsiteY260" fmla="*/ 1475083 h 3278545"/>
              <a:gd name="connsiteX261" fmla="*/ 8554797 w 9788387"/>
              <a:gd name="connsiteY261" fmla="*/ 1508432 h 3278545"/>
              <a:gd name="connsiteX262" fmla="*/ 8554797 w 9788387"/>
              <a:gd name="connsiteY262" fmla="*/ 1523830 h 3278545"/>
              <a:gd name="connsiteX263" fmla="*/ 8661204 w 9788387"/>
              <a:gd name="connsiteY263" fmla="*/ 1590526 h 3278545"/>
              <a:gd name="connsiteX264" fmla="*/ 8799521 w 9788387"/>
              <a:gd name="connsiteY264" fmla="*/ 1557178 h 3278545"/>
              <a:gd name="connsiteX265" fmla="*/ 8863365 w 9788387"/>
              <a:gd name="connsiteY265" fmla="*/ 1623874 h 3278545"/>
              <a:gd name="connsiteX266" fmla="*/ 8874017 w 9788387"/>
              <a:gd name="connsiteY266" fmla="*/ 1605925 h 3278545"/>
              <a:gd name="connsiteX267" fmla="*/ 9086807 w 9788387"/>
              <a:gd name="connsiteY267" fmla="*/ 1639273 h 3278545"/>
              <a:gd name="connsiteX268" fmla="*/ 9140022 w 9788387"/>
              <a:gd name="connsiteY268" fmla="*/ 1605925 h 3278545"/>
              <a:gd name="connsiteX269" fmla="*/ 9140022 w 9788387"/>
              <a:gd name="connsiteY269" fmla="*/ 1623874 h 3278545"/>
              <a:gd name="connsiteX270" fmla="*/ 9161304 w 9788387"/>
              <a:gd name="connsiteY270" fmla="*/ 1605925 h 3278545"/>
              <a:gd name="connsiteX271" fmla="*/ 9182585 w 9788387"/>
              <a:gd name="connsiteY271" fmla="*/ 1605925 h 3278545"/>
              <a:gd name="connsiteX272" fmla="*/ 9225148 w 9788387"/>
              <a:gd name="connsiteY272" fmla="*/ 1623874 h 3278545"/>
              <a:gd name="connsiteX273" fmla="*/ 9257058 w 9788387"/>
              <a:gd name="connsiteY273" fmla="*/ 1605925 h 3278545"/>
              <a:gd name="connsiteX274" fmla="*/ 9267710 w 9788387"/>
              <a:gd name="connsiteY274" fmla="*/ 1654671 h 3278545"/>
              <a:gd name="connsiteX275" fmla="*/ 9288992 w 9788387"/>
              <a:gd name="connsiteY275" fmla="*/ 1654671 h 3278545"/>
              <a:gd name="connsiteX276" fmla="*/ 9310249 w 9788387"/>
              <a:gd name="connsiteY276" fmla="*/ 1590526 h 3278545"/>
              <a:gd name="connsiteX277" fmla="*/ 9320902 w 9788387"/>
              <a:gd name="connsiteY277" fmla="*/ 1590526 h 3278545"/>
              <a:gd name="connsiteX278" fmla="*/ 9395375 w 9788387"/>
              <a:gd name="connsiteY278" fmla="*/ 1705969 h 3278545"/>
              <a:gd name="connsiteX279" fmla="*/ 9416656 w 9788387"/>
              <a:gd name="connsiteY279" fmla="*/ 1688019 h 3278545"/>
              <a:gd name="connsiteX280" fmla="*/ 9629470 w 9788387"/>
              <a:gd name="connsiteY280" fmla="*/ 1852186 h 3278545"/>
              <a:gd name="connsiteX281" fmla="*/ 9640098 w 9788387"/>
              <a:gd name="connsiteY281" fmla="*/ 1918905 h 3278545"/>
              <a:gd name="connsiteX282" fmla="*/ 9586907 w 9788387"/>
              <a:gd name="connsiteY282" fmla="*/ 1949679 h 3278545"/>
              <a:gd name="connsiteX283" fmla="*/ 9565626 w 9788387"/>
              <a:gd name="connsiteY283" fmla="*/ 1934280 h 3278545"/>
              <a:gd name="connsiteX284" fmla="*/ 9512434 w 9788387"/>
              <a:gd name="connsiteY284" fmla="*/ 1949679 h 3278545"/>
              <a:gd name="connsiteX285" fmla="*/ 9512434 w 9788387"/>
              <a:gd name="connsiteY285" fmla="*/ 1967628 h 3278545"/>
              <a:gd name="connsiteX286" fmla="*/ 9554997 w 9788387"/>
              <a:gd name="connsiteY286" fmla="*/ 2016375 h 3278545"/>
              <a:gd name="connsiteX287" fmla="*/ 9576278 w 9788387"/>
              <a:gd name="connsiteY287" fmla="*/ 2000999 h 3278545"/>
              <a:gd name="connsiteX288" fmla="*/ 9640098 w 9788387"/>
              <a:gd name="connsiteY288" fmla="*/ 2016375 h 3278545"/>
              <a:gd name="connsiteX289" fmla="*/ 9661380 w 9788387"/>
              <a:gd name="connsiteY289" fmla="*/ 2016375 h 3278545"/>
              <a:gd name="connsiteX290" fmla="*/ 9693314 w 9788387"/>
              <a:gd name="connsiteY290" fmla="*/ 1983027 h 3278545"/>
              <a:gd name="connsiteX291" fmla="*/ 9788387 w 9788387"/>
              <a:gd name="connsiteY291" fmla="*/ 2112937 h 3278545"/>
              <a:gd name="connsiteX292" fmla="*/ 9788387 w 9788387"/>
              <a:gd name="connsiteY292" fmla="*/ 2115856 h 3278545"/>
              <a:gd name="connsiteX293" fmla="*/ 9771775 w 9788387"/>
              <a:gd name="connsiteY293" fmla="*/ 2164368 h 3278545"/>
              <a:gd name="connsiteX294" fmla="*/ 9735877 w 9788387"/>
              <a:gd name="connsiteY294" fmla="*/ 2229311 h 3278545"/>
              <a:gd name="connsiteX295" fmla="*/ 9661380 w 9788387"/>
              <a:gd name="connsiteY295" fmla="*/ 2229311 h 3278545"/>
              <a:gd name="connsiteX296" fmla="*/ 9640098 w 9788387"/>
              <a:gd name="connsiteY296" fmla="*/ 2213912 h 3278545"/>
              <a:gd name="connsiteX297" fmla="*/ 9629470 w 9788387"/>
              <a:gd name="connsiteY297" fmla="*/ 2244709 h 3278545"/>
              <a:gd name="connsiteX298" fmla="*/ 9661380 w 9788387"/>
              <a:gd name="connsiteY298" fmla="*/ 2278057 h 3278545"/>
              <a:gd name="connsiteX299" fmla="*/ 9640098 w 9788387"/>
              <a:gd name="connsiteY299" fmla="*/ 2311405 h 3278545"/>
              <a:gd name="connsiteX300" fmla="*/ 9597560 w 9788387"/>
              <a:gd name="connsiteY300" fmla="*/ 2311405 h 3278545"/>
              <a:gd name="connsiteX301" fmla="*/ 9576278 w 9788387"/>
              <a:gd name="connsiteY301" fmla="*/ 2296007 h 3278545"/>
              <a:gd name="connsiteX302" fmla="*/ 9586907 w 9788387"/>
              <a:gd name="connsiteY302" fmla="*/ 2213912 h 3278545"/>
              <a:gd name="connsiteX303" fmla="*/ 9576278 w 9788387"/>
              <a:gd name="connsiteY303" fmla="*/ 2162614 h 3278545"/>
              <a:gd name="connsiteX304" fmla="*/ 9448590 w 9788387"/>
              <a:gd name="connsiteY304" fmla="*/ 2195962 h 3278545"/>
              <a:gd name="connsiteX305" fmla="*/ 9437937 w 9788387"/>
              <a:gd name="connsiteY305" fmla="*/ 2180564 h 3278545"/>
              <a:gd name="connsiteX306" fmla="*/ 9203866 w 9788387"/>
              <a:gd name="connsiteY306" fmla="*/ 2229311 h 3278545"/>
              <a:gd name="connsiteX307" fmla="*/ 9182585 w 9788387"/>
              <a:gd name="connsiteY307" fmla="*/ 2213912 h 3278545"/>
              <a:gd name="connsiteX308" fmla="*/ 9129370 w 9788387"/>
              <a:gd name="connsiteY308" fmla="*/ 2278057 h 3278545"/>
              <a:gd name="connsiteX309" fmla="*/ 9118741 w 9788387"/>
              <a:gd name="connsiteY309" fmla="*/ 2278057 h 3278545"/>
              <a:gd name="connsiteX310" fmla="*/ 9097460 w 9788387"/>
              <a:gd name="connsiteY310" fmla="*/ 2213912 h 3278545"/>
              <a:gd name="connsiteX311" fmla="*/ 9076178 w 9788387"/>
              <a:gd name="connsiteY311" fmla="*/ 2229311 h 3278545"/>
              <a:gd name="connsiteX312" fmla="*/ 9065526 w 9788387"/>
              <a:gd name="connsiteY312" fmla="*/ 2229311 h 3278545"/>
              <a:gd name="connsiteX313" fmla="*/ 8852736 w 9788387"/>
              <a:gd name="connsiteY313" fmla="*/ 2244709 h 3278545"/>
              <a:gd name="connsiteX314" fmla="*/ 8852736 w 9788387"/>
              <a:gd name="connsiteY314" fmla="*/ 2229311 h 3278545"/>
              <a:gd name="connsiteX315" fmla="*/ 8714395 w 9788387"/>
              <a:gd name="connsiteY315" fmla="*/ 2278057 h 3278545"/>
              <a:gd name="connsiteX316" fmla="*/ 8629270 w 9788387"/>
              <a:gd name="connsiteY316" fmla="*/ 2244709 h 3278545"/>
              <a:gd name="connsiteX317" fmla="*/ 8608012 w 9788387"/>
              <a:gd name="connsiteY317" fmla="*/ 2244709 h 3278545"/>
              <a:gd name="connsiteX318" fmla="*/ 8533515 w 9788387"/>
              <a:gd name="connsiteY318" fmla="*/ 2278057 h 3278545"/>
              <a:gd name="connsiteX319" fmla="*/ 8533515 w 9788387"/>
              <a:gd name="connsiteY319" fmla="*/ 2262659 h 3278545"/>
              <a:gd name="connsiteX320" fmla="*/ 8501605 w 9788387"/>
              <a:gd name="connsiteY320" fmla="*/ 2278057 h 3278545"/>
              <a:gd name="connsiteX321" fmla="*/ 8490953 w 9788387"/>
              <a:gd name="connsiteY321" fmla="*/ 2262659 h 3278545"/>
              <a:gd name="connsiteX322" fmla="*/ 8437761 w 9788387"/>
              <a:gd name="connsiteY322" fmla="*/ 2278057 h 3278545"/>
              <a:gd name="connsiteX323" fmla="*/ 8363264 w 9788387"/>
              <a:gd name="connsiteY323" fmla="*/ 2278057 h 3278545"/>
              <a:gd name="connsiteX324" fmla="*/ 8331354 w 9788387"/>
              <a:gd name="connsiteY324" fmla="*/ 2311405 h 3278545"/>
              <a:gd name="connsiteX325" fmla="*/ 8299420 w 9788387"/>
              <a:gd name="connsiteY325" fmla="*/ 2311405 h 3278545"/>
              <a:gd name="connsiteX326" fmla="*/ 8267510 w 9788387"/>
              <a:gd name="connsiteY326" fmla="*/ 2278057 h 3278545"/>
              <a:gd name="connsiteX327" fmla="*/ 8033416 w 9788387"/>
              <a:gd name="connsiteY327" fmla="*/ 2278057 h 3278545"/>
              <a:gd name="connsiteX328" fmla="*/ 7990852 w 9788387"/>
              <a:gd name="connsiteY328" fmla="*/ 2296007 h 3278545"/>
              <a:gd name="connsiteX329" fmla="*/ 7969572 w 9788387"/>
              <a:gd name="connsiteY329" fmla="*/ 2278057 h 3278545"/>
              <a:gd name="connsiteX330" fmla="*/ 7927032 w 9788387"/>
              <a:gd name="connsiteY330" fmla="*/ 2296007 h 3278545"/>
              <a:gd name="connsiteX331" fmla="*/ 7916380 w 9788387"/>
              <a:gd name="connsiteY331" fmla="*/ 2278057 h 3278545"/>
              <a:gd name="connsiteX332" fmla="*/ 7735500 w 9788387"/>
              <a:gd name="connsiteY332" fmla="*/ 2311405 h 3278545"/>
              <a:gd name="connsiteX333" fmla="*/ 7703566 w 9788387"/>
              <a:gd name="connsiteY333" fmla="*/ 2296007 h 3278545"/>
              <a:gd name="connsiteX334" fmla="*/ 7618441 w 9788387"/>
              <a:gd name="connsiteY334" fmla="*/ 2344753 h 3278545"/>
              <a:gd name="connsiteX335" fmla="*/ 7809973 w 9788387"/>
              <a:gd name="connsiteY335" fmla="*/ 2408875 h 3278545"/>
              <a:gd name="connsiteX336" fmla="*/ 7873817 w 9788387"/>
              <a:gd name="connsiteY336" fmla="*/ 2408875 h 3278545"/>
              <a:gd name="connsiteX337" fmla="*/ 7905751 w 9788387"/>
              <a:gd name="connsiteY337" fmla="*/ 2442223 h 3278545"/>
              <a:gd name="connsiteX338" fmla="*/ 7948290 w 9788387"/>
              <a:gd name="connsiteY338" fmla="*/ 2426848 h 3278545"/>
              <a:gd name="connsiteX339" fmla="*/ 7969572 w 9788387"/>
              <a:gd name="connsiteY339" fmla="*/ 2442223 h 3278545"/>
              <a:gd name="connsiteX340" fmla="*/ 8012134 w 9788387"/>
              <a:gd name="connsiteY340" fmla="*/ 2426848 h 3278545"/>
              <a:gd name="connsiteX341" fmla="*/ 8182385 w 9788387"/>
              <a:gd name="connsiteY341" fmla="*/ 2539716 h 3278545"/>
              <a:gd name="connsiteX342" fmla="*/ 8246229 w 9788387"/>
              <a:gd name="connsiteY342" fmla="*/ 2524318 h 3278545"/>
              <a:gd name="connsiteX343" fmla="*/ 8480324 w 9788387"/>
              <a:gd name="connsiteY343" fmla="*/ 2688507 h 3278545"/>
              <a:gd name="connsiteX344" fmla="*/ 8576078 w 9788387"/>
              <a:gd name="connsiteY344" fmla="*/ 2721855 h 3278545"/>
              <a:gd name="connsiteX345" fmla="*/ 8565449 w 9788387"/>
              <a:gd name="connsiteY345" fmla="*/ 2737254 h 3278545"/>
              <a:gd name="connsiteX346" fmla="*/ 8586731 w 9788387"/>
              <a:gd name="connsiteY346" fmla="*/ 2803950 h 3278545"/>
              <a:gd name="connsiteX347" fmla="*/ 8554797 w 9788387"/>
              <a:gd name="connsiteY347" fmla="*/ 2834724 h 3278545"/>
              <a:gd name="connsiteX348" fmla="*/ 8427109 w 9788387"/>
              <a:gd name="connsiteY348" fmla="*/ 2834724 h 3278545"/>
              <a:gd name="connsiteX349" fmla="*/ 8384546 w 9788387"/>
              <a:gd name="connsiteY349" fmla="*/ 2868072 h 3278545"/>
              <a:gd name="connsiteX350" fmla="*/ 8384546 w 9788387"/>
              <a:gd name="connsiteY350" fmla="*/ 2886045 h 3278545"/>
              <a:gd name="connsiteX351" fmla="*/ 8501605 w 9788387"/>
              <a:gd name="connsiteY351" fmla="*/ 2901443 h 3278545"/>
              <a:gd name="connsiteX352" fmla="*/ 8522887 w 9788387"/>
              <a:gd name="connsiteY352" fmla="*/ 2886045 h 3278545"/>
              <a:gd name="connsiteX353" fmla="*/ 8810173 w 9788387"/>
              <a:gd name="connsiteY353" fmla="*/ 3016863 h 3278545"/>
              <a:gd name="connsiteX354" fmla="*/ 8874017 w 9788387"/>
              <a:gd name="connsiteY354" fmla="*/ 3016863 h 3278545"/>
              <a:gd name="connsiteX355" fmla="*/ 8874017 w 9788387"/>
              <a:gd name="connsiteY355" fmla="*/ 3050234 h 3278545"/>
              <a:gd name="connsiteX356" fmla="*/ 8852736 w 9788387"/>
              <a:gd name="connsiteY356" fmla="*/ 3050234 h 3278545"/>
              <a:gd name="connsiteX357" fmla="*/ 8756958 w 9788387"/>
              <a:gd name="connsiteY357" fmla="*/ 3065609 h 3278545"/>
              <a:gd name="connsiteX358" fmla="*/ 8735676 w 9788387"/>
              <a:gd name="connsiteY358" fmla="*/ 3050234 h 3278545"/>
              <a:gd name="connsiteX359" fmla="*/ 8650551 w 9788387"/>
              <a:gd name="connsiteY359" fmla="*/ 3081008 h 3278545"/>
              <a:gd name="connsiteX360" fmla="*/ 8608012 w 9788387"/>
              <a:gd name="connsiteY360" fmla="*/ 3065609 h 3278545"/>
              <a:gd name="connsiteX361" fmla="*/ 8565449 w 9788387"/>
              <a:gd name="connsiteY361" fmla="*/ 3098957 h 3278545"/>
              <a:gd name="connsiteX362" fmla="*/ 8544168 w 9788387"/>
              <a:gd name="connsiteY362" fmla="*/ 3065609 h 3278545"/>
              <a:gd name="connsiteX363" fmla="*/ 8490953 w 9788387"/>
              <a:gd name="connsiteY363" fmla="*/ 3065609 h 3278545"/>
              <a:gd name="connsiteX364" fmla="*/ 8469671 w 9788387"/>
              <a:gd name="connsiteY364" fmla="*/ 3098957 h 3278545"/>
              <a:gd name="connsiteX365" fmla="*/ 8278139 w 9788387"/>
              <a:gd name="connsiteY365" fmla="*/ 3065609 h 3278545"/>
              <a:gd name="connsiteX366" fmla="*/ 8139822 w 9788387"/>
              <a:gd name="connsiteY366" fmla="*/ 3065609 h 3278545"/>
              <a:gd name="connsiteX367" fmla="*/ 8129194 w 9788387"/>
              <a:gd name="connsiteY367" fmla="*/ 3050234 h 3278545"/>
              <a:gd name="connsiteX368" fmla="*/ 8054697 w 9788387"/>
              <a:gd name="connsiteY368" fmla="*/ 3114356 h 3278545"/>
              <a:gd name="connsiteX369" fmla="*/ 8022786 w 9788387"/>
              <a:gd name="connsiteY369" fmla="*/ 3050234 h 3278545"/>
              <a:gd name="connsiteX370" fmla="*/ 7937661 w 9788387"/>
              <a:gd name="connsiteY370" fmla="*/ 3163102 h 3278545"/>
              <a:gd name="connsiteX371" fmla="*/ 7831254 w 9788387"/>
              <a:gd name="connsiteY371" fmla="*/ 3163102 h 3278545"/>
              <a:gd name="connsiteX372" fmla="*/ 7788692 w 9788387"/>
              <a:gd name="connsiteY372" fmla="*/ 3147704 h 3278545"/>
              <a:gd name="connsiteX373" fmla="*/ 7746129 w 9788387"/>
              <a:gd name="connsiteY373" fmla="*/ 3181052 h 3278545"/>
              <a:gd name="connsiteX374" fmla="*/ 7692938 w 9788387"/>
              <a:gd name="connsiteY374" fmla="*/ 3147704 h 3278545"/>
              <a:gd name="connsiteX375" fmla="*/ 7682285 w 9788387"/>
              <a:gd name="connsiteY375" fmla="*/ 3163102 h 3278545"/>
              <a:gd name="connsiteX376" fmla="*/ 7533339 w 9788387"/>
              <a:gd name="connsiteY376" fmla="*/ 3129754 h 3278545"/>
              <a:gd name="connsiteX377" fmla="*/ 7512058 w 9788387"/>
              <a:gd name="connsiteY377" fmla="*/ 3163102 h 3278545"/>
              <a:gd name="connsiteX378" fmla="*/ 7448214 w 9788387"/>
              <a:gd name="connsiteY378" fmla="*/ 3129754 h 3278545"/>
              <a:gd name="connsiteX379" fmla="*/ 7405651 w 9788387"/>
              <a:gd name="connsiteY379" fmla="*/ 3129754 h 3278545"/>
              <a:gd name="connsiteX380" fmla="*/ 7341807 w 9788387"/>
              <a:gd name="connsiteY380" fmla="*/ 3147704 h 3278545"/>
              <a:gd name="connsiteX381" fmla="*/ 7203490 w 9788387"/>
              <a:gd name="connsiteY381" fmla="*/ 3114356 h 3278545"/>
              <a:gd name="connsiteX382" fmla="*/ 7065150 w 9788387"/>
              <a:gd name="connsiteY382" fmla="*/ 3211849 h 3278545"/>
              <a:gd name="connsiteX383" fmla="*/ 7001305 w 9788387"/>
              <a:gd name="connsiteY383" fmla="*/ 3211849 h 3278545"/>
              <a:gd name="connsiteX384" fmla="*/ 6980024 w 9788387"/>
              <a:gd name="connsiteY384" fmla="*/ 3278545 h 3278545"/>
              <a:gd name="connsiteX385" fmla="*/ 6948114 w 9788387"/>
              <a:gd name="connsiteY385" fmla="*/ 3263147 h 3278545"/>
              <a:gd name="connsiteX386" fmla="*/ 6937461 w 9788387"/>
              <a:gd name="connsiteY386" fmla="*/ 3278545 h 3278545"/>
              <a:gd name="connsiteX387" fmla="*/ 6831078 w 9788387"/>
              <a:gd name="connsiteY387" fmla="*/ 3245197 h 3278545"/>
              <a:gd name="connsiteX388" fmla="*/ 6799144 w 9788387"/>
              <a:gd name="connsiteY388" fmla="*/ 3263147 h 3278545"/>
              <a:gd name="connsiteX389" fmla="*/ 6703390 w 9788387"/>
              <a:gd name="connsiteY389" fmla="*/ 3196450 h 3278545"/>
              <a:gd name="connsiteX390" fmla="*/ 6618265 w 9788387"/>
              <a:gd name="connsiteY390" fmla="*/ 3263147 h 3278545"/>
              <a:gd name="connsiteX391" fmla="*/ 6586331 w 9788387"/>
              <a:gd name="connsiteY391" fmla="*/ 3263147 h 3278545"/>
              <a:gd name="connsiteX392" fmla="*/ 6330978 w 9788387"/>
              <a:gd name="connsiteY392" fmla="*/ 3181052 h 3278545"/>
              <a:gd name="connsiteX393" fmla="*/ 6309697 w 9788387"/>
              <a:gd name="connsiteY393" fmla="*/ 3181052 h 3278545"/>
              <a:gd name="connsiteX394" fmla="*/ 6224572 w 9788387"/>
              <a:gd name="connsiteY394" fmla="*/ 3211849 h 3278545"/>
              <a:gd name="connsiteX395" fmla="*/ 6203290 w 9788387"/>
              <a:gd name="connsiteY395" fmla="*/ 3196450 h 3278545"/>
              <a:gd name="connsiteX396" fmla="*/ 6182009 w 9788387"/>
              <a:gd name="connsiteY396" fmla="*/ 3211849 h 3278545"/>
              <a:gd name="connsiteX397" fmla="*/ 6118165 w 9788387"/>
              <a:gd name="connsiteY397" fmla="*/ 3196450 h 3278545"/>
              <a:gd name="connsiteX398" fmla="*/ 6107536 w 9788387"/>
              <a:gd name="connsiteY398" fmla="*/ 3196450 h 3278545"/>
              <a:gd name="connsiteX399" fmla="*/ 6075602 w 9788387"/>
              <a:gd name="connsiteY399" fmla="*/ 3229799 h 3278545"/>
              <a:gd name="connsiteX400" fmla="*/ 5990477 w 9788387"/>
              <a:gd name="connsiteY400" fmla="*/ 3196450 h 3278545"/>
              <a:gd name="connsiteX401" fmla="*/ 5969195 w 9788387"/>
              <a:gd name="connsiteY401" fmla="*/ 3211849 h 3278545"/>
              <a:gd name="connsiteX402" fmla="*/ 5905351 w 9788387"/>
              <a:gd name="connsiteY402" fmla="*/ 3196450 h 3278545"/>
              <a:gd name="connsiteX403" fmla="*/ 5884094 w 9788387"/>
              <a:gd name="connsiteY403" fmla="*/ 3229799 h 3278545"/>
              <a:gd name="connsiteX404" fmla="*/ 5767034 w 9788387"/>
              <a:gd name="connsiteY404" fmla="*/ 3163102 h 3278545"/>
              <a:gd name="connsiteX405" fmla="*/ 5745753 w 9788387"/>
              <a:gd name="connsiteY405" fmla="*/ 3196450 h 3278545"/>
              <a:gd name="connsiteX406" fmla="*/ 5724472 w 9788387"/>
              <a:gd name="connsiteY406" fmla="*/ 3163102 h 3278545"/>
              <a:gd name="connsiteX407" fmla="*/ 5660627 w 9788387"/>
              <a:gd name="connsiteY407" fmla="*/ 3196450 h 3278545"/>
              <a:gd name="connsiteX408" fmla="*/ 5639346 w 9788387"/>
              <a:gd name="connsiteY408" fmla="*/ 3181052 h 3278545"/>
              <a:gd name="connsiteX409" fmla="*/ 5586155 w 9788387"/>
              <a:gd name="connsiteY409" fmla="*/ 3196450 h 3278545"/>
              <a:gd name="connsiteX410" fmla="*/ 5437185 w 9788387"/>
              <a:gd name="connsiteY410" fmla="*/ 3163102 h 3278545"/>
              <a:gd name="connsiteX411" fmla="*/ 5277587 w 9788387"/>
              <a:gd name="connsiteY411" fmla="*/ 3196450 h 3278545"/>
              <a:gd name="connsiteX412" fmla="*/ 5192461 w 9788387"/>
              <a:gd name="connsiteY412" fmla="*/ 3163102 h 3278545"/>
              <a:gd name="connsiteX413" fmla="*/ 5086055 w 9788387"/>
              <a:gd name="connsiteY413" fmla="*/ 3181052 h 3278545"/>
              <a:gd name="connsiteX414" fmla="*/ 5064773 w 9788387"/>
              <a:gd name="connsiteY414" fmla="*/ 3147704 h 3278545"/>
              <a:gd name="connsiteX415" fmla="*/ 5011582 w 9788387"/>
              <a:gd name="connsiteY415" fmla="*/ 3163102 h 3278545"/>
              <a:gd name="connsiteX416" fmla="*/ 4958366 w 9788387"/>
              <a:gd name="connsiteY416" fmla="*/ 3147704 h 3278545"/>
              <a:gd name="connsiteX417" fmla="*/ 4926456 w 9788387"/>
              <a:gd name="connsiteY417" fmla="*/ 3196450 h 3278545"/>
              <a:gd name="connsiteX418" fmla="*/ 4905175 w 9788387"/>
              <a:gd name="connsiteY418" fmla="*/ 3196450 h 3278545"/>
              <a:gd name="connsiteX419" fmla="*/ 4841331 w 9788387"/>
              <a:gd name="connsiteY419" fmla="*/ 3129754 h 3278545"/>
              <a:gd name="connsiteX420" fmla="*/ 4681733 w 9788387"/>
              <a:gd name="connsiteY420" fmla="*/ 3196450 h 3278545"/>
              <a:gd name="connsiteX421" fmla="*/ 4617888 w 9788387"/>
              <a:gd name="connsiteY421" fmla="*/ 3129754 h 3278545"/>
              <a:gd name="connsiteX422" fmla="*/ 4554044 w 9788387"/>
              <a:gd name="connsiteY422" fmla="*/ 3129754 h 3278545"/>
              <a:gd name="connsiteX423" fmla="*/ 4511482 w 9788387"/>
              <a:gd name="connsiteY423" fmla="*/ 3147704 h 3278545"/>
              <a:gd name="connsiteX424" fmla="*/ 4490200 w 9788387"/>
              <a:gd name="connsiteY424" fmla="*/ 3129754 h 3278545"/>
              <a:gd name="connsiteX425" fmla="*/ 4266758 w 9788387"/>
              <a:gd name="connsiteY425" fmla="*/ 3147704 h 3278545"/>
              <a:gd name="connsiteX426" fmla="*/ 4234824 w 9788387"/>
              <a:gd name="connsiteY426" fmla="*/ 3147704 h 3278545"/>
              <a:gd name="connsiteX427" fmla="*/ 4213543 w 9788387"/>
              <a:gd name="connsiteY427" fmla="*/ 3196450 h 3278545"/>
              <a:gd name="connsiteX428" fmla="*/ 4181632 w 9788387"/>
              <a:gd name="connsiteY428" fmla="*/ 3163102 h 3278545"/>
              <a:gd name="connsiteX429" fmla="*/ 4022034 w 9788387"/>
              <a:gd name="connsiteY429" fmla="*/ 3147704 h 3278545"/>
              <a:gd name="connsiteX430" fmla="*/ 3936909 w 9788387"/>
              <a:gd name="connsiteY430" fmla="*/ 3163102 h 3278545"/>
              <a:gd name="connsiteX431" fmla="*/ 3777310 w 9788387"/>
              <a:gd name="connsiteY431" fmla="*/ 3098957 h 3278545"/>
              <a:gd name="connsiteX432" fmla="*/ 3670904 w 9788387"/>
              <a:gd name="connsiteY432" fmla="*/ 3163102 h 3278545"/>
              <a:gd name="connsiteX433" fmla="*/ 3628341 w 9788387"/>
              <a:gd name="connsiteY433" fmla="*/ 3147704 h 3278545"/>
              <a:gd name="connsiteX434" fmla="*/ 3543215 w 9788387"/>
              <a:gd name="connsiteY434" fmla="*/ 3181052 h 3278545"/>
              <a:gd name="connsiteX435" fmla="*/ 3511305 w 9788387"/>
              <a:gd name="connsiteY435" fmla="*/ 3147704 h 3278545"/>
              <a:gd name="connsiteX436" fmla="*/ 3500653 w 9788387"/>
              <a:gd name="connsiteY436" fmla="*/ 3163102 h 3278545"/>
              <a:gd name="connsiteX437" fmla="*/ 3426180 w 9788387"/>
              <a:gd name="connsiteY437" fmla="*/ 3147704 h 3278545"/>
              <a:gd name="connsiteX438" fmla="*/ 3372965 w 9788387"/>
              <a:gd name="connsiteY438" fmla="*/ 3147704 h 3278545"/>
              <a:gd name="connsiteX439" fmla="*/ 3351683 w 9788387"/>
              <a:gd name="connsiteY439" fmla="*/ 3163102 h 3278545"/>
              <a:gd name="connsiteX440" fmla="*/ 3341054 w 9788387"/>
              <a:gd name="connsiteY440" fmla="*/ 3129754 h 3278545"/>
              <a:gd name="connsiteX441" fmla="*/ 3319773 w 9788387"/>
              <a:gd name="connsiteY441" fmla="*/ 3147704 h 3278545"/>
              <a:gd name="connsiteX442" fmla="*/ 3245277 w 9788387"/>
              <a:gd name="connsiteY442" fmla="*/ 3098957 h 3278545"/>
              <a:gd name="connsiteX443" fmla="*/ 3160175 w 9788387"/>
              <a:gd name="connsiteY443" fmla="*/ 3098957 h 3278545"/>
              <a:gd name="connsiteX444" fmla="*/ 3128241 w 9788387"/>
              <a:gd name="connsiteY444" fmla="*/ 3129754 h 3278545"/>
              <a:gd name="connsiteX445" fmla="*/ 3032487 w 9788387"/>
              <a:gd name="connsiteY445" fmla="*/ 3081008 h 3278545"/>
              <a:gd name="connsiteX446" fmla="*/ 3011206 w 9788387"/>
              <a:gd name="connsiteY446" fmla="*/ 3098957 h 3278545"/>
              <a:gd name="connsiteX447" fmla="*/ 2936709 w 9788387"/>
              <a:gd name="connsiteY447" fmla="*/ 3081008 h 3278545"/>
              <a:gd name="connsiteX448" fmla="*/ 2904799 w 9788387"/>
              <a:gd name="connsiteY448" fmla="*/ 3098957 h 3278545"/>
              <a:gd name="connsiteX449" fmla="*/ 2734548 w 9788387"/>
              <a:gd name="connsiteY449" fmla="*/ 3065609 h 3278545"/>
              <a:gd name="connsiteX450" fmla="*/ 2681356 w 9788387"/>
              <a:gd name="connsiteY450" fmla="*/ 3081008 h 3278545"/>
              <a:gd name="connsiteX451" fmla="*/ 2681356 w 9788387"/>
              <a:gd name="connsiteY451" fmla="*/ 3065609 h 3278545"/>
              <a:gd name="connsiteX452" fmla="*/ 2670704 w 9788387"/>
              <a:gd name="connsiteY452" fmla="*/ 3081008 h 3278545"/>
              <a:gd name="connsiteX453" fmla="*/ 2564297 w 9788387"/>
              <a:gd name="connsiteY453" fmla="*/ 3050234 h 3278545"/>
              <a:gd name="connsiteX454" fmla="*/ 2543016 w 9788387"/>
              <a:gd name="connsiteY454" fmla="*/ 3065609 h 3278545"/>
              <a:gd name="connsiteX455" fmla="*/ 2468543 w 9788387"/>
              <a:gd name="connsiteY455" fmla="*/ 3065609 h 3278545"/>
              <a:gd name="connsiteX456" fmla="*/ 2128065 w 9788387"/>
              <a:gd name="connsiteY456" fmla="*/ 3016863 h 3278545"/>
              <a:gd name="connsiteX457" fmla="*/ 2064221 w 9788387"/>
              <a:gd name="connsiteY457" fmla="*/ 3032261 h 3278545"/>
              <a:gd name="connsiteX458" fmla="*/ 2042939 w 9788387"/>
              <a:gd name="connsiteY458" fmla="*/ 3016863 h 3278545"/>
              <a:gd name="connsiteX459" fmla="*/ 2032287 w 9788387"/>
              <a:gd name="connsiteY459" fmla="*/ 3032261 h 3278545"/>
              <a:gd name="connsiteX460" fmla="*/ 1553468 w 9788387"/>
              <a:gd name="connsiteY460" fmla="*/ 2998913 h 3278545"/>
              <a:gd name="connsiteX461" fmla="*/ 1489624 w 9788387"/>
              <a:gd name="connsiteY461" fmla="*/ 3016863 h 3278545"/>
              <a:gd name="connsiteX462" fmla="*/ 1372588 w 9788387"/>
              <a:gd name="connsiteY462" fmla="*/ 2983515 h 3278545"/>
              <a:gd name="connsiteX463" fmla="*/ 1319397 w 9788387"/>
              <a:gd name="connsiteY463" fmla="*/ 2998913 h 3278545"/>
              <a:gd name="connsiteX464" fmla="*/ 1138517 w 9788387"/>
              <a:gd name="connsiteY464" fmla="*/ 2950167 h 3278545"/>
              <a:gd name="connsiteX465" fmla="*/ 1117236 w 9788387"/>
              <a:gd name="connsiteY465" fmla="*/ 2968139 h 3278545"/>
              <a:gd name="connsiteX466" fmla="*/ 1095955 w 9788387"/>
              <a:gd name="connsiteY466" fmla="*/ 2950167 h 3278545"/>
              <a:gd name="connsiteX467" fmla="*/ 1032110 w 9788387"/>
              <a:gd name="connsiteY467" fmla="*/ 2968139 h 3278545"/>
              <a:gd name="connsiteX468" fmla="*/ 1010829 w 9788387"/>
              <a:gd name="connsiteY468" fmla="*/ 2934791 h 3278545"/>
              <a:gd name="connsiteX469" fmla="*/ 1000177 w 9788387"/>
              <a:gd name="connsiteY469" fmla="*/ 2950167 h 3278545"/>
              <a:gd name="connsiteX470" fmla="*/ 893770 w 9788387"/>
              <a:gd name="connsiteY470" fmla="*/ 2916819 h 3278545"/>
              <a:gd name="connsiteX471" fmla="*/ 808668 w 9788387"/>
              <a:gd name="connsiteY471" fmla="*/ 2950167 h 3278545"/>
              <a:gd name="connsiteX472" fmla="*/ 659698 w 9788387"/>
              <a:gd name="connsiteY472" fmla="*/ 2916819 h 3278545"/>
              <a:gd name="connsiteX473" fmla="*/ 627765 w 9788387"/>
              <a:gd name="connsiteY473" fmla="*/ 2934791 h 3278545"/>
              <a:gd name="connsiteX474" fmla="*/ 521358 w 9788387"/>
              <a:gd name="connsiteY474" fmla="*/ 2868072 h 3278545"/>
              <a:gd name="connsiteX475" fmla="*/ 500076 w 9788387"/>
              <a:gd name="connsiteY475" fmla="*/ 2901443 h 3278545"/>
              <a:gd name="connsiteX476" fmla="*/ 446885 w 9788387"/>
              <a:gd name="connsiteY476" fmla="*/ 2852696 h 3278545"/>
              <a:gd name="connsiteX477" fmla="*/ 340478 w 9788387"/>
              <a:gd name="connsiteY477" fmla="*/ 2901443 h 3278545"/>
              <a:gd name="connsiteX478" fmla="*/ 329849 w 9788387"/>
              <a:gd name="connsiteY478" fmla="*/ 2868072 h 3278545"/>
              <a:gd name="connsiteX479" fmla="*/ 287287 w 9788387"/>
              <a:gd name="connsiteY479" fmla="*/ 2886045 h 3278545"/>
              <a:gd name="connsiteX480" fmla="*/ 117036 w 9788387"/>
              <a:gd name="connsiteY480" fmla="*/ 2868072 h 3278545"/>
              <a:gd name="connsiteX481" fmla="*/ 117036 w 9788387"/>
              <a:gd name="connsiteY481" fmla="*/ 2834724 h 3278545"/>
              <a:gd name="connsiteX482" fmla="*/ 244724 w 9788387"/>
              <a:gd name="connsiteY482" fmla="*/ 2770602 h 3278545"/>
              <a:gd name="connsiteX483" fmla="*/ 329849 w 9788387"/>
              <a:gd name="connsiteY483" fmla="*/ 2834724 h 3278545"/>
              <a:gd name="connsiteX484" fmla="*/ 372412 w 9788387"/>
              <a:gd name="connsiteY484" fmla="*/ 2770602 h 3278545"/>
              <a:gd name="connsiteX485" fmla="*/ 404322 w 9788387"/>
              <a:gd name="connsiteY485" fmla="*/ 2770602 h 3278545"/>
              <a:gd name="connsiteX486" fmla="*/ 574573 w 9788387"/>
              <a:gd name="connsiteY486" fmla="*/ 2755203 h 3278545"/>
              <a:gd name="connsiteX487" fmla="*/ 606483 w 9788387"/>
              <a:gd name="connsiteY487" fmla="*/ 2770602 h 3278545"/>
              <a:gd name="connsiteX488" fmla="*/ 638417 w 9788387"/>
              <a:gd name="connsiteY488" fmla="*/ 2755203 h 3278545"/>
              <a:gd name="connsiteX489" fmla="*/ 734172 w 9788387"/>
              <a:gd name="connsiteY489" fmla="*/ 2770602 h 3278545"/>
              <a:gd name="connsiteX490" fmla="*/ 755453 w 9788387"/>
              <a:gd name="connsiteY490" fmla="*/ 2755203 h 3278545"/>
              <a:gd name="connsiteX491" fmla="*/ 766105 w 9788387"/>
              <a:gd name="connsiteY491" fmla="*/ 2770602 h 3278545"/>
              <a:gd name="connsiteX492" fmla="*/ 840578 w 9788387"/>
              <a:gd name="connsiteY492" fmla="*/ 2755203 h 3278545"/>
              <a:gd name="connsiteX493" fmla="*/ 840578 w 9788387"/>
              <a:gd name="connsiteY493" fmla="*/ 2737254 h 3278545"/>
              <a:gd name="connsiteX494" fmla="*/ 829926 w 9788387"/>
              <a:gd name="connsiteY494" fmla="*/ 2703906 h 3278545"/>
              <a:gd name="connsiteX495" fmla="*/ 787387 w 9788387"/>
              <a:gd name="connsiteY495" fmla="*/ 2721855 h 3278545"/>
              <a:gd name="connsiteX496" fmla="*/ 734172 w 9788387"/>
              <a:gd name="connsiteY496" fmla="*/ 2703906 h 3278545"/>
              <a:gd name="connsiteX497" fmla="*/ 712890 w 9788387"/>
              <a:gd name="connsiteY497" fmla="*/ 2721855 h 3278545"/>
              <a:gd name="connsiteX498" fmla="*/ 702261 w 9788387"/>
              <a:gd name="connsiteY498" fmla="*/ 2703906 h 3278545"/>
              <a:gd name="connsiteX499" fmla="*/ 670327 w 9788387"/>
              <a:gd name="connsiteY499" fmla="*/ 2721855 h 3278545"/>
              <a:gd name="connsiteX500" fmla="*/ 223443 w 9788387"/>
              <a:gd name="connsiteY500" fmla="*/ 2621811 h 3278545"/>
              <a:gd name="connsiteX501" fmla="*/ 255353 w 9788387"/>
              <a:gd name="connsiteY501" fmla="*/ 2573065 h 3278545"/>
              <a:gd name="connsiteX502" fmla="*/ 287287 w 9788387"/>
              <a:gd name="connsiteY502" fmla="*/ 2591014 h 3278545"/>
              <a:gd name="connsiteX503" fmla="*/ 308568 w 9788387"/>
              <a:gd name="connsiteY503" fmla="*/ 2557666 h 3278545"/>
              <a:gd name="connsiteX504" fmla="*/ 329849 w 9788387"/>
              <a:gd name="connsiteY504" fmla="*/ 2573065 h 3278545"/>
              <a:gd name="connsiteX505" fmla="*/ 436256 w 9788387"/>
              <a:gd name="connsiteY505" fmla="*/ 2524318 h 3278545"/>
              <a:gd name="connsiteX506" fmla="*/ 446885 w 9788387"/>
              <a:gd name="connsiteY506" fmla="*/ 2508919 h 3278545"/>
              <a:gd name="connsiteX507" fmla="*/ 478795 w 9788387"/>
              <a:gd name="connsiteY507" fmla="*/ 2508919 h 3278545"/>
              <a:gd name="connsiteX508" fmla="*/ 532010 w 9788387"/>
              <a:gd name="connsiteY508" fmla="*/ 2524318 h 3278545"/>
              <a:gd name="connsiteX509" fmla="*/ 787387 w 9788387"/>
              <a:gd name="connsiteY509" fmla="*/ 2475571 h 3278545"/>
              <a:gd name="connsiteX510" fmla="*/ 829926 w 9788387"/>
              <a:gd name="connsiteY510" fmla="*/ 2490970 h 3278545"/>
              <a:gd name="connsiteX511" fmla="*/ 1000177 w 9788387"/>
              <a:gd name="connsiteY511" fmla="*/ 2442223 h 3278545"/>
              <a:gd name="connsiteX512" fmla="*/ 1053392 w 9788387"/>
              <a:gd name="connsiteY512" fmla="*/ 2457622 h 3278545"/>
              <a:gd name="connsiteX513" fmla="*/ 1149146 w 9788387"/>
              <a:gd name="connsiteY513" fmla="*/ 2408875 h 3278545"/>
              <a:gd name="connsiteX514" fmla="*/ 1181056 w 9788387"/>
              <a:gd name="connsiteY514" fmla="*/ 2442223 h 3278545"/>
              <a:gd name="connsiteX515" fmla="*/ 1308744 w 9788387"/>
              <a:gd name="connsiteY515" fmla="*/ 2296007 h 3278545"/>
              <a:gd name="connsiteX516" fmla="*/ 1361960 w 9788387"/>
              <a:gd name="connsiteY516" fmla="*/ 2244709 h 3278545"/>
              <a:gd name="connsiteX517" fmla="*/ 1404522 w 9788387"/>
              <a:gd name="connsiteY517" fmla="*/ 2262659 h 3278545"/>
              <a:gd name="connsiteX518" fmla="*/ 1489624 w 9788387"/>
              <a:gd name="connsiteY518" fmla="*/ 2244709 h 3278545"/>
              <a:gd name="connsiteX519" fmla="*/ 1489624 w 9788387"/>
              <a:gd name="connsiteY519" fmla="*/ 2262659 h 3278545"/>
              <a:gd name="connsiteX520" fmla="*/ 1574749 w 9788387"/>
              <a:gd name="connsiteY520" fmla="*/ 2229311 h 3278545"/>
              <a:gd name="connsiteX521" fmla="*/ 1585402 w 9788387"/>
              <a:gd name="connsiteY521" fmla="*/ 2229311 h 3278545"/>
              <a:gd name="connsiteX522" fmla="*/ 1596031 w 9788387"/>
              <a:gd name="connsiteY522" fmla="*/ 2244709 h 3278545"/>
              <a:gd name="connsiteX523" fmla="*/ 1617312 w 9788387"/>
              <a:gd name="connsiteY523" fmla="*/ 2229311 h 3278545"/>
              <a:gd name="connsiteX524" fmla="*/ 1755653 w 9788387"/>
              <a:gd name="connsiteY524" fmla="*/ 2244709 h 3278545"/>
              <a:gd name="connsiteX525" fmla="*/ 1808844 w 9788387"/>
              <a:gd name="connsiteY525" fmla="*/ 2229311 h 3278545"/>
              <a:gd name="connsiteX526" fmla="*/ 1840755 w 9788387"/>
              <a:gd name="connsiteY526" fmla="*/ 2244709 h 3278545"/>
              <a:gd name="connsiteX527" fmla="*/ 1893970 w 9788387"/>
              <a:gd name="connsiteY527" fmla="*/ 2213912 h 3278545"/>
              <a:gd name="connsiteX528" fmla="*/ 2021658 w 9788387"/>
              <a:gd name="connsiteY528" fmla="*/ 2244709 h 3278545"/>
              <a:gd name="connsiteX529" fmla="*/ 2117412 w 9788387"/>
              <a:gd name="connsiteY529" fmla="*/ 2213912 h 3278545"/>
              <a:gd name="connsiteX530" fmla="*/ 2181256 w 9788387"/>
              <a:gd name="connsiteY530" fmla="*/ 2229311 h 3278545"/>
              <a:gd name="connsiteX531" fmla="*/ 2223819 w 9788387"/>
              <a:gd name="connsiteY531" fmla="*/ 2229311 h 3278545"/>
              <a:gd name="connsiteX532" fmla="*/ 2511105 w 9788387"/>
              <a:gd name="connsiteY532" fmla="*/ 2113868 h 3278545"/>
              <a:gd name="connsiteX533" fmla="*/ 2511105 w 9788387"/>
              <a:gd name="connsiteY533" fmla="*/ 2049723 h 3278545"/>
              <a:gd name="connsiteX534" fmla="*/ 2394070 w 9788387"/>
              <a:gd name="connsiteY534" fmla="*/ 1983027 h 3278545"/>
              <a:gd name="connsiteX535" fmla="*/ 2138693 w 9788387"/>
              <a:gd name="connsiteY535" fmla="*/ 1934280 h 3278545"/>
              <a:gd name="connsiteX536" fmla="*/ 2000377 w 9788387"/>
              <a:gd name="connsiteY536" fmla="*/ 1949679 h 3278545"/>
              <a:gd name="connsiteX537" fmla="*/ 1989724 w 9788387"/>
              <a:gd name="connsiteY537" fmla="*/ 1918905 h 3278545"/>
              <a:gd name="connsiteX538" fmla="*/ 1979095 w 9788387"/>
              <a:gd name="connsiteY538" fmla="*/ 1934280 h 3278545"/>
              <a:gd name="connsiteX539" fmla="*/ 1936533 w 9788387"/>
              <a:gd name="connsiteY539" fmla="*/ 1918905 h 3278545"/>
              <a:gd name="connsiteX540" fmla="*/ 1883317 w 9788387"/>
              <a:gd name="connsiteY540" fmla="*/ 1934280 h 3278545"/>
              <a:gd name="connsiteX541" fmla="*/ 1851407 w 9788387"/>
              <a:gd name="connsiteY541" fmla="*/ 1900932 h 3278545"/>
              <a:gd name="connsiteX542" fmla="*/ 1830126 w 9788387"/>
              <a:gd name="connsiteY542" fmla="*/ 1918905 h 3278545"/>
              <a:gd name="connsiteX543" fmla="*/ 1776934 w 9788387"/>
              <a:gd name="connsiteY543" fmla="*/ 1918905 h 3278545"/>
              <a:gd name="connsiteX544" fmla="*/ 1691809 w 9788387"/>
              <a:gd name="connsiteY544" fmla="*/ 1900932 h 3278545"/>
              <a:gd name="connsiteX545" fmla="*/ 1627965 w 9788387"/>
              <a:gd name="connsiteY545" fmla="*/ 1918905 h 3278545"/>
              <a:gd name="connsiteX546" fmla="*/ 1436432 w 9788387"/>
              <a:gd name="connsiteY546" fmla="*/ 1852186 h 3278545"/>
              <a:gd name="connsiteX547" fmla="*/ 1404522 w 9788387"/>
              <a:gd name="connsiteY547" fmla="*/ 1885557 h 3278545"/>
              <a:gd name="connsiteX548" fmla="*/ 1393870 w 9788387"/>
              <a:gd name="connsiteY548" fmla="*/ 1885557 h 3278545"/>
              <a:gd name="connsiteX549" fmla="*/ 1181056 w 9788387"/>
              <a:gd name="connsiteY549" fmla="*/ 1818837 h 3278545"/>
              <a:gd name="connsiteX550" fmla="*/ 1202338 w 9788387"/>
              <a:gd name="connsiteY550" fmla="*/ 1788063 h 3278545"/>
              <a:gd name="connsiteX551" fmla="*/ 1212990 w 9788387"/>
              <a:gd name="connsiteY551" fmla="*/ 1818837 h 3278545"/>
              <a:gd name="connsiteX552" fmla="*/ 1308744 w 9788387"/>
              <a:gd name="connsiteY552" fmla="*/ 1754715 h 3278545"/>
              <a:gd name="connsiteX553" fmla="*/ 1308744 w 9788387"/>
              <a:gd name="connsiteY553" fmla="*/ 1736766 h 3278545"/>
              <a:gd name="connsiteX554" fmla="*/ 1276834 w 9788387"/>
              <a:gd name="connsiteY554" fmla="*/ 1736766 h 3278545"/>
              <a:gd name="connsiteX555" fmla="*/ 1276834 w 9788387"/>
              <a:gd name="connsiteY555" fmla="*/ 1705969 h 3278545"/>
              <a:gd name="connsiteX556" fmla="*/ 1308744 w 9788387"/>
              <a:gd name="connsiteY556" fmla="*/ 1623874 h 3278545"/>
              <a:gd name="connsiteX557" fmla="*/ 1032110 w 9788387"/>
              <a:gd name="connsiteY557" fmla="*/ 1541779 h 3278545"/>
              <a:gd name="connsiteX558" fmla="*/ 1064021 w 9788387"/>
              <a:gd name="connsiteY558" fmla="*/ 1508432 h 3278545"/>
              <a:gd name="connsiteX559" fmla="*/ 1085302 w 9788387"/>
              <a:gd name="connsiteY559" fmla="*/ 1523830 h 3278545"/>
              <a:gd name="connsiteX560" fmla="*/ 1085302 w 9788387"/>
              <a:gd name="connsiteY560" fmla="*/ 1475083 h 3278545"/>
              <a:gd name="connsiteX561" fmla="*/ 1106583 w 9788387"/>
              <a:gd name="connsiteY561" fmla="*/ 1475083 h 3278545"/>
              <a:gd name="connsiteX562" fmla="*/ 1149146 w 9788387"/>
              <a:gd name="connsiteY562" fmla="*/ 1523830 h 3278545"/>
              <a:gd name="connsiteX563" fmla="*/ 1276834 w 9788387"/>
              <a:gd name="connsiteY563" fmla="*/ 1426337 h 3278545"/>
              <a:gd name="connsiteX564" fmla="*/ 1276834 w 9788387"/>
              <a:gd name="connsiteY564" fmla="*/ 1441735 h 3278545"/>
              <a:gd name="connsiteX565" fmla="*/ 1298116 w 9788387"/>
              <a:gd name="connsiteY565" fmla="*/ 1426337 h 3278545"/>
              <a:gd name="connsiteX566" fmla="*/ 1330026 w 9788387"/>
              <a:gd name="connsiteY566" fmla="*/ 1426337 h 3278545"/>
              <a:gd name="connsiteX567" fmla="*/ 1351307 w 9788387"/>
              <a:gd name="connsiteY567" fmla="*/ 1475083 h 3278545"/>
              <a:gd name="connsiteX568" fmla="*/ 1340678 w 9788387"/>
              <a:gd name="connsiteY568" fmla="*/ 1523830 h 3278545"/>
              <a:gd name="connsiteX569" fmla="*/ 1383241 w 9788387"/>
              <a:gd name="connsiteY569" fmla="*/ 1523830 h 3278545"/>
              <a:gd name="connsiteX570" fmla="*/ 1372588 w 9788387"/>
              <a:gd name="connsiteY570" fmla="*/ 1490482 h 3278545"/>
              <a:gd name="connsiteX571" fmla="*/ 1372588 w 9788387"/>
              <a:gd name="connsiteY571" fmla="*/ 1475083 h 3278545"/>
              <a:gd name="connsiteX572" fmla="*/ 1393870 w 9788387"/>
              <a:gd name="connsiteY572" fmla="*/ 1426337 h 3278545"/>
              <a:gd name="connsiteX573" fmla="*/ 1478995 w 9788387"/>
              <a:gd name="connsiteY573" fmla="*/ 1441735 h 3278545"/>
              <a:gd name="connsiteX574" fmla="*/ 1627965 w 9788387"/>
              <a:gd name="connsiteY574" fmla="*/ 1426337 h 3278545"/>
              <a:gd name="connsiteX575" fmla="*/ 1649246 w 9788387"/>
              <a:gd name="connsiteY575" fmla="*/ 1459685 h 3278545"/>
              <a:gd name="connsiteX576" fmla="*/ 1670527 w 9788387"/>
              <a:gd name="connsiteY576" fmla="*/ 1459685 h 3278545"/>
              <a:gd name="connsiteX577" fmla="*/ 1691809 w 9788387"/>
              <a:gd name="connsiteY577" fmla="*/ 1441735 h 3278545"/>
              <a:gd name="connsiteX578" fmla="*/ 1713090 w 9788387"/>
              <a:gd name="connsiteY578" fmla="*/ 1475083 h 3278545"/>
              <a:gd name="connsiteX579" fmla="*/ 1862036 w 9788387"/>
              <a:gd name="connsiteY579" fmla="*/ 1426337 h 3278545"/>
              <a:gd name="connsiteX580" fmla="*/ 1862036 w 9788387"/>
              <a:gd name="connsiteY580" fmla="*/ 1410961 h 3278545"/>
              <a:gd name="connsiteX581" fmla="*/ 1745000 w 9788387"/>
              <a:gd name="connsiteY581" fmla="*/ 1377613 h 3278545"/>
              <a:gd name="connsiteX582" fmla="*/ 1723719 w 9788387"/>
              <a:gd name="connsiteY582" fmla="*/ 1392989 h 3278545"/>
              <a:gd name="connsiteX583" fmla="*/ 1542839 w 9788387"/>
              <a:gd name="connsiteY583" fmla="*/ 1344265 h 3278545"/>
              <a:gd name="connsiteX584" fmla="*/ 1510905 w 9788387"/>
              <a:gd name="connsiteY584" fmla="*/ 1359641 h 3278545"/>
              <a:gd name="connsiteX585" fmla="*/ 1340678 w 9788387"/>
              <a:gd name="connsiteY585" fmla="*/ 1295519 h 3278545"/>
              <a:gd name="connsiteX586" fmla="*/ 1308744 w 9788387"/>
              <a:gd name="connsiteY586" fmla="*/ 1310894 h 3278545"/>
              <a:gd name="connsiteX587" fmla="*/ 1234272 w 9788387"/>
              <a:gd name="connsiteY587" fmla="*/ 1262171 h 3278545"/>
              <a:gd name="connsiteX588" fmla="*/ 1255553 w 9788387"/>
              <a:gd name="connsiteY588" fmla="*/ 1228822 h 3278545"/>
              <a:gd name="connsiteX589" fmla="*/ 1266182 w 9788387"/>
              <a:gd name="connsiteY589" fmla="*/ 1228822 h 3278545"/>
              <a:gd name="connsiteX590" fmla="*/ 1308744 w 9788387"/>
              <a:gd name="connsiteY590" fmla="*/ 1246772 h 3278545"/>
              <a:gd name="connsiteX591" fmla="*/ 1351307 w 9788387"/>
              <a:gd name="connsiteY591" fmla="*/ 1228822 h 3278545"/>
              <a:gd name="connsiteX592" fmla="*/ 1361960 w 9788387"/>
              <a:gd name="connsiteY592" fmla="*/ 1246772 h 3278545"/>
              <a:gd name="connsiteX593" fmla="*/ 1372588 w 9788387"/>
              <a:gd name="connsiteY593" fmla="*/ 1228822 h 3278545"/>
              <a:gd name="connsiteX594" fmla="*/ 1436432 w 9788387"/>
              <a:gd name="connsiteY594" fmla="*/ 1246772 h 3278545"/>
              <a:gd name="connsiteX595" fmla="*/ 1606683 w 9788387"/>
              <a:gd name="connsiteY595" fmla="*/ 1228822 h 3278545"/>
              <a:gd name="connsiteX596" fmla="*/ 1627965 w 9788387"/>
              <a:gd name="connsiteY596" fmla="*/ 1246772 h 3278545"/>
              <a:gd name="connsiteX597" fmla="*/ 1670527 w 9788387"/>
              <a:gd name="connsiteY597" fmla="*/ 1228822 h 3278545"/>
              <a:gd name="connsiteX598" fmla="*/ 1691809 w 9788387"/>
              <a:gd name="connsiteY598" fmla="*/ 1228822 h 3278545"/>
              <a:gd name="connsiteX599" fmla="*/ 1702438 w 9788387"/>
              <a:gd name="connsiteY599" fmla="*/ 1246772 h 3278545"/>
              <a:gd name="connsiteX600" fmla="*/ 1723719 w 9788387"/>
              <a:gd name="connsiteY600" fmla="*/ 1228822 h 3278545"/>
              <a:gd name="connsiteX601" fmla="*/ 1851407 w 9788387"/>
              <a:gd name="connsiteY601" fmla="*/ 1262171 h 3278545"/>
              <a:gd name="connsiteX602" fmla="*/ 1947161 w 9788387"/>
              <a:gd name="connsiteY602" fmla="*/ 1246772 h 3278545"/>
              <a:gd name="connsiteX603" fmla="*/ 1979095 w 9788387"/>
              <a:gd name="connsiteY603" fmla="*/ 1246772 h 3278545"/>
              <a:gd name="connsiteX604" fmla="*/ 1968443 w 9788387"/>
              <a:gd name="connsiteY604" fmla="*/ 1164677 h 3278545"/>
              <a:gd name="connsiteX605" fmla="*/ 1851407 w 9788387"/>
              <a:gd name="connsiteY605" fmla="*/ 1195451 h 3278545"/>
              <a:gd name="connsiteX606" fmla="*/ 1713090 w 9788387"/>
              <a:gd name="connsiteY606" fmla="*/ 1146728 h 3278545"/>
              <a:gd name="connsiteX607" fmla="*/ 1702438 w 9788387"/>
              <a:gd name="connsiteY607" fmla="*/ 1180076 h 3278545"/>
              <a:gd name="connsiteX608" fmla="*/ 1627965 w 9788387"/>
              <a:gd name="connsiteY608" fmla="*/ 1131329 h 3278545"/>
              <a:gd name="connsiteX609" fmla="*/ 1606683 w 9788387"/>
              <a:gd name="connsiteY609" fmla="*/ 1146728 h 3278545"/>
              <a:gd name="connsiteX610" fmla="*/ 1500276 w 9788387"/>
              <a:gd name="connsiteY610" fmla="*/ 1131329 h 3278545"/>
              <a:gd name="connsiteX611" fmla="*/ 1404522 w 9788387"/>
              <a:gd name="connsiteY611" fmla="*/ 1131329 h 3278545"/>
              <a:gd name="connsiteX612" fmla="*/ 1393870 w 9788387"/>
              <a:gd name="connsiteY612" fmla="*/ 1115931 h 3278545"/>
              <a:gd name="connsiteX613" fmla="*/ 1372588 w 9788387"/>
              <a:gd name="connsiteY613" fmla="*/ 1131329 h 3278545"/>
              <a:gd name="connsiteX614" fmla="*/ 1361960 w 9788387"/>
              <a:gd name="connsiteY614" fmla="*/ 1131329 h 3278545"/>
              <a:gd name="connsiteX615" fmla="*/ 1330026 w 9788387"/>
              <a:gd name="connsiteY615" fmla="*/ 1082583 h 3278545"/>
              <a:gd name="connsiteX616" fmla="*/ 1308744 w 9788387"/>
              <a:gd name="connsiteY616" fmla="*/ 1097981 h 3278545"/>
              <a:gd name="connsiteX617" fmla="*/ 1298116 w 9788387"/>
              <a:gd name="connsiteY617" fmla="*/ 1097981 h 3278545"/>
              <a:gd name="connsiteX618" fmla="*/ 1266182 w 9788387"/>
              <a:gd name="connsiteY618" fmla="*/ 1064633 h 3278545"/>
              <a:gd name="connsiteX619" fmla="*/ 1244900 w 9788387"/>
              <a:gd name="connsiteY619" fmla="*/ 1097981 h 3278545"/>
              <a:gd name="connsiteX620" fmla="*/ 1159775 w 9788387"/>
              <a:gd name="connsiteY620" fmla="*/ 1000488 h 3278545"/>
              <a:gd name="connsiteX621" fmla="*/ 1106583 w 9788387"/>
              <a:gd name="connsiteY621" fmla="*/ 1015887 h 3278545"/>
              <a:gd name="connsiteX622" fmla="*/ 1095955 w 9788387"/>
              <a:gd name="connsiteY622" fmla="*/ 1015887 h 3278545"/>
              <a:gd name="connsiteX623" fmla="*/ 1042739 w 9788387"/>
              <a:gd name="connsiteY623" fmla="*/ 982539 h 3278545"/>
              <a:gd name="connsiteX624" fmla="*/ 1032110 w 9788387"/>
              <a:gd name="connsiteY624" fmla="*/ 1000488 h 3278545"/>
              <a:gd name="connsiteX625" fmla="*/ 946985 w 9788387"/>
              <a:gd name="connsiteY625" fmla="*/ 967140 h 3278545"/>
              <a:gd name="connsiteX626" fmla="*/ 904422 w 9788387"/>
              <a:gd name="connsiteY626" fmla="*/ 982539 h 3278545"/>
              <a:gd name="connsiteX627" fmla="*/ 904422 w 9788387"/>
              <a:gd name="connsiteY627" fmla="*/ 967140 h 3278545"/>
              <a:gd name="connsiteX628" fmla="*/ 925704 w 9788387"/>
              <a:gd name="connsiteY628" fmla="*/ 933792 h 3278545"/>
              <a:gd name="connsiteX629" fmla="*/ 1053392 w 9788387"/>
              <a:gd name="connsiteY629" fmla="*/ 933792 h 3278545"/>
              <a:gd name="connsiteX630" fmla="*/ 1085302 w 9788387"/>
              <a:gd name="connsiteY630" fmla="*/ 967140 h 3278545"/>
              <a:gd name="connsiteX631" fmla="*/ 1138517 w 9788387"/>
              <a:gd name="connsiteY631" fmla="*/ 918394 h 3278545"/>
              <a:gd name="connsiteX632" fmla="*/ 1159775 w 9788387"/>
              <a:gd name="connsiteY632" fmla="*/ 951742 h 3278545"/>
              <a:gd name="connsiteX633" fmla="*/ 1191709 w 9788387"/>
              <a:gd name="connsiteY633" fmla="*/ 900444 h 3278545"/>
              <a:gd name="connsiteX634" fmla="*/ 1212990 w 9788387"/>
              <a:gd name="connsiteY634" fmla="*/ 900444 h 3278545"/>
              <a:gd name="connsiteX635" fmla="*/ 1223619 w 9788387"/>
              <a:gd name="connsiteY635" fmla="*/ 918394 h 3278545"/>
              <a:gd name="connsiteX636" fmla="*/ 1244900 w 9788387"/>
              <a:gd name="connsiteY636" fmla="*/ 900444 h 3278545"/>
              <a:gd name="connsiteX637" fmla="*/ 1255553 w 9788387"/>
              <a:gd name="connsiteY637" fmla="*/ 900444 h 3278545"/>
              <a:gd name="connsiteX638" fmla="*/ 1351307 w 9788387"/>
              <a:gd name="connsiteY638" fmla="*/ 918394 h 3278545"/>
              <a:gd name="connsiteX639" fmla="*/ 1383241 w 9788387"/>
              <a:gd name="connsiteY639" fmla="*/ 900444 h 3278545"/>
              <a:gd name="connsiteX640" fmla="*/ 1383241 w 9788387"/>
              <a:gd name="connsiteY640" fmla="*/ 918394 h 3278545"/>
              <a:gd name="connsiteX641" fmla="*/ 1372588 w 9788387"/>
              <a:gd name="connsiteY641" fmla="*/ 967140 h 3278545"/>
              <a:gd name="connsiteX642" fmla="*/ 1415151 w 9788387"/>
              <a:gd name="connsiteY642" fmla="*/ 967140 h 3278545"/>
              <a:gd name="connsiteX643" fmla="*/ 1436432 w 9788387"/>
              <a:gd name="connsiteY643" fmla="*/ 918394 h 3278545"/>
              <a:gd name="connsiteX644" fmla="*/ 1447085 w 9788387"/>
              <a:gd name="connsiteY644" fmla="*/ 918394 h 3278545"/>
              <a:gd name="connsiteX645" fmla="*/ 1457714 w 9788387"/>
              <a:gd name="connsiteY645" fmla="*/ 933792 h 3278545"/>
              <a:gd name="connsiteX646" fmla="*/ 1521558 w 9788387"/>
              <a:gd name="connsiteY646" fmla="*/ 900444 h 3278545"/>
              <a:gd name="connsiteX647" fmla="*/ 1542839 w 9788387"/>
              <a:gd name="connsiteY647" fmla="*/ 918394 h 3278545"/>
              <a:gd name="connsiteX648" fmla="*/ 1553468 w 9788387"/>
              <a:gd name="connsiteY648" fmla="*/ 900444 h 3278545"/>
              <a:gd name="connsiteX649" fmla="*/ 1585402 w 9788387"/>
              <a:gd name="connsiteY649" fmla="*/ 918394 h 3278545"/>
              <a:gd name="connsiteX650" fmla="*/ 1755653 w 9788387"/>
              <a:gd name="connsiteY650" fmla="*/ 885045 h 3278545"/>
              <a:gd name="connsiteX651" fmla="*/ 1798216 w 9788387"/>
              <a:gd name="connsiteY651" fmla="*/ 900444 h 3278545"/>
              <a:gd name="connsiteX652" fmla="*/ 1840755 w 9788387"/>
              <a:gd name="connsiteY652" fmla="*/ 885045 h 3278545"/>
              <a:gd name="connsiteX653" fmla="*/ 1862036 w 9788387"/>
              <a:gd name="connsiteY653" fmla="*/ 900444 h 3278545"/>
              <a:gd name="connsiteX654" fmla="*/ 1925880 w 9788387"/>
              <a:gd name="connsiteY654" fmla="*/ 885045 h 3278545"/>
              <a:gd name="connsiteX655" fmla="*/ 1936533 w 9788387"/>
              <a:gd name="connsiteY655" fmla="*/ 885045 h 3278545"/>
              <a:gd name="connsiteX656" fmla="*/ 1947161 w 9788387"/>
              <a:gd name="connsiteY656" fmla="*/ 900444 h 3278545"/>
              <a:gd name="connsiteX657" fmla="*/ 1957814 w 9788387"/>
              <a:gd name="connsiteY657" fmla="*/ 885045 h 3278545"/>
              <a:gd name="connsiteX658" fmla="*/ 2011005 w 9788387"/>
              <a:gd name="connsiteY658" fmla="*/ 900444 h 3278545"/>
              <a:gd name="connsiteX659" fmla="*/ 2042939 w 9788387"/>
              <a:gd name="connsiteY659" fmla="*/ 885045 h 3278545"/>
              <a:gd name="connsiteX660" fmla="*/ 2191885 w 9788387"/>
              <a:gd name="connsiteY660" fmla="*/ 933792 h 3278545"/>
              <a:gd name="connsiteX661" fmla="*/ 2213166 w 9788387"/>
              <a:gd name="connsiteY661" fmla="*/ 918394 h 3278545"/>
              <a:gd name="connsiteX662" fmla="*/ 2245100 w 9788387"/>
              <a:gd name="connsiteY662" fmla="*/ 933792 h 3278545"/>
              <a:gd name="connsiteX663" fmla="*/ 2340855 w 9788387"/>
              <a:gd name="connsiteY663" fmla="*/ 900444 h 3278545"/>
              <a:gd name="connsiteX664" fmla="*/ 2404698 w 9788387"/>
              <a:gd name="connsiteY664" fmla="*/ 918394 h 3278545"/>
              <a:gd name="connsiteX665" fmla="*/ 2415351 w 9788387"/>
              <a:gd name="connsiteY665" fmla="*/ 885045 h 3278545"/>
              <a:gd name="connsiteX666" fmla="*/ 2245100 w 9788387"/>
              <a:gd name="connsiteY666" fmla="*/ 851697 h 3278545"/>
              <a:gd name="connsiteX667" fmla="*/ 2213166 w 9788387"/>
              <a:gd name="connsiteY667" fmla="*/ 869670 h 3278545"/>
              <a:gd name="connsiteX668" fmla="*/ 2191885 w 9788387"/>
              <a:gd name="connsiteY668" fmla="*/ 802951 h 3278545"/>
              <a:gd name="connsiteX669" fmla="*/ 2159975 w 9788387"/>
              <a:gd name="connsiteY669" fmla="*/ 802951 h 3278545"/>
              <a:gd name="connsiteX670" fmla="*/ 2149346 w 9788387"/>
              <a:gd name="connsiteY670" fmla="*/ 769603 h 3278545"/>
              <a:gd name="connsiteX671" fmla="*/ 2064221 w 9788387"/>
              <a:gd name="connsiteY671" fmla="*/ 869670 h 3278545"/>
              <a:gd name="connsiteX672" fmla="*/ 1989724 w 9788387"/>
              <a:gd name="connsiteY672" fmla="*/ 836322 h 3278545"/>
              <a:gd name="connsiteX673" fmla="*/ 1968443 w 9788387"/>
              <a:gd name="connsiteY673" fmla="*/ 851697 h 3278545"/>
              <a:gd name="connsiteX674" fmla="*/ 1957814 w 9788387"/>
              <a:gd name="connsiteY674" fmla="*/ 851697 h 3278545"/>
              <a:gd name="connsiteX675" fmla="*/ 1904599 w 9788387"/>
              <a:gd name="connsiteY675" fmla="*/ 802951 h 3278545"/>
              <a:gd name="connsiteX676" fmla="*/ 1883317 w 9788387"/>
              <a:gd name="connsiteY676" fmla="*/ 818349 h 3278545"/>
              <a:gd name="connsiteX677" fmla="*/ 1851407 w 9788387"/>
              <a:gd name="connsiteY677" fmla="*/ 802951 h 3278545"/>
              <a:gd name="connsiteX678" fmla="*/ 1830126 w 9788387"/>
              <a:gd name="connsiteY678" fmla="*/ 836322 h 3278545"/>
              <a:gd name="connsiteX679" fmla="*/ 1808844 w 9788387"/>
              <a:gd name="connsiteY679" fmla="*/ 836322 h 3278545"/>
              <a:gd name="connsiteX680" fmla="*/ 1766282 w 9788387"/>
              <a:gd name="connsiteY680" fmla="*/ 787575 h 3278545"/>
              <a:gd name="connsiteX681" fmla="*/ 1745000 w 9788387"/>
              <a:gd name="connsiteY681" fmla="*/ 787575 h 3278545"/>
              <a:gd name="connsiteX682" fmla="*/ 1745000 w 9788387"/>
              <a:gd name="connsiteY682" fmla="*/ 818349 h 3278545"/>
              <a:gd name="connsiteX683" fmla="*/ 1723719 w 9788387"/>
              <a:gd name="connsiteY683" fmla="*/ 818349 h 3278545"/>
              <a:gd name="connsiteX684" fmla="*/ 1670527 w 9788387"/>
              <a:gd name="connsiteY684" fmla="*/ 769603 h 3278545"/>
              <a:gd name="connsiteX685" fmla="*/ 1638594 w 9788387"/>
              <a:gd name="connsiteY685" fmla="*/ 787575 h 3278545"/>
              <a:gd name="connsiteX686" fmla="*/ 1649246 w 9788387"/>
              <a:gd name="connsiteY686" fmla="*/ 818349 h 3278545"/>
              <a:gd name="connsiteX687" fmla="*/ 1649246 w 9788387"/>
              <a:gd name="connsiteY687" fmla="*/ 836322 h 3278545"/>
              <a:gd name="connsiteX688" fmla="*/ 1542839 w 9788387"/>
              <a:gd name="connsiteY688" fmla="*/ 836322 h 3278545"/>
              <a:gd name="connsiteX689" fmla="*/ 1532187 w 9788387"/>
              <a:gd name="connsiteY689" fmla="*/ 818349 h 3278545"/>
              <a:gd name="connsiteX690" fmla="*/ 1510905 w 9788387"/>
              <a:gd name="connsiteY690" fmla="*/ 836322 h 3278545"/>
              <a:gd name="connsiteX691" fmla="*/ 1489624 w 9788387"/>
              <a:gd name="connsiteY691" fmla="*/ 836322 h 3278545"/>
              <a:gd name="connsiteX692" fmla="*/ 1489624 w 9788387"/>
              <a:gd name="connsiteY692" fmla="*/ 787575 h 3278545"/>
              <a:gd name="connsiteX693" fmla="*/ 1468366 w 9788387"/>
              <a:gd name="connsiteY693" fmla="*/ 787575 h 3278545"/>
              <a:gd name="connsiteX694" fmla="*/ 1447085 w 9788387"/>
              <a:gd name="connsiteY694" fmla="*/ 836322 h 3278545"/>
              <a:gd name="connsiteX695" fmla="*/ 1425804 w 9788387"/>
              <a:gd name="connsiteY695" fmla="*/ 836322 h 3278545"/>
              <a:gd name="connsiteX696" fmla="*/ 1404522 w 9788387"/>
              <a:gd name="connsiteY696" fmla="*/ 802951 h 3278545"/>
              <a:gd name="connsiteX697" fmla="*/ 1383241 w 9788387"/>
              <a:gd name="connsiteY697" fmla="*/ 818349 h 3278545"/>
              <a:gd name="connsiteX698" fmla="*/ 1340678 w 9788387"/>
              <a:gd name="connsiteY698" fmla="*/ 787575 h 3278545"/>
              <a:gd name="connsiteX699" fmla="*/ 1308744 w 9788387"/>
              <a:gd name="connsiteY699" fmla="*/ 836322 h 3278545"/>
              <a:gd name="connsiteX700" fmla="*/ 1255553 w 9788387"/>
              <a:gd name="connsiteY700" fmla="*/ 818349 h 3278545"/>
              <a:gd name="connsiteX701" fmla="*/ 1244900 w 9788387"/>
              <a:gd name="connsiteY701" fmla="*/ 836322 h 3278545"/>
              <a:gd name="connsiteX702" fmla="*/ 1223619 w 9788387"/>
              <a:gd name="connsiteY702" fmla="*/ 787575 h 3278545"/>
              <a:gd name="connsiteX703" fmla="*/ 1170427 w 9788387"/>
              <a:gd name="connsiteY703" fmla="*/ 802951 h 3278545"/>
              <a:gd name="connsiteX704" fmla="*/ 1149146 w 9788387"/>
              <a:gd name="connsiteY704" fmla="*/ 802951 h 3278545"/>
              <a:gd name="connsiteX705" fmla="*/ 1127865 w 9788387"/>
              <a:gd name="connsiteY705" fmla="*/ 754227 h 3278545"/>
              <a:gd name="connsiteX706" fmla="*/ 1064021 w 9788387"/>
              <a:gd name="connsiteY706" fmla="*/ 818349 h 3278545"/>
              <a:gd name="connsiteX707" fmla="*/ 1021458 w 9788387"/>
              <a:gd name="connsiteY707" fmla="*/ 769603 h 3278545"/>
              <a:gd name="connsiteX708" fmla="*/ 1000177 w 9788387"/>
              <a:gd name="connsiteY708" fmla="*/ 787575 h 3278545"/>
              <a:gd name="connsiteX709" fmla="*/ 946985 w 9788387"/>
              <a:gd name="connsiteY709" fmla="*/ 738829 h 3278545"/>
              <a:gd name="connsiteX710" fmla="*/ 1085302 w 9788387"/>
              <a:gd name="connsiteY710" fmla="*/ 687531 h 3278545"/>
              <a:gd name="connsiteX711" fmla="*/ 1106583 w 9788387"/>
              <a:gd name="connsiteY711" fmla="*/ 720879 h 3278545"/>
              <a:gd name="connsiteX712" fmla="*/ 1117236 w 9788387"/>
              <a:gd name="connsiteY712" fmla="*/ 720879 h 3278545"/>
              <a:gd name="connsiteX713" fmla="*/ 1117236 w 9788387"/>
              <a:gd name="connsiteY713" fmla="*/ 672133 h 3278545"/>
              <a:gd name="connsiteX714" fmla="*/ 1138517 w 9788387"/>
              <a:gd name="connsiteY714" fmla="*/ 672133 h 3278545"/>
              <a:gd name="connsiteX715" fmla="*/ 1223619 w 9788387"/>
              <a:gd name="connsiteY715" fmla="*/ 720879 h 3278545"/>
              <a:gd name="connsiteX716" fmla="*/ 1255553 w 9788387"/>
              <a:gd name="connsiteY716" fmla="*/ 672133 h 3278545"/>
              <a:gd name="connsiteX717" fmla="*/ 1351307 w 9788387"/>
              <a:gd name="connsiteY717" fmla="*/ 687531 h 3278545"/>
              <a:gd name="connsiteX718" fmla="*/ 1500276 w 9788387"/>
              <a:gd name="connsiteY718" fmla="*/ 672133 h 3278545"/>
              <a:gd name="connsiteX719" fmla="*/ 1500276 w 9788387"/>
              <a:gd name="connsiteY719" fmla="*/ 656734 h 3278545"/>
              <a:gd name="connsiteX720" fmla="*/ 1457714 w 9788387"/>
              <a:gd name="connsiteY720" fmla="*/ 623386 h 3278545"/>
              <a:gd name="connsiteX721" fmla="*/ 1478995 w 9788387"/>
              <a:gd name="connsiteY721" fmla="*/ 590038 h 3278545"/>
              <a:gd name="connsiteX722" fmla="*/ 1500276 w 9788387"/>
              <a:gd name="connsiteY722" fmla="*/ 623386 h 3278545"/>
              <a:gd name="connsiteX723" fmla="*/ 1510905 w 9788387"/>
              <a:gd name="connsiteY723" fmla="*/ 623386 h 3278545"/>
              <a:gd name="connsiteX724" fmla="*/ 1521558 w 9788387"/>
              <a:gd name="connsiteY724" fmla="*/ 574640 h 3278545"/>
              <a:gd name="connsiteX725" fmla="*/ 1585402 w 9788387"/>
              <a:gd name="connsiteY725" fmla="*/ 605436 h 3278545"/>
              <a:gd name="connsiteX726" fmla="*/ 1606683 w 9788387"/>
              <a:gd name="connsiteY726" fmla="*/ 590038 h 3278545"/>
              <a:gd name="connsiteX727" fmla="*/ 1649246 w 9788387"/>
              <a:gd name="connsiteY727" fmla="*/ 590038 h 3278545"/>
              <a:gd name="connsiteX728" fmla="*/ 1649246 w 9788387"/>
              <a:gd name="connsiteY728" fmla="*/ 623386 h 3278545"/>
              <a:gd name="connsiteX729" fmla="*/ 1542839 w 9788387"/>
              <a:gd name="connsiteY729" fmla="*/ 623386 h 3278545"/>
              <a:gd name="connsiteX730" fmla="*/ 1510905 w 9788387"/>
              <a:gd name="connsiteY730" fmla="*/ 672133 h 3278545"/>
              <a:gd name="connsiteX731" fmla="*/ 1574749 w 9788387"/>
              <a:gd name="connsiteY731" fmla="*/ 705481 h 3278545"/>
              <a:gd name="connsiteX732" fmla="*/ 1713090 w 9788387"/>
              <a:gd name="connsiteY732" fmla="*/ 623386 h 3278545"/>
              <a:gd name="connsiteX733" fmla="*/ 1723719 w 9788387"/>
              <a:gd name="connsiteY733" fmla="*/ 656734 h 3278545"/>
              <a:gd name="connsiteX734" fmla="*/ 1745000 w 9788387"/>
              <a:gd name="connsiteY734" fmla="*/ 638785 h 3278545"/>
              <a:gd name="connsiteX735" fmla="*/ 1755653 w 9788387"/>
              <a:gd name="connsiteY735" fmla="*/ 638785 h 3278545"/>
              <a:gd name="connsiteX736" fmla="*/ 1755653 w 9788387"/>
              <a:gd name="connsiteY736" fmla="*/ 687531 h 3278545"/>
              <a:gd name="connsiteX737" fmla="*/ 1798216 w 9788387"/>
              <a:gd name="connsiteY737" fmla="*/ 687531 h 3278545"/>
              <a:gd name="connsiteX738" fmla="*/ 1787563 w 9788387"/>
              <a:gd name="connsiteY738" fmla="*/ 656734 h 3278545"/>
              <a:gd name="connsiteX739" fmla="*/ 1787563 w 9788387"/>
              <a:gd name="connsiteY739" fmla="*/ 638785 h 3278545"/>
              <a:gd name="connsiteX740" fmla="*/ 1840755 w 9788387"/>
              <a:gd name="connsiteY740" fmla="*/ 590038 h 3278545"/>
              <a:gd name="connsiteX741" fmla="*/ 1851407 w 9788387"/>
              <a:gd name="connsiteY741" fmla="*/ 623386 h 3278545"/>
              <a:gd name="connsiteX742" fmla="*/ 1968443 w 9788387"/>
              <a:gd name="connsiteY742" fmla="*/ 590038 h 3278545"/>
              <a:gd name="connsiteX743" fmla="*/ 1979095 w 9788387"/>
              <a:gd name="connsiteY743" fmla="*/ 590038 h 3278545"/>
              <a:gd name="connsiteX744" fmla="*/ 2074849 w 9788387"/>
              <a:gd name="connsiteY744" fmla="*/ 605436 h 3278545"/>
              <a:gd name="connsiteX745" fmla="*/ 2128065 w 9788387"/>
              <a:gd name="connsiteY745" fmla="*/ 590038 h 3278545"/>
              <a:gd name="connsiteX746" fmla="*/ 2138693 w 9788387"/>
              <a:gd name="connsiteY746" fmla="*/ 623386 h 3278545"/>
              <a:gd name="connsiteX747" fmla="*/ 2308944 w 9788387"/>
              <a:gd name="connsiteY747" fmla="*/ 590038 h 3278545"/>
              <a:gd name="connsiteX748" fmla="*/ 2330226 w 9788387"/>
              <a:gd name="connsiteY748" fmla="*/ 605436 h 3278545"/>
              <a:gd name="connsiteX749" fmla="*/ 2447261 w 9788387"/>
              <a:gd name="connsiteY749" fmla="*/ 556690 h 3278545"/>
              <a:gd name="connsiteX750" fmla="*/ 2468543 w 9788387"/>
              <a:gd name="connsiteY750" fmla="*/ 590038 h 3278545"/>
              <a:gd name="connsiteX751" fmla="*/ 2574950 w 9788387"/>
              <a:gd name="connsiteY751" fmla="*/ 590038 h 3278545"/>
              <a:gd name="connsiteX752" fmla="*/ 2606860 w 9788387"/>
              <a:gd name="connsiteY752" fmla="*/ 556690 h 3278545"/>
              <a:gd name="connsiteX753" fmla="*/ 2628141 w 9788387"/>
              <a:gd name="connsiteY753" fmla="*/ 590038 h 3278545"/>
              <a:gd name="connsiteX754" fmla="*/ 2702638 w 9788387"/>
              <a:gd name="connsiteY754" fmla="*/ 574640 h 3278545"/>
              <a:gd name="connsiteX755" fmla="*/ 2713266 w 9788387"/>
              <a:gd name="connsiteY755" fmla="*/ 590038 h 3278545"/>
              <a:gd name="connsiteX756" fmla="*/ 2830326 w 9788387"/>
              <a:gd name="connsiteY756" fmla="*/ 523342 h 3278545"/>
              <a:gd name="connsiteX757" fmla="*/ 2830326 w 9788387"/>
              <a:gd name="connsiteY757" fmla="*/ 507943 h 3278545"/>
              <a:gd name="connsiteX758" fmla="*/ 2734548 w 9788387"/>
              <a:gd name="connsiteY758" fmla="*/ 474595 h 3278545"/>
              <a:gd name="connsiteX759" fmla="*/ 2649422 w 9788387"/>
              <a:gd name="connsiteY759" fmla="*/ 507943 h 3278545"/>
              <a:gd name="connsiteX760" fmla="*/ 2532387 w 9788387"/>
              <a:gd name="connsiteY760" fmla="*/ 459197 h 3278545"/>
              <a:gd name="connsiteX761" fmla="*/ 2489824 w 9788387"/>
              <a:gd name="connsiteY761" fmla="*/ 474595 h 3278545"/>
              <a:gd name="connsiteX762" fmla="*/ 2479195 w 9788387"/>
              <a:gd name="connsiteY762" fmla="*/ 443821 h 3278545"/>
              <a:gd name="connsiteX763" fmla="*/ 2479195 w 9788387"/>
              <a:gd name="connsiteY763" fmla="*/ 425849 h 3278545"/>
              <a:gd name="connsiteX764" fmla="*/ 2489824 w 9788387"/>
              <a:gd name="connsiteY764" fmla="*/ 425849 h 3278545"/>
              <a:gd name="connsiteX765" fmla="*/ 2617512 w 9788387"/>
              <a:gd name="connsiteY765" fmla="*/ 410450 h 3278545"/>
              <a:gd name="connsiteX766" fmla="*/ 2617512 w 9788387"/>
              <a:gd name="connsiteY766" fmla="*/ 392501 h 3278545"/>
              <a:gd name="connsiteX767" fmla="*/ 2511105 w 9788387"/>
              <a:gd name="connsiteY767" fmla="*/ 328379 h 3278545"/>
              <a:gd name="connsiteX768" fmla="*/ 2500476 w 9788387"/>
              <a:gd name="connsiteY768" fmla="*/ 343754 h 3278545"/>
              <a:gd name="connsiteX769" fmla="*/ 2383417 w 9788387"/>
              <a:gd name="connsiteY769" fmla="*/ 295008 h 3278545"/>
              <a:gd name="connsiteX770" fmla="*/ 2340855 w 9788387"/>
              <a:gd name="connsiteY770" fmla="*/ 310406 h 3278545"/>
              <a:gd name="connsiteX771" fmla="*/ 2319573 w 9788387"/>
              <a:gd name="connsiteY771" fmla="*/ 295008 h 3278545"/>
              <a:gd name="connsiteX772" fmla="*/ 2277011 w 9788387"/>
              <a:gd name="connsiteY772" fmla="*/ 310406 h 3278545"/>
              <a:gd name="connsiteX773" fmla="*/ 2255729 w 9788387"/>
              <a:gd name="connsiteY773" fmla="*/ 279632 h 3278545"/>
              <a:gd name="connsiteX774" fmla="*/ 2223819 w 9788387"/>
              <a:gd name="connsiteY774" fmla="*/ 295008 h 3278545"/>
              <a:gd name="connsiteX775" fmla="*/ 2074849 w 9788387"/>
              <a:gd name="connsiteY775" fmla="*/ 197537 h 3278545"/>
              <a:gd name="connsiteX776" fmla="*/ 2159975 w 9788387"/>
              <a:gd name="connsiteY776" fmla="*/ 197537 h 3278545"/>
              <a:gd name="connsiteX777" fmla="*/ 2213166 w 9788387"/>
              <a:gd name="connsiteY777" fmla="*/ 179588 h 3278545"/>
              <a:gd name="connsiteX778" fmla="*/ 2223819 w 9788387"/>
              <a:gd name="connsiteY778" fmla="*/ 212936 h 3278545"/>
              <a:gd name="connsiteX779" fmla="*/ 2245100 w 9788387"/>
              <a:gd name="connsiteY779" fmla="*/ 197537 h 3278545"/>
              <a:gd name="connsiteX780" fmla="*/ 2255729 w 9788387"/>
              <a:gd name="connsiteY780" fmla="*/ 197537 h 3278545"/>
              <a:gd name="connsiteX781" fmla="*/ 2319573 w 9788387"/>
              <a:gd name="connsiteY781" fmla="*/ 212936 h 3278545"/>
              <a:gd name="connsiteX782" fmla="*/ 2340855 w 9788387"/>
              <a:gd name="connsiteY782" fmla="*/ 197537 h 3278545"/>
              <a:gd name="connsiteX783" fmla="*/ 2447261 w 9788387"/>
              <a:gd name="connsiteY783" fmla="*/ 246284 h 3278545"/>
              <a:gd name="connsiteX784" fmla="*/ 2500476 w 9788387"/>
              <a:gd name="connsiteY784" fmla="*/ 228311 h 3278545"/>
              <a:gd name="connsiteX785" fmla="*/ 2585578 w 9788387"/>
              <a:gd name="connsiteY785" fmla="*/ 261659 h 3278545"/>
              <a:gd name="connsiteX786" fmla="*/ 2638794 w 9788387"/>
              <a:gd name="connsiteY786" fmla="*/ 246284 h 3278545"/>
              <a:gd name="connsiteX787" fmla="*/ 2702638 w 9788387"/>
              <a:gd name="connsiteY787" fmla="*/ 279632 h 3278545"/>
              <a:gd name="connsiteX788" fmla="*/ 2723919 w 9788387"/>
              <a:gd name="connsiteY788" fmla="*/ 261659 h 3278545"/>
              <a:gd name="connsiteX789" fmla="*/ 2809045 w 9788387"/>
              <a:gd name="connsiteY789" fmla="*/ 295008 h 3278545"/>
              <a:gd name="connsiteX790" fmla="*/ 2840955 w 9788387"/>
              <a:gd name="connsiteY790" fmla="*/ 279632 h 3278545"/>
              <a:gd name="connsiteX791" fmla="*/ 3106959 w 9788387"/>
              <a:gd name="connsiteY791" fmla="*/ 361727 h 3278545"/>
              <a:gd name="connsiteX792" fmla="*/ 3160175 w 9788387"/>
              <a:gd name="connsiteY792" fmla="*/ 343754 h 3278545"/>
              <a:gd name="connsiteX793" fmla="*/ 3213367 w 9788387"/>
              <a:gd name="connsiteY793" fmla="*/ 343754 h 3278545"/>
              <a:gd name="connsiteX794" fmla="*/ 3287839 w 9788387"/>
              <a:gd name="connsiteY794" fmla="*/ 361727 h 3278545"/>
              <a:gd name="connsiteX795" fmla="*/ 3309120 w 9788387"/>
              <a:gd name="connsiteY795" fmla="*/ 328379 h 3278545"/>
              <a:gd name="connsiteX796" fmla="*/ 3394246 w 9788387"/>
              <a:gd name="connsiteY796" fmla="*/ 361727 h 3278545"/>
              <a:gd name="connsiteX797" fmla="*/ 3426180 w 9788387"/>
              <a:gd name="connsiteY797" fmla="*/ 343754 h 3278545"/>
              <a:gd name="connsiteX798" fmla="*/ 3426180 w 9788387"/>
              <a:gd name="connsiteY798" fmla="*/ 310406 h 3278545"/>
              <a:gd name="connsiteX799" fmla="*/ 3223995 w 9788387"/>
              <a:gd name="connsiteY799" fmla="*/ 261659 h 3278545"/>
              <a:gd name="connsiteX800" fmla="*/ 3202714 w 9788387"/>
              <a:gd name="connsiteY800" fmla="*/ 279632 h 3278545"/>
              <a:gd name="connsiteX801" fmla="*/ 3160175 w 9788387"/>
              <a:gd name="connsiteY801" fmla="*/ 261659 h 3278545"/>
              <a:gd name="connsiteX802" fmla="*/ 3096331 w 9788387"/>
              <a:gd name="connsiteY802" fmla="*/ 279632 h 3278545"/>
              <a:gd name="connsiteX803" fmla="*/ 2947361 w 9788387"/>
              <a:gd name="connsiteY803" fmla="*/ 179588 h 3278545"/>
              <a:gd name="connsiteX804" fmla="*/ 2894146 w 9788387"/>
              <a:gd name="connsiteY804" fmla="*/ 212936 h 3278545"/>
              <a:gd name="connsiteX805" fmla="*/ 2777110 w 9788387"/>
              <a:gd name="connsiteY805" fmla="*/ 148791 h 3278545"/>
              <a:gd name="connsiteX806" fmla="*/ 2734548 w 9788387"/>
              <a:gd name="connsiteY806" fmla="*/ 164189 h 3278545"/>
              <a:gd name="connsiteX807" fmla="*/ 2713266 w 9788387"/>
              <a:gd name="connsiteY807" fmla="*/ 148791 h 3278545"/>
              <a:gd name="connsiteX808" fmla="*/ 2681356 w 9788387"/>
              <a:gd name="connsiteY808" fmla="*/ 164189 h 3278545"/>
              <a:gd name="connsiteX809" fmla="*/ 2660075 w 9788387"/>
              <a:gd name="connsiteY809" fmla="*/ 130841 h 3278545"/>
              <a:gd name="connsiteX810" fmla="*/ 2543016 w 9788387"/>
              <a:gd name="connsiteY810" fmla="*/ 130841 h 3278545"/>
              <a:gd name="connsiteX811" fmla="*/ 2500476 w 9788387"/>
              <a:gd name="connsiteY811" fmla="*/ 97493 h 3278545"/>
              <a:gd name="connsiteX812" fmla="*/ 2468543 w 9788387"/>
              <a:gd name="connsiteY812" fmla="*/ 115443 h 3278545"/>
              <a:gd name="connsiteX813" fmla="*/ 2468543 w 9788387"/>
              <a:gd name="connsiteY813" fmla="*/ 82095 h 3278545"/>
              <a:gd name="connsiteX814" fmla="*/ 2511105 w 9788387"/>
              <a:gd name="connsiteY814" fmla="*/ 66696 h 3278545"/>
              <a:gd name="connsiteX815" fmla="*/ 2628141 w 9788387"/>
              <a:gd name="connsiteY815" fmla="*/ 82095 h 3278545"/>
              <a:gd name="connsiteX816" fmla="*/ 2649422 w 9788387"/>
              <a:gd name="connsiteY816" fmla="*/ 66696 h 3278545"/>
              <a:gd name="connsiteX817" fmla="*/ 2702638 w 9788387"/>
              <a:gd name="connsiteY817" fmla="*/ 97493 h 3278545"/>
              <a:gd name="connsiteX818" fmla="*/ 2734548 w 9788387"/>
              <a:gd name="connsiteY818" fmla="*/ 82095 h 3278545"/>
              <a:gd name="connsiteX819" fmla="*/ 2766482 w 9788387"/>
              <a:gd name="connsiteY819" fmla="*/ 97493 h 3278545"/>
              <a:gd name="connsiteX820" fmla="*/ 2904799 w 9788387"/>
              <a:gd name="connsiteY820" fmla="*/ 66696 h 3278545"/>
              <a:gd name="connsiteX821" fmla="*/ 2968643 w 9788387"/>
              <a:gd name="connsiteY821" fmla="*/ 115443 h 3278545"/>
              <a:gd name="connsiteX822" fmla="*/ 2979272 w 9788387"/>
              <a:gd name="connsiteY822" fmla="*/ 115443 h 3278545"/>
              <a:gd name="connsiteX823" fmla="*/ 3053768 w 9788387"/>
              <a:gd name="connsiteY823" fmla="*/ 48747 h 3278545"/>
              <a:gd name="connsiteX824" fmla="*/ 3106959 w 9788387"/>
              <a:gd name="connsiteY824" fmla="*/ 66696 h 3278545"/>
              <a:gd name="connsiteX825" fmla="*/ 3202714 w 9788387"/>
              <a:gd name="connsiteY825" fmla="*/ 66696 h 3278545"/>
              <a:gd name="connsiteX826" fmla="*/ 3851783 w 9788387"/>
              <a:gd name="connsiteY826" fmla="*/ 148791 h 3278545"/>
              <a:gd name="connsiteX827" fmla="*/ 3904975 w 9788387"/>
              <a:gd name="connsiteY827" fmla="*/ 130841 h 3278545"/>
              <a:gd name="connsiteX828" fmla="*/ 4064597 w 9788387"/>
              <a:gd name="connsiteY828" fmla="*/ 179588 h 3278545"/>
              <a:gd name="connsiteX829" fmla="*/ 4181632 w 9788387"/>
              <a:gd name="connsiteY829" fmla="*/ 164189 h 3278545"/>
              <a:gd name="connsiteX830" fmla="*/ 4224195 w 9788387"/>
              <a:gd name="connsiteY830" fmla="*/ 179588 h 3278545"/>
              <a:gd name="connsiteX831" fmla="*/ 4288039 w 9788387"/>
              <a:gd name="connsiteY831" fmla="*/ 148791 h 3278545"/>
              <a:gd name="connsiteX832" fmla="*/ 4351883 w 9788387"/>
              <a:gd name="connsiteY832" fmla="*/ 179588 h 3278545"/>
              <a:gd name="connsiteX833" fmla="*/ 4362512 w 9788387"/>
              <a:gd name="connsiteY833" fmla="*/ 179588 h 3278545"/>
              <a:gd name="connsiteX834" fmla="*/ 4437009 w 9788387"/>
              <a:gd name="connsiteY834" fmla="*/ 148791 h 3278545"/>
              <a:gd name="connsiteX835" fmla="*/ 4468919 w 9788387"/>
              <a:gd name="connsiteY835" fmla="*/ 164189 h 3278545"/>
              <a:gd name="connsiteX836" fmla="*/ 4724295 w 9788387"/>
              <a:gd name="connsiteY836" fmla="*/ 130841 h 3278545"/>
              <a:gd name="connsiteX837" fmla="*/ 4777487 w 9788387"/>
              <a:gd name="connsiteY837" fmla="*/ 148791 h 3278545"/>
              <a:gd name="connsiteX838" fmla="*/ 4798768 w 9788387"/>
              <a:gd name="connsiteY838" fmla="*/ 130841 h 3278545"/>
              <a:gd name="connsiteX839" fmla="*/ 4905175 w 9788387"/>
              <a:gd name="connsiteY839" fmla="*/ 148791 h 3278545"/>
              <a:gd name="connsiteX840" fmla="*/ 5000929 w 9788387"/>
              <a:gd name="connsiteY840" fmla="*/ 130841 h 3278545"/>
              <a:gd name="connsiteX841" fmla="*/ 5086055 w 9788387"/>
              <a:gd name="connsiteY841" fmla="*/ 130841 h 3278545"/>
              <a:gd name="connsiteX842" fmla="*/ 5160551 w 9788387"/>
              <a:gd name="connsiteY842" fmla="*/ 66696 h 3278545"/>
              <a:gd name="connsiteX843" fmla="*/ 5181833 w 9788387"/>
              <a:gd name="connsiteY843" fmla="*/ 82095 h 3278545"/>
              <a:gd name="connsiteX844" fmla="*/ 5213743 w 9788387"/>
              <a:gd name="connsiteY844" fmla="*/ 66696 h 3278545"/>
              <a:gd name="connsiteX845" fmla="*/ 5235024 w 9788387"/>
              <a:gd name="connsiteY845" fmla="*/ 97493 h 3278545"/>
              <a:gd name="connsiteX846" fmla="*/ 5245653 w 9788387"/>
              <a:gd name="connsiteY846" fmla="*/ 97493 h 3278545"/>
              <a:gd name="connsiteX847" fmla="*/ 5352060 w 9788387"/>
              <a:gd name="connsiteY847" fmla="*/ 48747 h 3278545"/>
              <a:gd name="connsiteX848" fmla="*/ 5458466 w 9788387"/>
              <a:gd name="connsiteY848" fmla="*/ 97493 h 3278545"/>
              <a:gd name="connsiteX849" fmla="*/ 5469119 w 9788387"/>
              <a:gd name="connsiteY849" fmla="*/ 97493 h 3278545"/>
              <a:gd name="connsiteX850" fmla="*/ 5532963 w 9788387"/>
              <a:gd name="connsiteY850" fmla="*/ 48747 h 3278545"/>
              <a:gd name="connsiteX851" fmla="*/ 5554221 w 9788387"/>
              <a:gd name="connsiteY851" fmla="*/ 82095 h 3278545"/>
              <a:gd name="connsiteX852" fmla="*/ 5575502 w 9788387"/>
              <a:gd name="connsiteY852" fmla="*/ 48747 h 3278545"/>
              <a:gd name="connsiteX853" fmla="*/ 5596783 w 9788387"/>
              <a:gd name="connsiteY853" fmla="*/ 48747 h 3278545"/>
              <a:gd name="connsiteX854" fmla="*/ 5692561 w 9788387"/>
              <a:gd name="connsiteY854" fmla="*/ 82095 h 3278545"/>
              <a:gd name="connsiteX855" fmla="*/ 5798968 w 9788387"/>
              <a:gd name="connsiteY855" fmla="*/ 66696 h 3278545"/>
              <a:gd name="connsiteX856" fmla="*/ 5809597 w 9788387"/>
              <a:gd name="connsiteY856" fmla="*/ 97493 h 3278545"/>
              <a:gd name="connsiteX857" fmla="*/ 6001129 w 9788387"/>
              <a:gd name="connsiteY857" fmla="*/ 0 h 327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</a:cxnLst>
            <a:rect l="l" t="t" r="r" b="b"/>
            <a:pathLst>
              <a:path w="9788387" h="3278545">
                <a:moveTo>
                  <a:pt x="7246053" y="3229799"/>
                </a:moveTo>
                <a:lnTo>
                  <a:pt x="7267311" y="3229799"/>
                </a:lnTo>
                <a:lnTo>
                  <a:pt x="7267311" y="3278545"/>
                </a:lnTo>
                <a:lnTo>
                  <a:pt x="7246053" y="3278545"/>
                </a:lnTo>
                <a:close/>
                <a:moveTo>
                  <a:pt x="8756958" y="3081008"/>
                </a:moveTo>
                <a:lnTo>
                  <a:pt x="8788892" y="3081008"/>
                </a:lnTo>
                <a:lnTo>
                  <a:pt x="8788892" y="3114356"/>
                </a:lnTo>
                <a:lnTo>
                  <a:pt x="8735676" y="3114356"/>
                </a:lnTo>
                <a:cubicBezTo>
                  <a:pt x="8737464" y="3092131"/>
                  <a:pt x="8744542" y="3081008"/>
                  <a:pt x="8756958" y="3081008"/>
                </a:cubicBezTo>
                <a:close/>
                <a:moveTo>
                  <a:pt x="21282" y="2803950"/>
                </a:moveTo>
                <a:lnTo>
                  <a:pt x="31910" y="2803950"/>
                </a:lnTo>
                <a:cubicBezTo>
                  <a:pt x="46090" y="2807374"/>
                  <a:pt x="53192" y="2817625"/>
                  <a:pt x="53192" y="2834724"/>
                </a:cubicBezTo>
                <a:lnTo>
                  <a:pt x="53192" y="2852696"/>
                </a:lnTo>
                <a:lnTo>
                  <a:pt x="21282" y="2852696"/>
                </a:lnTo>
                <a:cubicBezTo>
                  <a:pt x="7078" y="2852696"/>
                  <a:pt x="0" y="2841573"/>
                  <a:pt x="0" y="2819348"/>
                </a:cubicBezTo>
                <a:close/>
                <a:moveTo>
                  <a:pt x="9448590" y="2244709"/>
                </a:moveTo>
                <a:lnTo>
                  <a:pt x="9523063" y="2244709"/>
                </a:lnTo>
                <a:lnTo>
                  <a:pt x="9523063" y="2278057"/>
                </a:lnTo>
                <a:lnTo>
                  <a:pt x="9448590" y="2278057"/>
                </a:lnTo>
                <a:close/>
                <a:moveTo>
                  <a:pt x="7171556" y="2049723"/>
                </a:moveTo>
                <a:cubicBezTo>
                  <a:pt x="7173344" y="2071970"/>
                  <a:pt x="7180422" y="2083071"/>
                  <a:pt x="7192838" y="2083071"/>
                </a:cubicBezTo>
                <a:lnTo>
                  <a:pt x="7203490" y="2083071"/>
                </a:lnTo>
                <a:lnTo>
                  <a:pt x="7203490" y="2049723"/>
                </a:lnTo>
                <a:close/>
                <a:moveTo>
                  <a:pt x="7341807" y="2016375"/>
                </a:moveTo>
                <a:cubicBezTo>
                  <a:pt x="7297481" y="2038622"/>
                  <a:pt x="7269098" y="2049723"/>
                  <a:pt x="7256682" y="2049723"/>
                </a:cubicBezTo>
                <a:lnTo>
                  <a:pt x="7256682" y="2098469"/>
                </a:lnTo>
                <a:lnTo>
                  <a:pt x="7320526" y="2083071"/>
                </a:lnTo>
                <a:lnTo>
                  <a:pt x="7341807" y="2098469"/>
                </a:lnTo>
                <a:cubicBezTo>
                  <a:pt x="7355987" y="2098469"/>
                  <a:pt x="7380819" y="2087346"/>
                  <a:pt x="7416280" y="2065121"/>
                </a:cubicBezTo>
                <a:cubicBezTo>
                  <a:pt x="7428696" y="2077095"/>
                  <a:pt x="7442876" y="2083071"/>
                  <a:pt x="7458843" y="2083071"/>
                </a:cubicBezTo>
                <a:lnTo>
                  <a:pt x="7469495" y="2083071"/>
                </a:lnTo>
                <a:cubicBezTo>
                  <a:pt x="7483674" y="2083071"/>
                  <a:pt x="7490776" y="2071970"/>
                  <a:pt x="7490776" y="2049723"/>
                </a:cubicBezTo>
                <a:lnTo>
                  <a:pt x="7490776" y="2031773"/>
                </a:lnTo>
                <a:cubicBezTo>
                  <a:pt x="7476573" y="2031773"/>
                  <a:pt x="7469495" y="2026648"/>
                  <a:pt x="7469495" y="2016375"/>
                </a:cubicBezTo>
                <a:lnTo>
                  <a:pt x="7373717" y="2049723"/>
                </a:lnTo>
                <a:cubicBezTo>
                  <a:pt x="7352436" y="2037749"/>
                  <a:pt x="7341807" y="2026648"/>
                  <a:pt x="7341807" y="2016375"/>
                </a:cubicBezTo>
                <a:close/>
                <a:moveTo>
                  <a:pt x="2596231" y="2016375"/>
                </a:moveTo>
                <a:lnTo>
                  <a:pt x="2596231" y="2049723"/>
                </a:lnTo>
                <a:lnTo>
                  <a:pt x="2606860" y="2049723"/>
                </a:lnTo>
                <a:lnTo>
                  <a:pt x="2606860" y="2016375"/>
                </a:lnTo>
                <a:close/>
                <a:moveTo>
                  <a:pt x="1138517" y="1788063"/>
                </a:moveTo>
                <a:lnTo>
                  <a:pt x="1149146" y="1788063"/>
                </a:lnTo>
                <a:lnTo>
                  <a:pt x="1149146" y="1818837"/>
                </a:lnTo>
                <a:lnTo>
                  <a:pt x="1138517" y="1818837"/>
                </a:lnTo>
                <a:close/>
                <a:moveTo>
                  <a:pt x="1095955" y="1788063"/>
                </a:moveTo>
                <a:lnTo>
                  <a:pt x="1106583" y="1788063"/>
                </a:lnTo>
                <a:lnTo>
                  <a:pt x="1106583" y="1818837"/>
                </a:lnTo>
                <a:lnTo>
                  <a:pt x="1095955" y="1818837"/>
                </a:lnTo>
                <a:close/>
                <a:moveTo>
                  <a:pt x="1042739" y="1788063"/>
                </a:moveTo>
                <a:lnTo>
                  <a:pt x="1053392" y="1788063"/>
                </a:lnTo>
                <a:cubicBezTo>
                  <a:pt x="1067571" y="1791488"/>
                  <a:pt x="1074673" y="1801738"/>
                  <a:pt x="1074673" y="1818837"/>
                </a:cubicBezTo>
                <a:lnTo>
                  <a:pt x="1053392" y="1836810"/>
                </a:lnTo>
                <a:lnTo>
                  <a:pt x="1042739" y="1836810"/>
                </a:lnTo>
                <a:close/>
                <a:moveTo>
                  <a:pt x="2138693" y="1736766"/>
                </a:moveTo>
                <a:lnTo>
                  <a:pt x="2138693" y="1754715"/>
                </a:lnTo>
                <a:lnTo>
                  <a:pt x="2159975" y="1754715"/>
                </a:lnTo>
                <a:lnTo>
                  <a:pt x="2159975" y="1736766"/>
                </a:lnTo>
                <a:close/>
                <a:moveTo>
                  <a:pt x="2000377" y="1721367"/>
                </a:moveTo>
                <a:lnTo>
                  <a:pt x="2000377" y="1754715"/>
                </a:lnTo>
                <a:lnTo>
                  <a:pt x="2021658" y="1754715"/>
                </a:lnTo>
                <a:cubicBezTo>
                  <a:pt x="2035838" y="1754715"/>
                  <a:pt x="2042939" y="1743592"/>
                  <a:pt x="2042939" y="1721367"/>
                </a:cubicBezTo>
                <a:close/>
                <a:moveTo>
                  <a:pt x="787387" y="1721367"/>
                </a:moveTo>
                <a:lnTo>
                  <a:pt x="829926" y="1754715"/>
                </a:lnTo>
                <a:cubicBezTo>
                  <a:pt x="831713" y="1732468"/>
                  <a:pt x="838815" y="1721367"/>
                  <a:pt x="851207" y="1721367"/>
                </a:cubicBezTo>
                <a:lnTo>
                  <a:pt x="883141" y="1754715"/>
                </a:lnTo>
                <a:lnTo>
                  <a:pt x="893770" y="1754715"/>
                </a:lnTo>
                <a:lnTo>
                  <a:pt x="957614" y="1736766"/>
                </a:lnTo>
                <a:cubicBezTo>
                  <a:pt x="985997" y="1753865"/>
                  <a:pt x="1000177" y="1770964"/>
                  <a:pt x="1000177" y="1788063"/>
                </a:cubicBezTo>
                <a:lnTo>
                  <a:pt x="1000177" y="1836810"/>
                </a:lnTo>
                <a:lnTo>
                  <a:pt x="957614" y="1836810"/>
                </a:lnTo>
                <a:cubicBezTo>
                  <a:pt x="922153" y="1836810"/>
                  <a:pt x="904422" y="1825686"/>
                  <a:pt x="904422" y="1803462"/>
                </a:cubicBezTo>
                <a:lnTo>
                  <a:pt x="883141" y="1818837"/>
                </a:lnTo>
                <a:cubicBezTo>
                  <a:pt x="805117" y="1818837"/>
                  <a:pt x="766105" y="1802589"/>
                  <a:pt x="766105" y="1770114"/>
                </a:cubicBezTo>
                <a:lnTo>
                  <a:pt x="766105" y="1754715"/>
                </a:lnTo>
                <a:cubicBezTo>
                  <a:pt x="767869" y="1732468"/>
                  <a:pt x="774971" y="1721367"/>
                  <a:pt x="787387" y="1721367"/>
                </a:cubicBezTo>
                <a:close/>
                <a:moveTo>
                  <a:pt x="1936533" y="1705969"/>
                </a:moveTo>
                <a:lnTo>
                  <a:pt x="1936533" y="1721367"/>
                </a:lnTo>
                <a:cubicBezTo>
                  <a:pt x="1938296" y="1743592"/>
                  <a:pt x="1945398" y="1754715"/>
                  <a:pt x="1957814" y="1754715"/>
                </a:cubicBezTo>
                <a:lnTo>
                  <a:pt x="1979095" y="1754715"/>
                </a:lnTo>
                <a:cubicBezTo>
                  <a:pt x="1979095" y="1737616"/>
                  <a:pt x="1964892" y="1721367"/>
                  <a:pt x="1936533" y="1705969"/>
                </a:cubicBezTo>
                <a:close/>
                <a:moveTo>
                  <a:pt x="1830126" y="1705969"/>
                </a:moveTo>
                <a:lnTo>
                  <a:pt x="1830126" y="1721367"/>
                </a:lnTo>
                <a:lnTo>
                  <a:pt x="1851407" y="1721367"/>
                </a:lnTo>
                <a:lnTo>
                  <a:pt x="1851407" y="1705969"/>
                </a:lnTo>
                <a:close/>
                <a:moveTo>
                  <a:pt x="1723719" y="1672621"/>
                </a:moveTo>
                <a:cubicBezTo>
                  <a:pt x="1697123" y="1694845"/>
                  <a:pt x="1668740" y="1705969"/>
                  <a:pt x="1638594" y="1705969"/>
                </a:cubicBezTo>
                <a:cubicBezTo>
                  <a:pt x="1638594" y="1693995"/>
                  <a:pt x="1635043" y="1688019"/>
                  <a:pt x="1627965" y="1688019"/>
                </a:cubicBezTo>
                <a:lnTo>
                  <a:pt x="1617312" y="1721367"/>
                </a:lnTo>
                <a:cubicBezTo>
                  <a:pt x="1640381" y="1721367"/>
                  <a:pt x="1658111" y="1726492"/>
                  <a:pt x="1670527" y="1736766"/>
                </a:cubicBezTo>
                <a:lnTo>
                  <a:pt x="1734372" y="1721367"/>
                </a:lnTo>
                <a:lnTo>
                  <a:pt x="1734372" y="1705969"/>
                </a:lnTo>
                <a:close/>
                <a:moveTo>
                  <a:pt x="1521558" y="1639273"/>
                </a:moveTo>
                <a:lnTo>
                  <a:pt x="1510905" y="1672621"/>
                </a:lnTo>
                <a:lnTo>
                  <a:pt x="1510905" y="1705969"/>
                </a:lnTo>
                <a:cubicBezTo>
                  <a:pt x="1528660" y="1705969"/>
                  <a:pt x="1557019" y="1711094"/>
                  <a:pt x="1596031" y="1721367"/>
                </a:cubicBezTo>
                <a:lnTo>
                  <a:pt x="1606683" y="1688019"/>
                </a:lnTo>
                <a:close/>
                <a:moveTo>
                  <a:pt x="2106783" y="1441735"/>
                </a:moveTo>
                <a:lnTo>
                  <a:pt x="2106783" y="1475083"/>
                </a:lnTo>
                <a:cubicBezTo>
                  <a:pt x="2120963" y="1475083"/>
                  <a:pt x="2128065" y="1463960"/>
                  <a:pt x="2128065" y="1441735"/>
                </a:cubicBezTo>
                <a:close/>
                <a:moveTo>
                  <a:pt x="2170604" y="1426337"/>
                </a:moveTo>
                <a:lnTo>
                  <a:pt x="2170604" y="1490482"/>
                </a:lnTo>
                <a:lnTo>
                  <a:pt x="2213166" y="1490482"/>
                </a:lnTo>
                <a:lnTo>
                  <a:pt x="2213166" y="1459685"/>
                </a:lnTo>
                <a:cubicBezTo>
                  <a:pt x="2213166" y="1437460"/>
                  <a:pt x="2206089" y="1426337"/>
                  <a:pt x="2191885" y="1426337"/>
                </a:cubicBezTo>
                <a:close/>
                <a:moveTo>
                  <a:pt x="2053568" y="1410961"/>
                </a:moveTo>
                <a:lnTo>
                  <a:pt x="2000377" y="1426337"/>
                </a:lnTo>
                <a:lnTo>
                  <a:pt x="2000377" y="1490482"/>
                </a:lnTo>
                <a:cubicBezTo>
                  <a:pt x="2039388" y="1490482"/>
                  <a:pt x="2064221" y="1469108"/>
                  <a:pt x="2074849" y="1426337"/>
                </a:cubicBezTo>
                <a:close/>
                <a:moveTo>
                  <a:pt x="1915251" y="1392989"/>
                </a:moveTo>
                <a:cubicBezTo>
                  <a:pt x="1901072" y="1404963"/>
                  <a:pt x="1890419" y="1410961"/>
                  <a:pt x="1883317" y="1410961"/>
                </a:cubicBezTo>
                <a:lnTo>
                  <a:pt x="1883317" y="1426337"/>
                </a:lnTo>
                <a:lnTo>
                  <a:pt x="1957814" y="1426337"/>
                </a:lnTo>
                <a:lnTo>
                  <a:pt x="1957814" y="1410961"/>
                </a:lnTo>
                <a:cubicBezTo>
                  <a:pt x="1941847" y="1410961"/>
                  <a:pt x="1927667" y="1404963"/>
                  <a:pt x="1915251" y="1392989"/>
                </a:cubicBezTo>
                <a:close/>
                <a:moveTo>
                  <a:pt x="9257058" y="1377613"/>
                </a:moveTo>
                <a:lnTo>
                  <a:pt x="9278339" y="1377613"/>
                </a:lnTo>
                <a:cubicBezTo>
                  <a:pt x="9292519" y="1381015"/>
                  <a:pt x="9299621" y="1392138"/>
                  <a:pt x="9299621" y="1410961"/>
                </a:cubicBezTo>
                <a:lnTo>
                  <a:pt x="9246429" y="1426337"/>
                </a:lnTo>
                <a:lnTo>
                  <a:pt x="9203866" y="1426337"/>
                </a:lnTo>
                <a:lnTo>
                  <a:pt x="9203866" y="1392989"/>
                </a:lnTo>
                <a:close/>
                <a:moveTo>
                  <a:pt x="8991053" y="1295519"/>
                </a:moveTo>
                <a:lnTo>
                  <a:pt x="9012334" y="1295519"/>
                </a:lnTo>
                <a:lnTo>
                  <a:pt x="9012334" y="1328867"/>
                </a:lnTo>
                <a:lnTo>
                  <a:pt x="8991053" y="1328867"/>
                </a:lnTo>
                <a:close/>
                <a:moveTo>
                  <a:pt x="9108088" y="1262171"/>
                </a:moveTo>
                <a:lnTo>
                  <a:pt x="9118741" y="1295519"/>
                </a:lnTo>
                <a:lnTo>
                  <a:pt x="9118741" y="1328867"/>
                </a:lnTo>
                <a:lnTo>
                  <a:pt x="9054897" y="1328867"/>
                </a:lnTo>
                <a:lnTo>
                  <a:pt x="9054897" y="1295519"/>
                </a:lnTo>
                <a:cubicBezTo>
                  <a:pt x="9072627" y="1295519"/>
                  <a:pt x="9090358" y="1284395"/>
                  <a:pt x="9108088" y="1262171"/>
                </a:cubicBezTo>
                <a:close/>
                <a:moveTo>
                  <a:pt x="2372789" y="1262171"/>
                </a:moveTo>
                <a:lnTo>
                  <a:pt x="2372789" y="1277546"/>
                </a:lnTo>
                <a:lnTo>
                  <a:pt x="2394070" y="1277546"/>
                </a:lnTo>
                <a:lnTo>
                  <a:pt x="2394070" y="1262171"/>
                </a:lnTo>
                <a:close/>
                <a:moveTo>
                  <a:pt x="2149346" y="1213424"/>
                </a:moveTo>
                <a:lnTo>
                  <a:pt x="2149346" y="1228822"/>
                </a:lnTo>
                <a:cubicBezTo>
                  <a:pt x="2149346" y="1251047"/>
                  <a:pt x="2184807" y="1267296"/>
                  <a:pt x="2255729" y="1277546"/>
                </a:cubicBezTo>
                <a:lnTo>
                  <a:pt x="2255729" y="1228822"/>
                </a:lnTo>
                <a:lnTo>
                  <a:pt x="2234448" y="1246772"/>
                </a:lnTo>
                <a:cubicBezTo>
                  <a:pt x="2207852" y="1224548"/>
                  <a:pt x="2179493" y="1213424"/>
                  <a:pt x="2149346" y="1213424"/>
                </a:cubicBezTo>
                <a:close/>
                <a:moveTo>
                  <a:pt x="1106583" y="1195451"/>
                </a:moveTo>
                <a:cubicBezTo>
                  <a:pt x="1113685" y="1195451"/>
                  <a:pt x="1117236" y="1201450"/>
                  <a:pt x="1117236" y="1213424"/>
                </a:cubicBezTo>
                <a:lnTo>
                  <a:pt x="1138517" y="1195451"/>
                </a:lnTo>
                <a:cubicBezTo>
                  <a:pt x="1188158" y="1207425"/>
                  <a:pt x="1212990" y="1224548"/>
                  <a:pt x="1212990" y="1246772"/>
                </a:cubicBezTo>
                <a:cubicBezTo>
                  <a:pt x="1212990" y="1263871"/>
                  <a:pt x="1191709" y="1280120"/>
                  <a:pt x="1149146" y="1295519"/>
                </a:cubicBezTo>
                <a:cubicBezTo>
                  <a:pt x="1126101" y="1273271"/>
                  <a:pt x="1104820" y="1262171"/>
                  <a:pt x="1085302" y="1262171"/>
                </a:cubicBezTo>
                <a:lnTo>
                  <a:pt x="1085302" y="1228822"/>
                </a:lnTo>
                <a:cubicBezTo>
                  <a:pt x="1087065" y="1206575"/>
                  <a:pt x="1094167" y="1195451"/>
                  <a:pt x="1106583" y="1195451"/>
                </a:cubicBezTo>
                <a:close/>
                <a:moveTo>
                  <a:pt x="2011005" y="1180076"/>
                </a:moveTo>
                <a:cubicBezTo>
                  <a:pt x="2011005" y="1234798"/>
                  <a:pt x="2025209" y="1267296"/>
                  <a:pt x="2053568" y="1277546"/>
                </a:cubicBezTo>
                <a:lnTo>
                  <a:pt x="2064221" y="1246772"/>
                </a:lnTo>
                <a:lnTo>
                  <a:pt x="2064221" y="1213424"/>
                </a:lnTo>
                <a:cubicBezTo>
                  <a:pt x="2053568" y="1213424"/>
                  <a:pt x="2039388" y="1202300"/>
                  <a:pt x="2021658" y="1180076"/>
                </a:cubicBezTo>
                <a:close/>
                <a:moveTo>
                  <a:pt x="2447261" y="885045"/>
                </a:moveTo>
                <a:lnTo>
                  <a:pt x="2447261" y="900444"/>
                </a:lnTo>
                <a:lnTo>
                  <a:pt x="2489824" y="900444"/>
                </a:lnTo>
                <a:lnTo>
                  <a:pt x="2489824" y="885045"/>
                </a:lnTo>
                <a:close/>
                <a:moveTo>
                  <a:pt x="8703766" y="705481"/>
                </a:moveTo>
                <a:cubicBezTo>
                  <a:pt x="8703766" y="727705"/>
                  <a:pt x="8689587" y="738829"/>
                  <a:pt x="8661204" y="738829"/>
                </a:cubicBezTo>
                <a:lnTo>
                  <a:pt x="8661204" y="754227"/>
                </a:lnTo>
                <a:lnTo>
                  <a:pt x="8714395" y="754227"/>
                </a:lnTo>
                <a:lnTo>
                  <a:pt x="8767610" y="738829"/>
                </a:lnTo>
                <a:lnTo>
                  <a:pt x="8767610" y="720879"/>
                </a:lnTo>
                <a:cubicBezTo>
                  <a:pt x="8735676" y="720879"/>
                  <a:pt x="8714395" y="715731"/>
                  <a:pt x="8703766" y="705481"/>
                </a:cubicBezTo>
                <a:close/>
                <a:moveTo>
                  <a:pt x="915051" y="705481"/>
                </a:moveTo>
                <a:lnTo>
                  <a:pt x="925704" y="738829"/>
                </a:lnTo>
                <a:lnTo>
                  <a:pt x="925704" y="754227"/>
                </a:lnTo>
                <a:lnTo>
                  <a:pt x="915051" y="754227"/>
                </a:lnTo>
                <a:cubicBezTo>
                  <a:pt x="900871" y="754227"/>
                  <a:pt x="893770" y="743104"/>
                  <a:pt x="893770" y="720879"/>
                </a:cubicBezTo>
                <a:close/>
                <a:moveTo>
                  <a:pt x="1819497" y="656734"/>
                </a:moveTo>
                <a:lnTo>
                  <a:pt x="1819497" y="687531"/>
                </a:lnTo>
                <a:cubicBezTo>
                  <a:pt x="1833677" y="687531"/>
                  <a:pt x="1840755" y="677258"/>
                  <a:pt x="1840755" y="656734"/>
                </a:cubicBezTo>
                <a:close/>
                <a:moveTo>
                  <a:pt x="2096131" y="638785"/>
                </a:moveTo>
                <a:lnTo>
                  <a:pt x="2085502" y="672133"/>
                </a:lnTo>
                <a:lnTo>
                  <a:pt x="2128065" y="672133"/>
                </a:lnTo>
                <a:cubicBezTo>
                  <a:pt x="2142244" y="672133"/>
                  <a:pt x="2149346" y="661009"/>
                  <a:pt x="2149346" y="638785"/>
                </a:cubicBezTo>
                <a:lnTo>
                  <a:pt x="2138693" y="638785"/>
                </a:lnTo>
                <a:cubicBezTo>
                  <a:pt x="2124514" y="650759"/>
                  <a:pt x="2113861" y="656734"/>
                  <a:pt x="2106783" y="656734"/>
                </a:cubicBezTo>
                <a:cubicBezTo>
                  <a:pt x="2106783" y="644760"/>
                  <a:pt x="2103232" y="638785"/>
                  <a:pt x="2096131" y="638785"/>
                </a:cubicBezTo>
                <a:close/>
                <a:moveTo>
                  <a:pt x="1851407" y="638785"/>
                </a:moveTo>
                <a:lnTo>
                  <a:pt x="1851407" y="656734"/>
                </a:lnTo>
                <a:lnTo>
                  <a:pt x="1862036" y="687531"/>
                </a:lnTo>
                <a:cubicBezTo>
                  <a:pt x="1876239" y="677258"/>
                  <a:pt x="1886868" y="672133"/>
                  <a:pt x="1893970" y="672133"/>
                </a:cubicBezTo>
                <a:lnTo>
                  <a:pt x="1893970" y="638785"/>
                </a:lnTo>
                <a:close/>
                <a:moveTo>
                  <a:pt x="2425980" y="443821"/>
                </a:moveTo>
                <a:cubicBezTo>
                  <a:pt x="2440159" y="447223"/>
                  <a:pt x="2447261" y="457496"/>
                  <a:pt x="2447261" y="474595"/>
                </a:cubicBezTo>
                <a:lnTo>
                  <a:pt x="2425980" y="474595"/>
                </a:lnTo>
                <a:close/>
                <a:moveTo>
                  <a:pt x="7682285" y="377102"/>
                </a:moveTo>
                <a:lnTo>
                  <a:pt x="7682285" y="392501"/>
                </a:lnTo>
                <a:lnTo>
                  <a:pt x="7703566" y="392501"/>
                </a:lnTo>
                <a:lnTo>
                  <a:pt x="7703566" y="377102"/>
                </a:lnTo>
                <a:close/>
                <a:moveTo>
                  <a:pt x="6001129" y="0"/>
                </a:moveTo>
                <a:lnTo>
                  <a:pt x="6011758" y="0"/>
                </a:lnTo>
                <a:cubicBezTo>
                  <a:pt x="6011758" y="32498"/>
                  <a:pt x="6015309" y="48747"/>
                  <a:pt x="6022411" y="48747"/>
                </a:cubicBezTo>
                <a:cubicBezTo>
                  <a:pt x="6114614" y="52171"/>
                  <a:pt x="6160727" y="63272"/>
                  <a:pt x="6160727" y="82095"/>
                </a:cubicBezTo>
                <a:cubicBezTo>
                  <a:pt x="6183772" y="59870"/>
                  <a:pt x="6205054" y="48747"/>
                  <a:pt x="6224572" y="48747"/>
                </a:cubicBezTo>
                <a:lnTo>
                  <a:pt x="6299044" y="82095"/>
                </a:lnTo>
                <a:lnTo>
                  <a:pt x="6341607" y="48747"/>
                </a:lnTo>
                <a:cubicBezTo>
                  <a:pt x="6417867" y="70971"/>
                  <a:pt x="6467532" y="82095"/>
                  <a:pt x="6490577" y="82095"/>
                </a:cubicBezTo>
                <a:cubicBezTo>
                  <a:pt x="6542005" y="71821"/>
                  <a:pt x="6570388" y="66696"/>
                  <a:pt x="6575702" y="66696"/>
                </a:cubicBezTo>
                <a:cubicBezTo>
                  <a:pt x="6582804" y="66696"/>
                  <a:pt x="6586331" y="71821"/>
                  <a:pt x="6586331" y="82095"/>
                </a:cubicBezTo>
                <a:lnTo>
                  <a:pt x="6639546" y="66696"/>
                </a:lnTo>
                <a:lnTo>
                  <a:pt x="6703390" y="66696"/>
                </a:lnTo>
                <a:cubicBezTo>
                  <a:pt x="6870090" y="121418"/>
                  <a:pt x="6965844" y="148791"/>
                  <a:pt x="6990677" y="148791"/>
                </a:cubicBezTo>
                <a:lnTo>
                  <a:pt x="7054521" y="148791"/>
                </a:lnTo>
                <a:cubicBezTo>
                  <a:pt x="7074015" y="201812"/>
                  <a:pt x="7088218" y="228311"/>
                  <a:pt x="7097083" y="228311"/>
                </a:cubicBezTo>
                <a:lnTo>
                  <a:pt x="7490776" y="328379"/>
                </a:lnTo>
                <a:cubicBezTo>
                  <a:pt x="7620228" y="316405"/>
                  <a:pt x="7701802" y="310406"/>
                  <a:pt x="7735500" y="310406"/>
                </a:cubicBezTo>
                <a:cubicBezTo>
                  <a:pt x="7799344" y="310406"/>
                  <a:pt x="7831254" y="332653"/>
                  <a:pt x="7831254" y="377102"/>
                </a:cubicBezTo>
                <a:lnTo>
                  <a:pt x="7831254" y="410450"/>
                </a:lnTo>
                <a:lnTo>
                  <a:pt x="7916380" y="410450"/>
                </a:lnTo>
                <a:cubicBezTo>
                  <a:pt x="7934110" y="427572"/>
                  <a:pt x="7962494" y="443821"/>
                  <a:pt x="8001506" y="459197"/>
                </a:cubicBezTo>
                <a:lnTo>
                  <a:pt x="8075978" y="425849"/>
                </a:lnTo>
                <a:cubicBezTo>
                  <a:pt x="8088394" y="448096"/>
                  <a:pt x="8177070" y="470320"/>
                  <a:pt x="8341983" y="492545"/>
                </a:cubicBezTo>
                <a:cubicBezTo>
                  <a:pt x="8341983" y="509644"/>
                  <a:pt x="8395199" y="531041"/>
                  <a:pt x="8501605" y="556690"/>
                </a:cubicBezTo>
                <a:cubicBezTo>
                  <a:pt x="8501605" y="572088"/>
                  <a:pt x="8547695" y="599438"/>
                  <a:pt x="8639922" y="638785"/>
                </a:cubicBezTo>
                <a:cubicBezTo>
                  <a:pt x="8641686" y="661009"/>
                  <a:pt x="8648787" y="672133"/>
                  <a:pt x="8661204" y="672133"/>
                </a:cubicBezTo>
                <a:lnTo>
                  <a:pt x="8810173" y="672133"/>
                </a:lnTo>
                <a:lnTo>
                  <a:pt x="8799521" y="754227"/>
                </a:lnTo>
                <a:lnTo>
                  <a:pt x="8852736" y="754227"/>
                </a:lnTo>
                <a:cubicBezTo>
                  <a:pt x="8881095" y="776452"/>
                  <a:pt x="8895299" y="792700"/>
                  <a:pt x="8895299" y="802951"/>
                </a:cubicBezTo>
                <a:lnTo>
                  <a:pt x="8916580" y="787575"/>
                </a:lnTo>
                <a:cubicBezTo>
                  <a:pt x="8939625" y="804675"/>
                  <a:pt x="8975086" y="820923"/>
                  <a:pt x="9022963" y="836322"/>
                </a:cubicBezTo>
                <a:lnTo>
                  <a:pt x="9044244" y="818349"/>
                </a:lnTo>
                <a:cubicBezTo>
                  <a:pt x="9079729" y="843998"/>
                  <a:pt x="9097460" y="871371"/>
                  <a:pt x="9097460" y="900444"/>
                </a:cubicBezTo>
                <a:lnTo>
                  <a:pt x="9161304" y="900444"/>
                </a:lnTo>
                <a:lnTo>
                  <a:pt x="9161304" y="933792"/>
                </a:lnTo>
                <a:lnTo>
                  <a:pt x="9118741" y="933792"/>
                </a:lnTo>
                <a:cubicBezTo>
                  <a:pt x="9101010" y="933792"/>
                  <a:pt x="9069076" y="944916"/>
                  <a:pt x="9022963" y="967140"/>
                </a:cubicBezTo>
                <a:cubicBezTo>
                  <a:pt x="9022963" y="997937"/>
                  <a:pt x="9101010" y="1025287"/>
                  <a:pt x="9257058" y="1049235"/>
                </a:cubicBezTo>
                <a:cubicBezTo>
                  <a:pt x="9269474" y="1038984"/>
                  <a:pt x="9283654" y="1033836"/>
                  <a:pt x="9299621" y="1033836"/>
                </a:cubicBezTo>
                <a:cubicBezTo>
                  <a:pt x="9299621" y="1057784"/>
                  <a:pt x="9296070" y="1079158"/>
                  <a:pt x="9288992" y="1097981"/>
                </a:cubicBezTo>
                <a:cubicBezTo>
                  <a:pt x="9296070" y="1116781"/>
                  <a:pt x="9299621" y="1139029"/>
                  <a:pt x="9299621" y="1164677"/>
                </a:cubicBezTo>
                <a:lnTo>
                  <a:pt x="9288992" y="1195451"/>
                </a:lnTo>
                <a:cubicBezTo>
                  <a:pt x="9296070" y="1217699"/>
                  <a:pt x="9299621" y="1234798"/>
                  <a:pt x="9299621" y="1246772"/>
                </a:cubicBezTo>
                <a:cubicBezTo>
                  <a:pt x="9285441" y="1257022"/>
                  <a:pt x="9274788" y="1262171"/>
                  <a:pt x="9267710" y="1262171"/>
                </a:cubicBezTo>
                <a:cubicBezTo>
                  <a:pt x="9246429" y="1251897"/>
                  <a:pt x="9235776" y="1240773"/>
                  <a:pt x="9235776" y="1228822"/>
                </a:cubicBezTo>
                <a:cubicBezTo>
                  <a:pt x="9187899" y="1240773"/>
                  <a:pt x="9155965" y="1251897"/>
                  <a:pt x="9140022" y="1262171"/>
                </a:cubicBezTo>
                <a:cubicBezTo>
                  <a:pt x="9131157" y="1262171"/>
                  <a:pt x="9106325" y="1239923"/>
                  <a:pt x="9065526" y="1195451"/>
                </a:cubicBezTo>
                <a:lnTo>
                  <a:pt x="9033615" y="1195451"/>
                </a:lnTo>
                <a:cubicBezTo>
                  <a:pt x="9017648" y="1195451"/>
                  <a:pt x="9003469" y="1201450"/>
                  <a:pt x="8991053" y="1213424"/>
                </a:cubicBezTo>
                <a:cubicBezTo>
                  <a:pt x="8976873" y="1201450"/>
                  <a:pt x="8966221" y="1195451"/>
                  <a:pt x="8959119" y="1195451"/>
                </a:cubicBezTo>
                <a:cubicBezTo>
                  <a:pt x="8902376" y="1217699"/>
                  <a:pt x="8856263" y="1228822"/>
                  <a:pt x="8820802" y="1228822"/>
                </a:cubicBezTo>
                <a:lnTo>
                  <a:pt x="8820802" y="1213424"/>
                </a:lnTo>
                <a:lnTo>
                  <a:pt x="8767610" y="1228822"/>
                </a:lnTo>
                <a:lnTo>
                  <a:pt x="8756958" y="1228822"/>
                </a:lnTo>
                <a:lnTo>
                  <a:pt x="8725048" y="1195451"/>
                </a:lnTo>
                <a:lnTo>
                  <a:pt x="8714395" y="1195451"/>
                </a:lnTo>
                <a:cubicBezTo>
                  <a:pt x="8604461" y="1229673"/>
                  <a:pt x="8526414" y="1246772"/>
                  <a:pt x="8480324" y="1246772"/>
                </a:cubicBezTo>
                <a:cubicBezTo>
                  <a:pt x="8480324" y="1234798"/>
                  <a:pt x="8476773" y="1228822"/>
                  <a:pt x="8469671" y="1228822"/>
                </a:cubicBezTo>
                <a:cubicBezTo>
                  <a:pt x="8469671" y="1251047"/>
                  <a:pt x="8462593" y="1262171"/>
                  <a:pt x="8448390" y="1262171"/>
                </a:cubicBezTo>
                <a:cubicBezTo>
                  <a:pt x="8448390" y="1239923"/>
                  <a:pt x="8441312" y="1228822"/>
                  <a:pt x="8427109" y="1228822"/>
                </a:cubicBezTo>
                <a:lnTo>
                  <a:pt x="8416480" y="1228822"/>
                </a:lnTo>
                <a:cubicBezTo>
                  <a:pt x="8373917" y="1269847"/>
                  <a:pt x="8352636" y="1297219"/>
                  <a:pt x="8352636" y="1310894"/>
                </a:cubicBezTo>
                <a:cubicBezTo>
                  <a:pt x="8407615" y="1310894"/>
                  <a:pt x="8443076" y="1327143"/>
                  <a:pt x="8459043" y="1359641"/>
                </a:cubicBezTo>
                <a:lnTo>
                  <a:pt x="8469671" y="1359641"/>
                </a:lnTo>
                <a:cubicBezTo>
                  <a:pt x="8469671" y="1327143"/>
                  <a:pt x="8476773" y="1310894"/>
                  <a:pt x="8490953" y="1310894"/>
                </a:cubicBezTo>
                <a:cubicBezTo>
                  <a:pt x="8528201" y="1326293"/>
                  <a:pt x="8553033" y="1348540"/>
                  <a:pt x="8565449" y="1377613"/>
                </a:cubicBezTo>
                <a:lnTo>
                  <a:pt x="8565449" y="1459685"/>
                </a:lnTo>
                <a:lnTo>
                  <a:pt x="8586731" y="1459685"/>
                </a:lnTo>
                <a:lnTo>
                  <a:pt x="8586731" y="1475083"/>
                </a:lnTo>
                <a:cubicBezTo>
                  <a:pt x="8586731" y="1497331"/>
                  <a:pt x="8576078" y="1508432"/>
                  <a:pt x="8554797" y="1508432"/>
                </a:cubicBezTo>
                <a:lnTo>
                  <a:pt x="8554797" y="1523830"/>
                </a:lnTo>
                <a:cubicBezTo>
                  <a:pt x="8579629" y="1523830"/>
                  <a:pt x="8615090" y="1546054"/>
                  <a:pt x="8661204" y="1590526"/>
                </a:cubicBezTo>
                <a:lnTo>
                  <a:pt x="8799521" y="1557178"/>
                </a:lnTo>
                <a:cubicBezTo>
                  <a:pt x="8799521" y="1570853"/>
                  <a:pt x="8820802" y="1593100"/>
                  <a:pt x="8863365" y="1623874"/>
                </a:cubicBezTo>
                <a:cubicBezTo>
                  <a:pt x="8870466" y="1623874"/>
                  <a:pt x="8874017" y="1617899"/>
                  <a:pt x="8874017" y="1605925"/>
                </a:cubicBezTo>
                <a:lnTo>
                  <a:pt x="9086807" y="1639273"/>
                </a:lnTo>
                <a:cubicBezTo>
                  <a:pt x="9109876" y="1617048"/>
                  <a:pt x="9127606" y="1605925"/>
                  <a:pt x="9140022" y="1605925"/>
                </a:cubicBezTo>
                <a:lnTo>
                  <a:pt x="9140022" y="1623874"/>
                </a:lnTo>
                <a:lnTo>
                  <a:pt x="9161304" y="1605925"/>
                </a:lnTo>
                <a:lnTo>
                  <a:pt x="9182585" y="1605925"/>
                </a:lnTo>
                <a:cubicBezTo>
                  <a:pt x="9198528" y="1605925"/>
                  <a:pt x="9212732" y="1611900"/>
                  <a:pt x="9225148" y="1623874"/>
                </a:cubicBezTo>
                <a:cubicBezTo>
                  <a:pt x="9239327" y="1611900"/>
                  <a:pt x="9249956" y="1605925"/>
                  <a:pt x="9257058" y="1605925"/>
                </a:cubicBezTo>
                <a:cubicBezTo>
                  <a:pt x="9264160" y="1628149"/>
                  <a:pt x="9267710" y="1644398"/>
                  <a:pt x="9267710" y="1654671"/>
                </a:cubicBezTo>
                <a:lnTo>
                  <a:pt x="9288992" y="1654671"/>
                </a:lnTo>
                <a:cubicBezTo>
                  <a:pt x="9288992" y="1611900"/>
                  <a:pt x="9296070" y="1590526"/>
                  <a:pt x="9310249" y="1590526"/>
                </a:cubicBezTo>
                <a:lnTo>
                  <a:pt x="9320902" y="1590526"/>
                </a:lnTo>
                <a:cubicBezTo>
                  <a:pt x="9365228" y="1667496"/>
                  <a:pt x="9390060" y="1705969"/>
                  <a:pt x="9395375" y="1705969"/>
                </a:cubicBezTo>
                <a:lnTo>
                  <a:pt x="9416656" y="1688019"/>
                </a:lnTo>
                <a:cubicBezTo>
                  <a:pt x="9558524" y="1758140"/>
                  <a:pt x="9629470" y="1812862"/>
                  <a:pt x="9629470" y="1852186"/>
                </a:cubicBezTo>
                <a:cubicBezTo>
                  <a:pt x="9636571" y="1871008"/>
                  <a:pt x="9640098" y="1893233"/>
                  <a:pt x="9640098" y="1918905"/>
                </a:cubicBezTo>
                <a:lnTo>
                  <a:pt x="9586907" y="1949679"/>
                </a:lnTo>
                <a:lnTo>
                  <a:pt x="9565626" y="1934280"/>
                </a:lnTo>
                <a:cubicBezTo>
                  <a:pt x="9553210" y="1944553"/>
                  <a:pt x="9535479" y="1949679"/>
                  <a:pt x="9512434" y="1949679"/>
                </a:cubicBezTo>
                <a:lnTo>
                  <a:pt x="9512434" y="1967628"/>
                </a:lnTo>
                <a:cubicBezTo>
                  <a:pt x="9512434" y="1983027"/>
                  <a:pt x="9526614" y="1999276"/>
                  <a:pt x="9554997" y="2016375"/>
                </a:cubicBezTo>
                <a:lnTo>
                  <a:pt x="9576278" y="2000999"/>
                </a:lnTo>
                <a:lnTo>
                  <a:pt x="9640098" y="2016375"/>
                </a:lnTo>
                <a:lnTo>
                  <a:pt x="9661380" y="2016375"/>
                </a:lnTo>
                <a:lnTo>
                  <a:pt x="9693314" y="1983027"/>
                </a:lnTo>
                <a:lnTo>
                  <a:pt x="9788387" y="2112937"/>
                </a:lnTo>
                <a:lnTo>
                  <a:pt x="9788387" y="2115856"/>
                </a:lnTo>
                <a:lnTo>
                  <a:pt x="9771775" y="2164368"/>
                </a:lnTo>
                <a:cubicBezTo>
                  <a:pt x="9755814" y="2207656"/>
                  <a:pt x="9743848" y="2229311"/>
                  <a:pt x="9735877" y="2229311"/>
                </a:cubicBezTo>
                <a:lnTo>
                  <a:pt x="9661380" y="2229311"/>
                </a:lnTo>
                <a:lnTo>
                  <a:pt x="9640098" y="2213912"/>
                </a:lnTo>
                <a:lnTo>
                  <a:pt x="9629470" y="2244709"/>
                </a:lnTo>
                <a:cubicBezTo>
                  <a:pt x="9650751" y="2244709"/>
                  <a:pt x="9661380" y="2255810"/>
                  <a:pt x="9661380" y="2278057"/>
                </a:cubicBezTo>
                <a:cubicBezTo>
                  <a:pt x="9661380" y="2300281"/>
                  <a:pt x="9654302" y="2311405"/>
                  <a:pt x="9640098" y="2311405"/>
                </a:cubicBezTo>
                <a:lnTo>
                  <a:pt x="9597560" y="2311405"/>
                </a:lnTo>
                <a:lnTo>
                  <a:pt x="9576278" y="2296007"/>
                </a:lnTo>
                <a:lnTo>
                  <a:pt x="9586907" y="2213912"/>
                </a:lnTo>
                <a:cubicBezTo>
                  <a:pt x="9579805" y="2191688"/>
                  <a:pt x="9576278" y="2174588"/>
                  <a:pt x="9576278" y="2162614"/>
                </a:cubicBezTo>
                <a:cubicBezTo>
                  <a:pt x="9558524" y="2162614"/>
                  <a:pt x="9515985" y="2173715"/>
                  <a:pt x="9448590" y="2195962"/>
                </a:cubicBezTo>
                <a:cubicBezTo>
                  <a:pt x="9441488" y="2195962"/>
                  <a:pt x="9437937" y="2190814"/>
                  <a:pt x="9437937" y="2180564"/>
                </a:cubicBezTo>
                <a:cubicBezTo>
                  <a:pt x="9297857" y="2202788"/>
                  <a:pt x="9219810" y="2219037"/>
                  <a:pt x="9203866" y="2229311"/>
                </a:cubicBezTo>
                <a:lnTo>
                  <a:pt x="9182585" y="2213912"/>
                </a:lnTo>
                <a:lnTo>
                  <a:pt x="9129370" y="2278057"/>
                </a:lnTo>
                <a:lnTo>
                  <a:pt x="9118741" y="2278057"/>
                </a:lnTo>
                <a:cubicBezTo>
                  <a:pt x="9118741" y="2260935"/>
                  <a:pt x="9111639" y="2239561"/>
                  <a:pt x="9097460" y="2213912"/>
                </a:cubicBezTo>
                <a:lnTo>
                  <a:pt x="9076178" y="2229311"/>
                </a:lnTo>
                <a:lnTo>
                  <a:pt x="9065526" y="2229311"/>
                </a:lnTo>
                <a:cubicBezTo>
                  <a:pt x="9019436" y="2229311"/>
                  <a:pt x="8948490" y="2234436"/>
                  <a:pt x="8852736" y="2244709"/>
                </a:cubicBezTo>
                <a:lnTo>
                  <a:pt x="8852736" y="2229311"/>
                </a:lnTo>
                <a:lnTo>
                  <a:pt x="8714395" y="2278057"/>
                </a:lnTo>
                <a:cubicBezTo>
                  <a:pt x="8709081" y="2278057"/>
                  <a:pt x="8680698" y="2266933"/>
                  <a:pt x="8629270" y="2244709"/>
                </a:cubicBezTo>
                <a:lnTo>
                  <a:pt x="8608012" y="2244709"/>
                </a:lnTo>
                <a:lnTo>
                  <a:pt x="8533515" y="2278057"/>
                </a:lnTo>
                <a:lnTo>
                  <a:pt x="8533515" y="2262659"/>
                </a:lnTo>
                <a:cubicBezTo>
                  <a:pt x="8519336" y="2272909"/>
                  <a:pt x="8508683" y="2278057"/>
                  <a:pt x="8501605" y="2278057"/>
                </a:cubicBezTo>
                <a:cubicBezTo>
                  <a:pt x="8494504" y="2278057"/>
                  <a:pt x="8490953" y="2272909"/>
                  <a:pt x="8490953" y="2262659"/>
                </a:cubicBezTo>
                <a:lnTo>
                  <a:pt x="8437761" y="2278057"/>
                </a:lnTo>
                <a:lnTo>
                  <a:pt x="8363264" y="2278057"/>
                </a:lnTo>
                <a:lnTo>
                  <a:pt x="8331354" y="2311405"/>
                </a:lnTo>
                <a:lnTo>
                  <a:pt x="8299420" y="2311405"/>
                </a:lnTo>
                <a:lnTo>
                  <a:pt x="8267510" y="2278057"/>
                </a:lnTo>
                <a:lnTo>
                  <a:pt x="8033416" y="2278057"/>
                </a:lnTo>
                <a:cubicBezTo>
                  <a:pt x="8017472" y="2278057"/>
                  <a:pt x="8003269" y="2284033"/>
                  <a:pt x="7990852" y="2296007"/>
                </a:cubicBezTo>
                <a:lnTo>
                  <a:pt x="7969572" y="2278057"/>
                </a:lnTo>
                <a:cubicBezTo>
                  <a:pt x="7957179" y="2290008"/>
                  <a:pt x="7942976" y="2296007"/>
                  <a:pt x="7927032" y="2296007"/>
                </a:cubicBezTo>
                <a:cubicBezTo>
                  <a:pt x="7919930" y="2296007"/>
                  <a:pt x="7916380" y="2290008"/>
                  <a:pt x="7916380" y="2278057"/>
                </a:cubicBezTo>
                <a:lnTo>
                  <a:pt x="7735500" y="2311405"/>
                </a:lnTo>
                <a:cubicBezTo>
                  <a:pt x="7721296" y="2301132"/>
                  <a:pt x="7710668" y="2296007"/>
                  <a:pt x="7703566" y="2296007"/>
                </a:cubicBezTo>
                <a:cubicBezTo>
                  <a:pt x="7646824" y="2306257"/>
                  <a:pt x="7618441" y="2322506"/>
                  <a:pt x="7618441" y="2344753"/>
                </a:cubicBezTo>
                <a:cubicBezTo>
                  <a:pt x="7645060" y="2366978"/>
                  <a:pt x="7708904" y="2388352"/>
                  <a:pt x="7809973" y="2408875"/>
                </a:cubicBezTo>
                <a:lnTo>
                  <a:pt x="7873817" y="2408875"/>
                </a:lnTo>
                <a:lnTo>
                  <a:pt x="7905751" y="2442223"/>
                </a:lnTo>
                <a:lnTo>
                  <a:pt x="7948290" y="2426848"/>
                </a:lnTo>
                <a:lnTo>
                  <a:pt x="7969572" y="2442223"/>
                </a:lnTo>
                <a:cubicBezTo>
                  <a:pt x="7981988" y="2431973"/>
                  <a:pt x="7996191" y="2426848"/>
                  <a:pt x="8012134" y="2426848"/>
                </a:cubicBezTo>
                <a:cubicBezTo>
                  <a:pt x="8081316" y="2502094"/>
                  <a:pt x="8138058" y="2539716"/>
                  <a:pt x="8182385" y="2539716"/>
                </a:cubicBezTo>
                <a:lnTo>
                  <a:pt x="8246229" y="2524318"/>
                </a:lnTo>
                <a:cubicBezTo>
                  <a:pt x="8349085" y="2524318"/>
                  <a:pt x="8427109" y="2579040"/>
                  <a:pt x="8480324" y="2688507"/>
                </a:cubicBezTo>
                <a:cubicBezTo>
                  <a:pt x="8544168" y="2688507"/>
                  <a:pt x="8576078" y="2699631"/>
                  <a:pt x="8576078" y="2721855"/>
                </a:cubicBezTo>
                <a:cubicBezTo>
                  <a:pt x="8576078" y="2732129"/>
                  <a:pt x="8572527" y="2737254"/>
                  <a:pt x="8565449" y="2737254"/>
                </a:cubicBezTo>
                <a:lnTo>
                  <a:pt x="8586731" y="2803950"/>
                </a:lnTo>
                <a:lnTo>
                  <a:pt x="8554797" y="2834724"/>
                </a:lnTo>
                <a:lnTo>
                  <a:pt x="8427109" y="2834724"/>
                </a:lnTo>
                <a:cubicBezTo>
                  <a:pt x="8409378" y="2856971"/>
                  <a:pt x="8395199" y="2868072"/>
                  <a:pt x="8384546" y="2868072"/>
                </a:cubicBezTo>
                <a:lnTo>
                  <a:pt x="8384546" y="2886045"/>
                </a:lnTo>
                <a:cubicBezTo>
                  <a:pt x="8446626" y="2896295"/>
                  <a:pt x="8485638" y="2901443"/>
                  <a:pt x="8501605" y="2901443"/>
                </a:cubicBezTo>
                <a:lnTo>
                  <a:pt x="8522887" y="2886045"/>
                </a:lnTo>
                <a:cubicBezTo>
                  <a:pt x="8714395" y="2920243"/>
                  <a:pt x="8810173" y="2963864"/>
                  <a:pt x="8810173" y="3016863"/>
                </a:cubicBezTo>
                <a:lnTo>
                  <a:pt x="8874017" y="3016863"/>
                </a:lnTo>
                <a:lnTo>
                  <a:pt x="8874017" y="3050234"/>
                </a:lnTo>
                <a:lnTo>
                  <a:pt x="8852736" y="3050234"/>
                </a:lnTo>
                <a:cubicBezTo>
                  <a:pt x="8827904" y="3050234"/>
                  <a:pt x="8795970" y="3055359"/>
                  <a:pt x="8756958" y="3065609"/>
                </a:cubicBezTo>
                <a:lnTo>
                  <a:pt x="8735676" y="3050234"/>
                </a:lnTo>
                <a:lnTo>
                  <a:pt x="8650551" y="3081008"/>
                </a:lnTo>
                <a:cubicBezTo>
                  <a:pt x="8638159" y="3070757"/>
                  <a:pt x="8623955" y="3065609"/>
                  <a:pt x="8608012" y="3065609"/>
                </a:cubicBezTo>
                <a:lnTo>
                  <a:pt x="8565449" y="3098957"/>
                </a:lnTo>
                <a:cubicBezTo>
                  <a:pt x="8565449" y="3076733"/>
                  <a:pt x="8558348" y="3065609"/>
                  <a:pt x="8544168" y="3065609"/>
                </a:cubicBezTo>
                <a:lnTo>
                  <a:pt x="8490953" y="3065609"/>
                </a:lnTo>
                <a:cubicBezTo>
                  <a:pt x="8476773" y="3069034"/>
                  <a:pt x="8469671" y="3080157"/>
                  <a:pt x="8469671" y="3098957"/>
                </a:cubicBezTo>
                <a:cubicBezTo>
                  <a:pt x="8398749" y="3076733"/>
                  <a:pt x="8334906" y="3065609"/>
                  <a:pt x="8278139" y="3065609"/>
                </a:cubicBezTo>
                <a:lnTo>
                  <a:pt x="8139822" y="3065609"/>
                </a:lnTo>
                <a:cubicBezTo>
                  <a:pt x="8132744" y="3065609"/>
                  <a:pt x="8129194" y="3060484"/>
                  <a:pt x="8129194" y="3050234"/>
                </a:cubicBezTo>
                <a:cubicBezTo>
                  <a:pt x="8120328" y="3050234"/>
                  <a:pt x="8095496" y="3071608"/>
                  <a:pt x="8054697" y="3114356"/>
                </a:cubicBezTo>
                <a:cubicBezTo>
                  <a:pt x="8036966" y="3114356"/>
                  <a:pt x="8026338" y="3092982"/>
                  <a:pt x="8022786" y="3050234"/>
                </a:cubicBezTo>
                <a:cubicBezTo>
                  <a:pt x="7966044" y="3050234"/>
                  <a:pt x="7937661" y="3087857"/>
                  <a:pt x="7937661" y="3163102"/>
                </a:cubicBezTo>
                <a:lnTo>
                  <a:pt x="7831254" y="3163102"/>
                </a:lnTo>
                <a:cubicBezTo>
                  <a:pt x="7815288" y="3163102"/>
                  <a:pt x="7801108" y="3157977"/>
                  <a:pt x="7788692" y="3147704"/>
                </a:cubicBezTo>
                <a:lnTo>
                  <a:pt x="7746129" y="3181052"/>
                </a:lnTo>
                <a:cubicBezTo>
                  <a:pt x="7710668" y="3169078"/>
                  <a:pt x="7692938" y="3157977"/>
                  <a:pt x="7692938" y="3147704"/>
                </a:cubicBezTo>
                <a:cubicBezTo>
                  <a:pt x="7685836" y="3147704"/>
                  <a:pt x="7682285" y="3152829"/>
                  <a:pt x="7682285" y="3163102"/>
                </a:cubicBezTo>
                <a:cubicBezTo>
                  <a:pt x="7606048" y="3140855"/>
                  <a:pt x="7556384" y="3129754"/>
                  <a:pt x="7533339" y="3129754"/>
                </a:cubicBezTo>
                <a:cubicBezTo>
                  <a:pt x="7533339" y="3151979"/>
                  <a:pt x="7526238" y="3163102"/>
                  <a:pt x="7512058" y="3163102"/>
                </a:cubicBezTo>
                <a:cubicBezTo>
                  <a:pt x="7488989" y="3140855"/>
                  <a:pt x="7467708" y="3129754"/>
                  <a:pt x="7448214" y="3129754"/>
                </a:cubicBezTo>
                <a:lnTo>
                  <a:pt x="7405651" y="3129754"/>
                </a:lnTo>
                <a:lnTo>
                  <a:pt x="7341807" y="3147704"/>
                </a:lnTo>
                <a:cubicBezTo>
                  <a:pt x="7309873" y="3125480"/>
                  <a:pt x="7263783" y="3114356"/>
                  <a:pt x="7203490" y="3114356"/>
                </a:cubicBezTo>
                <a:cubicBezTo>
                  <a:pt x="7130781" y="3179351"/>
                  <a:pt x="7084667" y="3211849"/>
                  <a:pt x="7065150" y="3211849"/>
                </a:cubicBezTo>
                <a:lnTo>
                  <a:pt x="7001305" y="3211849"/>
                </a:lnTo>
                <a:cubicBezTo>
                  <a:pt x="7001305" y="3256298"/>
                  <a:pt x="6994228" y="3278545"/>
                  <a:pt x="6980024" y="3278545"/>
                </a:cubicBezTo>
                <a:cubicBezTo>
                  <a:pt x="6965844" y="3268272"/>
                  <a:pt x="6955216" y="3263147"/>
                  <a:pt x="6948114" y="3263147"/>
                </a:cubicBezTo>
                <a:cubicBezTo>
                  <a:pt x="6941012" y="3263147"/>
                  <a:pt x="6937461" y="3268272"/>
                  <a:pt x="6937461" y="3278545"/>
                </a:cubicBezTo>
                <a:lnTo>
                  <a:pt x="6831078" y="3245197"/>
                </a:lnTo>
                <a:cubicBezTo>
                  <a:pt x="6816875" y="3257171"/>
                  <a:pt x="6806246" y="3263147"/>
                  <a:pt x="6799144" y="3263147"/>
                </a:cubicBezTo>
                <a:cubicBezTo>
                  <a:pt x="6799144" y="3242623"/>
                  <a:pt x="6767234" y="3220399"/>
                  <a:pt x="6703390" y="3196450"/>
                </a:cubicBezTo>
                <a:cubicBezTo>
                  <a:pt x="6671456" y="3211849"/>
                  <a:pt x="6643097" y="3234073"/>
                  <a:pt x="6618265" y="3263147"/>
                </a:cubicBezTo>
                <a:lnTo>
                  <a:pt x="6586331" y="3263147"/>
                </a:lnTo>
                <a:cubicBezTo>
                  <a:pt x="6428520" y="3232373"/>
                  <a:pt x="6343394" y="3205000"/>
                  <a:pt x="6330978" y="3181052"/>
                </a:cubicBezTo>
                <a:lnTo>
                  <a:pt x="6309697" y="3181052"/>
                </a:lnTo>
                <a:cubicBezTo>
                  <a:pt x="6302595" y="3181052"/>
                  <a:pt x="6274236" y="3191325"/>
                  <a:pt x="6224572" y="3211849"/>
                </a:cubicBezTo>
                <a:lnTo>
                  <a:pt x="6203290" y="3196450"/>
                </a:lnTo>
                <a:lnTo>
                  <a:pt x="6182009" y="3211849"/>
                </a:lnTo>
                <a:lnTo>
                  <a:pt x="6118165" y="3196450"/>
                </a:lnTo>
                <a:lnTo>
                  <a:pt x="6107536" y="3196450"/>
                </a:lnTo>
                <a:lnTo>
                  <a:pt x="6075602" y="3229799"/>
                </a:lnTo>
                <a:cubicBezTo>
                  <a:pt x="6031276" y="3207574"/>
                  <a:pt x="6002893" y="3196450"/>
                  <a:pt x="5990477" y="3196450"/>
                </a:cubicBezTo>
                <a:lnTo>
                  <a:pt x="5969195" y="3211849"/>
                </a:lnTo>
                <a:lnTo>
                  <a:pt x="5905351" y="3196450"/>
                </a:lnTo>
                <a:cubicBezTo>
                  <a:pt x="5905351" y="3218675"/>
                  <a:pt x="5898273" y="3229799"/>
                  <a:pt x="5884094" y="3229799"/>
                </a:cubicBezTo>
                <a:cubicBezTo>
                  <a:pt x="5884094" y="3199025"/>
                  <a:pt x="5845058" y="3176777"/>
                  <a:pt x="5767034" y="3163102"/>
                </a:cubicBezTo>
                <a:cubicBezTo>
                  <a:pt x="5767034" y="3185327"/>
                  <a:pt x="5759956" y="3196450"/>
                  <a:pt x="5745753" y="3196450"/>
                </a:cubicBezTo>
                <a:cubicBezTo>
                  <a:pt x="5731573" y="3196450"/>
                  <a:pt x="5724472" y="3185327"/>
                  <a:pt x="5724472" y="3163102"/>
                </a:cubicBezTo>
                <a:cubicBezTo>
                  <a:pt x="5696112" y="3185327"/>
                  <a:pt x="5674831" y="3196450"/>
                  <a:pt x="5660627" y="3196450"/>
                </a:cubicBezTo>
                <a:lnTo>
                  <a:pt x="5639346" y="3181052"/>
                </a:lnTo>
                <a:lnTo>
                  <a:pt x="5586155" y="3196450"/>
                </a:lnTo>
                <a:cubicBezTo>
                  <a:pt x="5495715" y="3186177"/>
                  <a:pt x="5446050" y="3175076"/>
                  <a:pt x="5437185" y="3163102"/>
                </a:cubicBezTo>
                <a:cubicBezTo>
                  <a:pt x="5357398" y="3185327"/>
                  <a:pt x="5304183" y="3196450"/>
                  <a:pt x="5277587" y="3196450"/>
                </a:cubicBezTo>
                <a:cubicBezTo>
                  <a:pt x="5224371" y="3174226"/>
                  <a:pt x="5196012" y="3163102"/>
                  <a:pt x="5192461" y="3163102"/>
                </a:cubicBezTo>
                <a:cubicBezTo>
                  <a:pt x="5155213" y="3175076"/>
                  <a:pt x="5119752" y="3181052"/>
                  <a:pt x="5086055" y="3181052"/>
                </a:cubicBezTo>
                <a:cubicBezTo>
                  <a:pt x="5086055" y="3158828"/>
                  <a:pt x="5078977" y="3147704"/>
                  <a:pt x="5064773" y="3147704"/>
                </a:cubicBezTo>
                <a:lnTo>
                  <a:pt x="5011582" y="3163102"/>
                </a:lnTo>
                <a:lnTo>
                  <a:pt x="4958366" y="3147704"/>
                </a:lnTo>
                <a:cubicBezTo>
                  <a:pt x="4958366" y="3163102"/>
                  <a:pt x="4947738" y="3179351"/>
                  <a:pt x="4926456" y="3196450"/>
                </a:cubicBezTo>
                <a:lnTo>
                  <a:pt x="4905175" y="3196450"/>
                </a:lnTo>
                <a:cubicBezTo>
                  <a:pt x="4905175" y="3160528"/>
                  <a:pt x="4883894" y="3138304"/>
                  <a:pt x="4841331" y="3129754"/>
                </a:cubicBezTo>
                <a:cubicBezTo>
                  <a:pt x="4756205" y="3155403"/>
                  <a:pt x="4703014" y="3177628"/>
                  <a:pt x="4681733" y="3196450"/>
                </a:cubicBezTo>
                <a:lnTo>
                  <a:pt x="4617888" y="3129754"/>
                </a:lnTo>
                <a:lnTo>
                  <a:pt x="4554044" y="3129754"/>
                </a:lnTo>
                <a:cubicBezTo>
                  <a:pt x="4538077" y="3129754"/>
                  <a:pt x="4523898" y="3135730"/>
                  <a:pt x="4511482" y="3147704"/>
                </a:cubicBezTo>
                <a:lnTo>
                  <a:pt x="4490200" y="3129754"/>
                </a:lnTo>
                <a:cubicBezTo>
                  <a:pt x="4397997" y="3141728"/>
                  <a:pt x="4323500" y="3147704"/>
                  <a:pt x="4266758" y="3147704"/>
                </a:cubicBezTo>
                <a:lnTo>
                  <a:pt x="4234824" y="3147704"/>
                </a:lnTo>
                <a:cubicBezTo>
                  <a:pt x="4234824" y="3180202"/>
                  <a:pt x="4227746" y="3196450"/>
                  <a:pt x="4213543" y="3196450"/>
                </a:cubicBezTo>
                <a:cubicBezTo>
                  <a:pt x="4213543" y="3174226"/>
                  <a:pt x="4202914" y="3163102"/>
                  <a:pt x="4181632" y="3163102"/>
                </a:cubicBezTo>
                <a:cubicBezTo>
                  <a:pt x="4146171" y="3163102"/>
                  <a:pt x="4092956" y="3157977"/>
                  <a:pt x="4022034" y="3147704"/>
                </a:cubicBezTo>
                <a:cubicBezTo>
                  <a:pt x="3972370" y="3157977"/>
                  <a:pt x="3944010" y="3163102"/>
                  <a:pt x="3936909" y="3163102"/>
                </a:cubicBezTo>
                <a:cubicBezTo>
                  <a:pt x="3844682" y="3152829"/>
                  <a:pt x="3791490" y="3131455"/>
                  <a:pt x="3777310" y="3098957"/>
                </a:cubicBezTo>
                <a:cubicBezTo>
                  <a:pt x="3777310" y="3141728"/>
                  <a:pt x="3741826" y="3163102"/>
                  <a:pt x="3670904" y="3163102"/>
                </a:cubicBezTo>
                <a:lnTo>
                  <a:pt x="3628341" y="3147704"/>
                </a:lnTo>
                <a:cubicBezTo>
                  <a:pt x="3615925" y="3147704"/>
                  <a:pt x="3587542" y="3158828"/>
                  <a:pt x="3543215" y="3181052"/>
                </a:cubicBezTo>
                <a:cubicBezTo>
                  <a:pt x="3521934" y="3169078"/>
                  <a:pt x="3511305" y="3157977"/>
                  <a:pt x="3511305" y="3147704"/>
                </a:cubicBezTo>
                <a:cubicBezTo>
                  <a:pt x="3504204" y="3147704"/>
                  <a:pt x="3500653" y="3152829"/>
                  <a:pt x="3500653" y="3163102"/>
                </a:cubicBezTo>
                <a:lnTo>
                  <a:pt x="3426180" y="3147704"/>
                </a:lnTo>
                <a:lnTo>
                  <a:pt x="3372965" y="3147704"/>
                </a:lnTo>
                <a:lnTo>
                  <a:pt x="3351683" y="3163102"/>
                </a:lnTo>
                <a:lnTo>
                  <a:pt x="3341054" y="3129754"/>
                </a:lnTo>
                <a:lnTo>
                  <a:pt x="3319773" y="3147704"/>
                </a:lnTo>
                <a:cubicBezTo>
                  <a:pt x="3293177" y="3115206"/>
                  <a:pt x="3268345" y="3098957"/>
                  <a:pt x="3245277" y="3098957"/>
                </a:cubicBezTo>
                <a:lnTo>
                  <a:pt x="3160175" y="3098957"/>
                </a:lnTo>
                <a:lnTo>
                  <a:pt x="3128241" y="3129754"/>
                </a:lnTo>
                <a:lnTo>
                  <a:pt x="3032487" y="3081008"/>
                </a:lnTo>
                <a:lnTo>
                  <a:pt x="3011206" y="3098957"/>
                </a:lnTo>
                <a:cubicBezTo>
                  <a:pt x="2982822" y="3086983"/>
                  <a:pt x="2957990" y="3081008"/>
                  <a:pt x="2936709" y="3081008"/>
                </a:cubicBezTo>
                <a:cubicBezTo>
                  <a:pt x="2929631" y="3081008"/>
                  <a:pt x="2918978" y="3086983"/>
                  <a:pt x="2904799" y="3098957"/>
                </a:cubicBezTo>
                <a:lnTo>
                  <a:pt x="2734548" y="3065609"/>
                </a:lnTo>
                <a:cubicBezTo>
                  <a:pt x="2722132" y="3075883"/>
                  <a:pt x="2704401" y="3081008"/>
                  <a:pt x="2681356" y="3081008"/>
                </a:cubicBezTo>
                <a:lnTo>
                  <a:pt x="2681356" y="3065609"/>
                </a:lnTo>
                <a:cubicBezTo>
                  <a:pt x="2674255" y="3065609"/>
                  <a:pt x="2670704" y="3070757"/>
                  <a:pt x="2670704" y="3081008"/>
                </a:cubicBezTo>
                <a:cubicBezTo>
                  <a:pt x="2599782" y="3070757"/>
                  <a:pt x="2564297" y="3060484"/>
                  <a:pt x="2564297" y="3050234"/>
                </a:cubicBezTo>
                <a:lnTo>
                  <a:pt x="2543016" y="3065609"/>
                </a:lnTo>
                <a:lnTo>
                  <a:pt x="2468543" y="3065609"/>
                </a:lnTo>
                <a:cubicBezTo>
                  <a:pt x="2289426" y="3033112"/>
                  <a:pt x="2175942" y="3016863"/>
                  <a:pt x="2128065" y="3016863"/>
                </a:cubicBezTo>
                <a:lnTo>
                  <a:pt x="2064221" y="3032261"/>
                </a:lnTo>
                <a:lnTo>
                  <a:pt x="2042939" y="3016863"/>
                </a:lnTo>
                <a:cubicBezTo>
                  <a:pt x="2035838" y="3016863"/>
                  <a:pt x="2032287" y="3022011"/>
                  <a:pt x="2032287" y="3032261"/>
                </a:cubicBezTo>
                <a:cubicBezTo>
                  <a:pt x="1932982" y="3010037"/>
                  <a:pt x="1773383" y="2998913"/>
                  <a:pt x="1553468" y="2998913"/>
                </a:cubicBezTo>
                <a:lnTo>
                  <a:pt x="1489624" y="3016863"/>
                </a:lnTo>
                <a:cubicBezTo>
                  <a:pt x="1461265" y="2994638"/>
                  <a:pt x="1422253" y="2983515"/>
                  <a:pt x="1372588" y="2983515"/>
                </a:cubicBezTo>
                <a:lnTo>
                  <a:pt x="1319397" y="2998913"/>
                </a:lnTo>
                <a:cubicBezTo>
                  <a:pt x="1305193" y="2978390"/>
                  <a:pt x="1244900" y="2962141"/>
                  <a:pt x="1138517" y="2950167"/>
                </a:cubicBezTo>
                <a:lnTo>
                  <a:pt x="1117236" y="2968139"/>
                </a:lnTo>
                <a:lnTo>
                  <a:pt x="1095955" y="2950167"/>
                </a:lnTo>
                <a:lnTo>
                  <a:pt x="1032110" y="2968139"/>
                </a:lnTo>
                <a:cubicBezTo>
                  <a:pt x="1017907" y="2968139"/>
                  <a:pt x="1010829" y="2957015"/>
                  <a:pt x="1010829" y="2934791"/>
                </a:cubicBezTo>
                <a:cubicBezTo>
                  <a:pt x="1003727" y="2934791"/>
                  <a:pt x="1000177" y="2939916"/>
                  <a:pt x="1000177" y="2950167"/>
                </a:cubicBezTo>
                <a:lnTo>
                  <a:pt x="893770" y="2916819"/>
                </a:lnTo>
                <a:cubicBezTo>
                  <a:pt x="881353" y="2916819"/>
                  <a:pt x="852994" y="2927942"/>
                  <a:pt x="808668" y="2950167"/>
                </a:cubicBezTo>
                <a:lnTo>
                  <a:pt x="659698" y="2916819"/>
                </a:lnTo>
                <a:cubicBezTo>
                  <a:pt x="645495" y="2928793"/>
                  <a:pt x="634866" y="2934791"/>
                  <a:pt x="627765" y="2934791"/>
                </a:cubicBezTo>
                <a:cubicBezTo>
                  <a:pt x="585202" y="2890319"/>
                  <a:pt x="549741" y="2868072"/>
                  <a:pt x="521358" y="2868072"/>
                </a:cubicBezTo>
                <a:cubicBezTo>
                  <a:pt x="521358" y="2890319"/>
                  <a:pt x="514280" y="2901443"/>
                  <a:pt x="500076" y="2901443"/>
                </a:cubicBezTo>
                <a:lnTo>
                  <a:pt x="446885" y="2852696"/>
                </a:lnTo>
                <a:cubicBezTo>
                  <a:pt x="446885" y="2878345"/>
                  <a:pt x="411424" y="2894594"/>
                  <a:pt x="340478" y="2901443"/>
                </a:cubicBezTo>
                <a:lnTo>
                  <a:pt x="329849" y="2868072"/>
                </a:lnTo>
                <a:cubicBezTo>
                  <a:pt x="305017" y="2880046"/>
                  <a:pt x="290837" y="2886045"/>
                  <a:pt x="287287" y="2886045"/>
                </a:cubicBezTo>
                <a:lnTo>
                  <a:pt x="117036" y="2868072"/>
                </a:lnTo>
                <a:lnTo>
                  <a:pt x="117036" y="2834724"/>
                </a:lnTo>
                <a:cubicBezTo>
                  <a:pt x="186194" y="2815924"/>
                  <a:pt x="228757" y="2794550"/>
                  <a:pt x="244724" y="2770602"/>
                </a:cubicBezTo>
                <a:lnTo>
                  <a:pt x="329849" y="2834724"/>
                </a:lnTo>
                <a:cubicBezTo>
                  <a:pt x="329849" y="2817625"/>
                  <a:pt x="344029" y="2796251"/>
                  <a:pt x="372412" y="2770602"/>
                </a:cubicBezTo>
                <a:lnTo>
                  <a:pt x="404322" y="2770602"/>
                </a:lnTo>
                <a:cubicBezTo>
                  <a:pt x="445121" y="2770602"/>
                  <a:pt x="501864" y="2765477"/>
                  <a:pt x="574573" y="2755203"/>
                </a:cubicBezTo>
                <a:cubicBezTo>
                  <a:pt x="588753" y="2765477"/>
                  <a:pt x="599405" y="2770602"/>
                  <a:pt x="606483" y="2770602"/>
                </a:cubicBezTo>
                <a:cubicBezTo>
                  <a:pt x="620687" y="2760329"/>
                  <a:pt x="631315" y="2755203"/>
                  <a:pt x="638417" y="2755203"/>
                </a:cubicBezTo>
                <a:cubicBezTo>
                  <a:pt x="677429" y="2765477"/>
                  <a:pt x="709339" y="2770602"/>
                  <a:pt x="734172" y="2770602"/>
                </a:cubicBezTo>
                <a:lnTo>
                  <a:pt x="755453" y="2755203"/>
                </a:lnTo>
                <a:cubicBezTo>
                  <a:pt x="762554" y="2755203"/>
                  <a:pt x="766105" y="2760329"/>
                  <a:pt x="766105" y="2770602"/>
                </a:cubicBezTo>
                <a:cubicBezTo>
                  <a:pt x="794465" y="2760329"/>
                  <a:pt x="819297" y="2755203"/>
                  <a:pt x="840578" y="2755203"/>
                </a:cubicBezTo>
                <a:lnTo>
                  <a:pt x="840578" y="2737254"/>
                </a:lnTo>
                <a:lnTo>
                  <a:pt x="829926" y="2703906"/>
                </a:lnTo>
                <a:lnTo>
                  <a:pt x="787387" y="2721855"/>
                </a:lnTo>
                <a:lnTo>
                  <a:pt x="734172" y="2703906"/>
                </a:lnTo>
                <a:lnTo>
                  <a:pt x="712890" y="2721855"/>
                </a:lnTo>
                <a:cubicBezTo>
                  <a:pt x="705788" y="2721855"/>
                  <a:pt x="702261" y="2715880"/>
                  <a:pt x="702261" y="2703906"/>
                </a:cubicBezTo>
                <a:cubicBezTo>
                  <a:pt x="695159" y="2703906"/>
                  <a:pt x="684531" y="2709881"/>
                  <a:pt x="670327" y="2721855"/>
                </a:cubicBezTo>
                <a:cubicBezTo>
                  <a:pt x="372412" y="2715006"/>
                  <a:pt x="223443" y="2681658"/>
                  <a:pt x="223443" y="2621811"/>
                </a:cubicBezTo>
                <a:cubicBezTo>
                  <a:pt x="223443" y="2606413"/>
                  <a:pt x="234071" y="2590164"/>
                  <a:pt x="255353" y="2573065"/>
                </a:cubicBezTo>
                <a:cubicBezTo>
                  <a:pt x="269556" y="2585039"/>
                  <a:pt x="280185" y="2591014"/>
                  <a:pt x="287287" y="2591014"/>
                </a:cubicBezTo>
                <a:cubicBezTo>
                  <a:pt x="289050" y="2568790"/>
                  <a:pt x="296152" y="2557666"/>
                  <a:pt x="308568" y="2557666"/>
                </a:cubicBezTo>
                <a:lnTo>
                  <a:pt x="329849" y="2573065"/>
                </a:lnTo>
                <a:cubicBezTo>
                  <a:pt x="329849" y="2550840"/>
                  <a:pt x="365310" y="2534591"/>
                  <a:pt x="436256" y="2524318"/>
                </a:cubicBezTo>
                <a:cubicBezTo>
                  <a:pt x="436256" y="2514068"/>
                  <a:pt x="439783" y="2508919"/>
                  <a:pt x="446885" y="2508919"/>
                </a:cubicBezTo>
                <a:lnTo>
                  <a:pt x="478795" y="2508919"/>
                </a:lnTo>
                <a:cubicBezTo>
                  <a:pt x="501864" y="2508919"/>
                  <a:pt x="519594" y="2514068"/>
                  <a:pt x="532010" y="2524318"/>
                </a:cubicBezTo>
                <a:cubicBezTo>
                  <a:pt x="691609" y="2508919"/>
                  <a:pt x="776734" y="2492694"/>
                  <a:pt x="787387" y="2475571"/>
                </a:cubicBezTo>
                <a:lnTo>
                  <a:pt x="829926" y="2490970"/>
                </a:lnTo>
                <a:cubicBezTo>
                  <a:pt x="943434" y="2480720"/>
                  <a:pt x="1000177" y="2464471"/>
                  <a:pt x="1000177" y="2442223"/>
                </a:cubicBezTo>
                <a:lnTo>
                  <a:pt x="1053392" y="2457622"/>
                </a:lnTo>
                <a:cubicBezTo>
                  <a:pt x="1090616" y="2457622"/>
                  <a:pt x="1122550" y="2441373"/>
                  <a:pt x="1149146" y="2408875"/>
                </a:cubicBezTo>
                <a:lnTo>
                  <a:pt x="1181056" y="2442223"/>
                </a:lnTo>
                <a:cubicBezTo>
                  <a:pt x="1266182" y="2387501"/>
                  <a:pt x="1308744" y="2338755"/>
                  <a:pt x="1308744" y="2296007"/>
                </a:cubicBezTo>
                <a:cubicBezTo>
                  <a:pt x="1308744" y="2277184"/>
                  <a:pt x="1326475" y="2260085"/>
                  <a:pt x="1361960" y="2244709"/>
                </a:cubicBezTo>
                <a:lnTo>
                  <a:pt x="1404522" y="2262659"/>
                </a:lnTo>
                <a:cubicBezTo>
                  <a:pt x="1443534" y="2250685"/>
                  <a:pt x="1471894" y="2244709"/>
                  <a:pt x="1489624" y="2244709"/>
                </a:cubicBezTo>
                <a:lnTo>
                  <a:pt x="1489624" y="2262659"/>
                </a:lnTo>
                <a:cubicBezTo>
                  <a:pt x="1516243" y="2240411"/>
                  <a:pt x="1544603" y="2229311"/>
                  <a:pt x="1574749" y="2229311"/>
                </a:cubicBezTo>
                <a:lnTo>
                  <a:pt x="1585402" y="2229311"/>
                </a:lnTo>
                <a:cubicBezTo>
                  <a:pt x="1592504" y="2229311"/>
                  <a:pt x="1596031" y="2234436"/>
                  <a:pt x="1596031" y="2244709"/>
                </a:cubicBezTo>
                <a:lnTo>
                  <a:pt x="1617312" y="2229311"/>
                </a:lnTo>
                <a:cubicBezTo>
                  <a:pt x="1677605" y="2239561"/>
                  <a:pt x="1723719" y="2244709"/>
                  <a:pt x="1755653" y="2244709"/>
                </a:cubicBezTo>
                <a:lnTo>
                  <a:pt x="1808844" y="2229311"/>
                </a:lnTo>
                <a:cubicBezTo>
                  <a:pt x="1823024" y="2239561"/>
                  <a:pt x="1833677" y="2244709"/>
                  <a:pt x="1840755" y="2244709"/>
                </a:cubicBezTo>
                <a:lnTo>
                  <a:pt x="1893970" y="2213912"/>
                </a:lnTo>
                <a:lnTo>
                  <a:pt x="2021658" y="2244709"/>
                </a:lnTo>
                <a:cubicBezTo>
                  <a:pt x="2071299" y="2234436"/>
                  <a:pt x="2103232" y="2224185"/>
                  <a:pt x="2117412" y="2213912"/>
                </a:cubicBezTo>
                <a:lnTo>
                  <a:pt x="2181256" y="2229311"/>
                </a:lnTo>
                <a:lnTo>
                  <a:pt x="2223819" y="2229311"/>
                </a:lnTo>
                <a:cubicBezTo>
                  <a:pt x="2296528" y="2174588"/>
                  <a:pt x="2392283" y="2136092"/>
                  <a:pt x="2511105" y="2113868"/>
                </a:cubicBezTo>
                <a:lnTo>
                  <a:pt x="2511105" y="2049723"/>
                </a:lnTo>
                <a:cubicBezTo>
                  <a:pt x="2493375" y="2049723"/>
                  <a:pt x="2454363" y="2027498"/>
                  <a:pt x="2394070" y="1983027"/>
                </a:cubicBezTo>
                <a:lnTo>
                  <a:pt x="2138693" y="1934280"/>
                </a:lnTo>
                <a:cubicBezTo>
                  <a:pt x="2078400" y="1944553"/>
                  <a:pt x="2032287" y="1949679"/>
                  <a:pt x="2000377" y="1949679"/>
                </a:cubicBezTo>
                <a:lnTo>
                  <a:pt x="1989724" y="1918905"/>
                </a:lnTo>
                <a:cubicBezTo>
                  <a:pt x="1982646" y="1918905"/>
                  <a:pt x="1979095" y="1924030"/>
                  <a:pt x="1979095" y="1934280"/>
                </a:cubicBezTo>
                <a:lnTo>
                  <a:pt x="1936533" y="1918905"/>
                </a:lnTo>
                <a:lnTo>
                  <a:pt x="1883317" y="1934280"/>
                </a:lnTo>
                <a:cubicBezTo>
                  <a:pt x="1862036" y="1924030"/>
                  <a:pt x="1851407" y="1912906"/>
                  <a:pt x="1851407" y="1900932"/>
                </a:cubicBezTo>
                <a:lnTo>
                  <a:pt x="1830126" y="1918905"/>
                </a:lnTo>
                <a:lnTo>
                  <a:pt x="1776934" y="1918905"/>
                </a:lnTo>
                <a:cubicBezTo>
                  <a:pt x="1748551" y="1918905"/>
                  <a:pt x="1720168" y="1912906"/>
                  <a:pt x="1691809" y="1900932"/>
                </a:cubicBezTo>
                <a:lnTo>
                  <a:pt x="1627965" y="1918905"/>
                </a:lnTo>
                <a:cubicBezTo>
                  <a:pt x="1548154" y="1918905"/>
                  <a:pt x="1484309" y="1896657"/>
                  <a:pt x="1436432" y="1852186"/>
                </a:cubicBezTo>
                <a:lnTo>
                  <a:pt x="1404522" y="1885557"/>
                </a:lnTo>
                <a:lnTo>
                  <a:pt x="1393870" y="1885557"/>
                </a:lnTo>
                <a:cubicBezTo>
                  <a:pt x="1252002" y="1885557"/>
                  <a:pt x="1181056" y="1863309"/>
                  <a:pt x="1181056" y="1818837"/>
                </a:cubicBezTo>
                <a:cubicBezTo>
                  <a:pt x="1182844" y="1798314"/>
                  <a:pt x="1189945" y="1788063"/>
                  <a:pt x="1202338" y="1788063"/>
                </a:cubicBezTo>
                <a:lnTo>
                  <a:pt x="1212990" y="1818837"/>
                </a:lnTo>
                <a:cubicBezTo>
                  <a:pt x="1276834" y="1798314"/>
                  <a:pt x="1308744" y="1776940"/>
                  <a:pt x="1308744" y="1754715"/>
                </a:cubicBezTo>
                <a:lnTo>
                  <a:pt x="1308744" y="1736766"/>
                </a:lnTo>
                <a:lnTo>
                  <a:pt x="1276834" y="1736766"/>
                </a:lnTo>
                <a:lnTo>
                  <a:pt x="1276834" y="1705969"/>
                </a:lnTo>
                <a:lnTo>
                  <a:pt x="1308744" y="1623874"/>
                </a:lnTo>
                <a:cubicBezTo>
                  <a:pt x="1124314" y="1596525"/>
                  <a:pt x="1032110" y="1569152"/>
                  <a:pt x="1032110" y="1541779"/>
                </a:cubicBezTo>
                <a:lnTo>
                  <a:pt x="1064021" y="1508432"/>
                </a:lnTo>
                <a:lnTo>
                  <a:pt x="1085302" y="1523830"/>
                </a:lnTo>
                <a:lnTo>
                  <a:pt x="1085302" y="1475083"/>
                </a:lnTo>
                <a:lnTo>
                  <a:pt x="1106583" y="1475083"/>
                </a:lnTo>
                <a:cubicBezTo>
                  <a:pt x="1106583" y="1507581"/>
                  <a:pt x="1120763" y="1523830"/>
                  <a:pt x="1149146" y="1523830"/>
                </a:cubicBezTo>
                <a:cubicBezTo>
                  <a:pt x="1198811" y="1515280"/>
                  <a:pt x="1241373" y="1482783"/>
                  <a:pt x="1276834" y="1426337"/>
                </a:cubicBezTo>
                <a:lnTo>
                  <a:pt x="1276834" y="1441735"/>
                </a:lnTo>
                <a:lnTo>
                  <a:pt x="1298116" y="1426337"/>
                </a:lnTo>
                <a:lnTo>
                  <a:pt x="1330026" y="1426337"/>
                </a:lnTo>
                <a:cubicBezTo>
                  <a:pt x="1344229" y="1426337"/>
                  <a:pt x="1351307" y="1442586"/>
                  <a:pt x="1351307" y="1475083"/>
                </a:cubicBezTo>
                <a:cubicBezTo>
                  <a:pt x="1344229" y="1495607"/>
                  <a:pt x="1340678" y="1511856"/>
                  <a:pt x="1340678" y="1523830"/>
                </a:cubicBezTo>
                <a:lnTo>
                  <a:pt x="1383241" y="1523830"/>
                </a:lnTo>
                <a:lnTo>
                  <a:pt x="1372588" y="1490482"/>
                </a:lnTo>
                <a:lnTo>
                  <a:pt x="1372588" y="1475083"/>
                </a:lnTo>
                <a:lnTo>
                  <a:pt x="1393870" y="1426337"/>
                </a:lnTo>
                <a:cubicBezTo>
                  <a:pt x="1445298" y="1436610"/>
                  <a:pt x="1473681" y="1441735"/>
                  <a:pt x="1478995" y="1441735"/>
                </a:cubicBezTo>
                <a:lnTo>
                  <a:pt x="1627965" y="1426337"/>
                </a:lnTo>
                <a:cubicBezTo>
                  <a:pt x="1629728" y="1448584"/>
                  <a:pt x="1636830" y="1459685"/>
                  <a:pt x="1649246" y="1459685"/>
                </a:cubicBezTo>
                <a:lnTo>
                  <a:pt x="1670527" y="1459685"/>
                </a:lnTo>
                <a:lnTo>
                  <a:pt x="1691809" y="1441735"/>
                </a:lnTo>
                <a:cubicBezTo>
                  <a:pt x="1693572" y="1463960"/>
                  <a:pt x="1700674" y="1475083"/>
                  <a:pt x="1713090" y="1475083"/>
                </a:cubicBezTo>
                <a:cubicBezTo>
                  <a:pt x="1768045" y="1442586"/>
                  <a:pt x="1817710" y="1426337"/>
                  <a:pt x="1862036" y="1426337"/>
                </a:cubicBezTo>
                <a:lnTo>
                  <a:pt x="1862036" y="1410961"/>
                </a:lnTo>
                <a:cubicBezTo>
                  <a:pt x="1812395" y="1388714"/>
                  <a:pt x="1773383" y="1377613"/>
                  <a:pt x="1745000" y="1377613"/>
                </a:cubicBezTo>
                <a:lnTo>
                  <a:pt x="1723719" y="1392989"/>
                </a:lnTo>
                <a:cubicBezTo>
                  <a:pt x="1709539" y="1370764"/>
                  <a:pt x="1649246" y="1354516"/>
                  <a:pt x="1542839" y="1344265"/>
                </a:cubicBezTo>
                <a:cubicBezTo>
                  <a:pt x="1528660" y="1354516"/>
                  <a:pt x="1518007" y="1359641"/>
                  <a:pt x="1510905" y="1359641"/>
                </a:cubicBezTo>
                <a:cubicBezTo>
                  <a:pt x="1484309" y="1339117"/>
                  <a:pt x="1427567" y="1317743"/>
                  <a:pt x="1340678" y="1295519"/>
                </a:cubicBezTo>
                <a:cubicBezTo>
                  <a:pt x="1326475" y="1305769"/>
                  <a:pt x="1315846" y="1310894"/>
                  <a:pt x="1308744" y="1310894"/>
                </a:cubicBezTo>
                <a:cubicBezTo>
                  <a:pt x="1259104" y="1300644"/>
                  <a:pt x="1234272" y="1284395"/>
                  <a:pt x="1234272" y="1262171"/>
                </a:cubicBezTo>
                <a:cubicBezTo>
                  <a:pt x="1236035" y="1239923"/>
                  <a:pt x="1243137" y="1228822"/>
                  <a:pt x="1255553" y="1228822"/>
                </a:cubicBezTo>
                <a:lnTo>
                  <a:pt x="1266182" y="1228822"/>
                </a:lnTo>
                <a:cubicBezTo>
                  <a:pt x="1282149" y="1228822"/>
                  <a:pt x="1296328" y="1234798"/>
                  <a:pt x="1308744" y="1246772"/>
                </a:cubicBezTo>
                <a:cubicBezTo>
                  <a:pt x="1321160" y="1234798"/>
                  <a:pt x="1335340" y="1228822"/>
                  <a:pt x="1351307" y="1228822"/>
                </a:cubicBezTo>
                <a:cubicBezTo>
                  <a:pt x="1358409" y="1228822"/>
                  <a:pt x="1361960" y="1234798"/>
                  <a:pt x="1361960" y="1246772"/>
                </a:cubicBezTo>
                <a:cubicBezTo>
                  <a:pt x="1369037" y="1246772"/>
                  <a:pt x="1372588" y="1240773"/>
                  <a:pt x="1372588" y="1228822"/>
                </a:cubicBezTo>
                <a:cubicBezTo>
                  <a:pt x="1409837" y="1240773"/>
                  <a:pt x="1431118" y="1246772"/>
                  <a:pt x="1436432" y="1246772"/>
                </a:cubicBezTo>
                <a:lnTo>
                  <a:pt x="1606683" y="1228822"/>
                </a:lnTo>
                <a:lnTo>
                  <a:pt x="1627965" y="1246772"/>
                </a:lnTo>
                <a:cubicBezTo>
                  <a:pt x="1640381" y="1234798"/>
                  <a:pt x="1654560" y="1228822"/>
                  <a:pt x="1670527" y="1228822"/>
                </a:cubicBezTo>
                <a:lnTo>
                  <a:pt x="1691809" y="1228822"/>
                </a:lnTo>
                <a:cubicBezTo>
                  <a:pt x="1698887" y="1228822"/>
                  <a:pt x="1702438" y="1234798"/>
                  <a:pt x="1702438" y="1246772"/>
                </a:cubicBezTo>
                <a:lnTo>
                  <a:pt x="1723719" y="1228822"/>
                </a:lnTo>
                <a:cubicBezTo>
                  <a:pt x="1764518" y="1228822"/>
                  <a:pt x="1807081" y="1239923"/>
                  <a:pt x="1851407" y="1262171"/>
                </a:cubicBezTo>
                <a:cubicBezTo>
                  <a:pt x="1890419" y="1251897"/>
                  <a:pt x="1922353" y="1246772"/>
                  <a:pt x="1947161" y="1246772"/>
                </a:cubicBezTo>
                <a:lnTo>
                  <a:pt x="1979095" y="1246772"/>
                </a:lnTo>
                <a:lnTo>
                  <a:pt x="1968443" y="1164677"/>
                </a:lnTo>
                <a:cubicBezTo>
                  <a:pt x="1918802" y="1185201"/>
                  <a:pt x="1879790" y="1195451"/>
                  <a:pt x="1851407" y="1195451"/>
                </a:cubicBezTo>
                <a:cubicBezTo>
                  <a:pt x="1812395" y="1195451"/>
                  <a:pt x="1766282" y="1179225"/>
                  <a:pt x="1713090" y="1146728"/>
                </a:cubicBezTo>
                <a:lnTo>
                  <a:pt x="1702438" y="1180076"/>
                </a:lnTo>
                <a:cubicBezTo>
                  <a:pt x="1652797" y="1169803"/>
                  <a:pt x="1627965" y="1153554"/>
                  <a:pt x="1627965" y="1131329"/>
                </a:cubicBezTo>
                <a:cubicBezTo>
                  <a:pt x="1613761" y="1131329"/>
                  <a:pt x="1606683" y="1136454"/>
                  <a:pt x="1606683" y="1146728"/>
                </a:cubicBezTo>
                <a:lnTo>
                  <a:pt x="1500276" y="1131329"/>
                </a:lnTo>
                <a:lnTo>
                  <a:pt x="1404522" y="1131329"/>
                </a:lnTo>
                <a:cubicBezTo>
                  <a:pt x="1397421" y="1131329"/>
                  <a:pt x="1393870" y="1126204"/>
                  <a:pt x="1393870" y="1115931"/>
                </a:cubicBezTo>
                <a:lnTo>
                  <a:pt x="1372588" y="1131329"/>
                </a:lnTo>
                <a:lnTo>
                  <a:pt x="1361960" y="1131329"/>
                </a:lnTo>
                <a:cubicBezTo>
                  <a:pt x="1351307" y="1131329"/>
                  <a:pt x="1340678" y="1115080"/>
                  <a:pt x="1330026" y="1082583"/>
                </a:cubicBezTo>
                <a:lnTo>
                  <a:pt x="1308744" y="1097981"/>
                </a:lnTo>
                <a:lnTo>
                  <a:pt x="1298116" y="1097981"/>
                </a:lnTo>
                <a:lnTo>
                  <a:pt x="1266182" y="1064633"/>
                </a:lnTo>
                <a:cubicBezTo>
                  <a:pt x="1252002" y="1068058"/>
                  <a:pt x="1244900" y="1079158"/>
                  <a:pt x="1244900" y="1097981"/>
                </a:cubicBezTo>
                <a:cubicBezTo>
                  <a:pt x="1197023" y="1068908"/>
                  <a:pt x="1168664" y="1036410"/>
                  <a:pt x="1159775" y="1000488"/>
                </a:cubicBezTo>
                <a:lnTo>
                  <a:pt x="1106583" y="1015887"/>
                </a:lnTo>
                <a:lnTo>
                  <a:pt x="1095955" y="1015887"/>
                </a:lnTo>
                <a:cubicBezTo>
                  <a:pt x="1060470" y="1015887"/>
                  <a:pt x="1042739" y="1004763"/>
                  <a:pt x="1042739" y="982539"/>
                </a:cubicBezTo>
                <a:cubicBezTo>
                  <a:pt x="1035637" y="982539"/>
                  <a:pt x="1032110" y="988514"/>
                  <a:pt x="1032110" y="1000488"/>
                </a:cubicBezTo>
                <a:cubicBezTo>
                  <a:pt x="1019694" y="1000488"/>
                  <a:pt x="991311" y="989387"/>
                  <a:pt x="946985" y="967140"/>
                </a:cubicBezTo>
                <a:cubicBezTo>
                  <a:pt x="934569" y="977413"/>
                  <a:pt x="920389" y="982539"/>
                  <a:pt x="904422" y="982539"/>
                </a:cubicBezTo>
                <a:lnTo>
                  <a:pt x="904422" y="967140"/>
                </a:lnTo>
                <a:cubicBezTo>
                  <a:pt x="906186" y="944916"/>
                  <a:pt x="913287" y="933792"/>
                  <a:pt x="925704" y="933792"/>
                </a:cubicBezTo>
                <a:lnTo>
                  <a:pt x="1053392" y="933792"/>
                </a:lnTo>
                <a:lnTo>
                  <a:pt x="1085302" y="967140"/>
                </a:lnTo>
                <a:cubicBezTo>
                  <a:pt x="1085302" y="941491"/>
                  <a:pt x="1103032" y="925242"/>
                  <a:pt x="1138517" y="918394"/>
                </a:cubicBezTo>
                <a:cubicBezTo>
                  <a:pt x="1140281" y="940641"/>
                  <a:pt x="1147382" y="951742"/>
                  <a:pt x="1159775" y="951742"/>
                </a:cubicBezTo>
                <a:cubicBezTo>
                  <a:pt x="1159775" y="934642"/>
                  <a:pt x="1170427" y="917543"/>
                  <a:pt x="1191709" y="900444"/>
                </a:cubicBezTo>
                <a:lnTo>
                  <a:pt x="1212990" y="900444"/>
                </a:lnTo>
                <a:cubicBezTo>
                  <a:pt x="1220092" y="900444"/>
                  <a:pt x="1223619" y="906442"/>
                  <a:pt x="1223619" y="918394"/>
                </a:cubicBezTo>
                <a:lnTo>
                  <a:pt x="1244900" y="900444"/>
                </a:lnTo>
                <a:lnTo>
                  <a:pt x="1255553" y="900444"/>
                </a:lnTo>
                <a:cubicBezTo>
                  <a:pt x="1280385" y="900444"/>
                  <a:pt x="1312295" y="906442"/>
                  <a:pt x="1351307" y="918394"/>
                </a:cubicBezTo>
                <a:cubicBezTo>
                  <a:pt x="1365510" y="906442"/>
                  <a:pt x="1376139" y="900444"/>
                  <a:pt x="1383241" y="900444"/>
                </a:cubicBezTo>
                <a:lnTo>
                  <a:pt x="1383241" y="918394"/>
                </a:lnTo>
                <a:cubicBezTo>
                  <a:pt x="1376139" y="938917"/>
                  <a:pt x="1372588" y="955166"/>
                  <a:pt x="1372588" y="967140"/>
                </a:cubicBezTo>
                <a:lnTo>
                  <a:pt x="1415151" y="967140"/>
                </a:lnTo>
                <a:cubicBezTo>
                  <a:pt x="1415151" y="934642"/>
                  <a:pt x="1422253" y="918394"/>
                  <a:pt x="1436432" y="918394"/>
                </a:cubicBezTo>
                <a:lnTo>
                  <a:pt x="1447085" y="918394"/>
                </a:lnTo>
                <a:cubicBezTo>
                  <a:pt x="1454163" y="918394"/>
                  <a:pt x="1457714" y="923542"/>
                  <a:pt x="1457714" y="933792"/>
                </a:cubicBezTo>
                <a:lnTo>
                  <a:pt x="1521558" y="900444"/>
                </a:lnTo>
                <a:lnTo>
                  <a:pt x="1542839" y="918394"/>
                </a:lnTo>
                <a:cubicBezTo>
                  <a:pt x="1549941" y="918394"/>
                  <a:pt x="1553468" y="912418"/>
                  <a:pt x="1553468" y="900444"/>
                </a:cubicBezTo>
                <a:cubicBezTo>
                  <a:pt x="1560570" y="900444"/>
                  <a:pt x="1571222" y="906442"/>
                  <a:pt x="1585402" y="918394"/>
                </a:cubicBezTo>
                <a:cubicBezTo>
                  <a:pt x="1675842" y="896169"/>
                  <a:pt x="1732584" y="885045"/>
                  <a:pt x="1755653" y="885045"/>
                </a:cubicBezTo>
                <a:lnTo>
                  <a:pt x="1798216" y="900444"/>
                </a:lnTo>
                <a:cubicBezTo>
                  <a:pt x="1810608" y="890194"/>
                  <a:pt x="1824811" y="885045"/>
                  <a:pt x="1840755" y="885045"/>
                </a:cubicBezTo>
                <a:lnTo>
                  <a:pt x="1862036" y="900444"/>
                </a:lnTo>
                <a:lnTo>
                  <a:pt x="1925880" y="885045"/>
                </a:lnTo>
                <a:lnTo>
                  <a:pt x="1936533" y="885045"/>
                </a:lnTo>
                <a:cubicBezTo>
                  <a:pt x="1943610" y="885045"/>
                  <a:pt x="1947161" y="890194"/>
                  <a:pt x="1947161" y="900444"/>
                </a:cubicBezTo>
                <a:cubicBezTo>
                  <a:pt x="1954263" y="900444"/>
                  <a:pt x="1957814" y="895319"/>
                  <a:pt x="1957814" y="885045"/>
                </a:cubicBezTo>
                <a:lnTo>
                  <a:pt x="2011005" y="900444"/>
                </a:lnTo>
                <a:cubicBezTo>
                  <a:pt x="2018107" y="900444"/>
                  <a:pt x="2028736" y="895319"/>
                  <a:pt x="2042939" y="885045"/>
                </a:cubicBezTo>
                <a:lnTo>
                  <a:pt x="2191885" y="933792"/>
                </a:lnTo>
                <a:lnTo>
                  <a:pt x="2213166" y="918394"/>
                </a:lnTo>
                <a:cubicBezTo>
                  <a:pt x="2220268" y="918394"/>
                  <a:pt x="2230921" y="923542"/>
                  <a:pt x="2245100" y="933792"/>
                </a:cubicBezTo>
                <a:lnTo>
                  <a:pt x="2340855" y="900444"/>
                </a:lnTo>
                <a:lnTo>
                  <a:pt x="2404698" y="918394"/>
                </a:lnTo>
                <a:lnTo>
                  <a:pt x="2415351" y="885045"/>
                </a:lnTo>
                <a:cubicBezTo>
                  <a:pt x="2408250" y="874795"/>
                  <a:pt x="2351507" y="863671"/>
                  <a:pt x="2245100" y="851697"/>
                </a:cubicBezTo>
                <a:cubicBezTo>
                  <a:pt x="2230921" y="863671"/>
                  <a:pt x="2220268" y="869670"/>
                  <a:pt x="2213166" y="869670"/>
                </a:cubicBezTo>
                <a:cubicBezTo>
                  <a:pt x="2207852" y="825198"/>
                  <a:pt x="2200774" y="802951"/>
                  <a:pt x="2191885" y="802951"/>
                </a:cubicBezTo>
                <a:lnTo>
                  <a:pt x="2159975" y="802951"/>
                </a:lnTo>
                <a:lnTo>
                  <a:pt x="2149346" y="769603"/>
                </a:lnTo>
                <a:cubicBezTo>
                  <a:pt x="2142244" y="769603"/>
                  <a:pt x="2113861" y="802951"/>
                  <a:pt x="2064221" y="869670"/>
                </a:cubicBezTo>
                <a:cubicBezTo>
                  <a:pt x="2014556" y="861120"/>
                  <a:pt x="1989724" y="849997"/>
                  <a:pt x="1989724" y="836322"/>
                </a:cubicBezTo>
                <a:lnTo>
                  <a:pt x="1968443" y="851697"/>
                </a:lnTo>
                <a:lnTo>
                  <a:pt x="1957814" y="851697"/>
                </a:lnTo>
                <a:cubicBezTo>
                  <a:pt x="1934745" y="819200"/>
                  <a:pt x="1917015" y="802951"/>
                  <a:pt x="1904599" y="802951"/>
                </a:cubicBezTo>
                <a:lnTo>
                  <a:pt x="1883317" y="818349"/>
                </a:lnTo>
                <a:cubicBezTo>
                  <a:pt x="1869138" y="808099"/>
                  <a:pt x="1858509" y="802951"/>
                  <a:pt x="1851407" y="802951"/>
                </a:cubicBezTo>
                <a:cubicBezTo>
                  <a:pt x="1851407" y="825198"/>
                  <a:pt x="1844305" y="836322"/>
                  <a:pt x="1830126" y="836322"/>
                </a:cubicBezTo>
                <a:lnTo>
                  <a:pt x="1808844" y="836322"/>
                </a:lnTo>
                <a:lnTo>
                  <a:pt x="1766282" y="787575"/>
                </a:lnTo>
                <a:lnTo>
                  <a:pt x="1745000" y="787575"/>
                </a:lnTo>
                <a:lnTo>
                  <a:pt x="1745000" y="818349"/>
                </a:lnTo>
                <a:lnTo>
                  <a:pt x="1723719" y="818349"/>
                </a:lnTo>
                <a:cubicBezTo>
                  <a:pt x="1723719" y="785852"/>
                  <a:pt x="1705988" y="769603"/>
                  <a:pt x="1670527" y="769603"/>
                </a:cubicBezTo>
                <a:cubicBezTo>
                  <a:pt x="1656324" y="781577"/>
                  <a:pt x="1645695" y="787575"/>
                  <a:pt x="1638594" y="787575"/>
                </a:cubicBezTo>
                <a:lnTo>
                  <a:pt x="1649246" y="818349"/>
                </a:lnTo>
                <a:lnTo>
                  <a:pt x="1649246" y="836322"/>
                </a:lnTo>
                <a:lnTo>
                  <a:pt x="1542839" y="836322"/>
                </a:lnTo>
                <a:cubicBezTo>
                  <a:pt x="1535737" y="836322"/>
                  <a:pt x="1532187" y="830323"/>
                  <a:pt x="1532187" y="818349"/>
                </a:cubicBezTo>
                <a:lnTo>
                  <a:pt x="1510905" y="836322"/>
                </a:lnTo>
                <a:lnTo>
                  <a:pt x="1489624" y="836322"/>
                </a:lnTo>
                <a:lnTo>
                  <a:pt x="1489624" y="787575"/>
                </a:lnTo>
                <a:lnTo>
                  <a:pt x="1468366" y="787575"/>
                </a:lnTo>
                <a:cubicBezTo>
                  <a:pt x="1468366" y="820073"/>
                  <a:pt x="1461265" y="836322"/>
                  <a:pt x="1447085" y="836322"/>
                </a:cubicBezTo>
                <a:lnTo>
                  <a:pt x="1425804" y="836322"/>
                </a:lnTo>
                <a:cubicBezTo>
                  <a:pt x="1411600" y="836322"/>
                  <a:pt x="1404522" y="825198"/>
                  <a:pt x="1404522" y="802951"/>
                </a:cubicBezTo>
                <a:lnTo>
                  <a:pt x="1383241" y="818349"/>
                </a:lnTo>
                <a:lnTo>
                  <a:pt x="1340678" y="787575"/>
                </a:lnTo>
                <a:cubicBezTo>
                  <a:pt x="1340678" y="802951"/>
                  <a:pt x="1330026" y="819200"/>
                  <a:pt x="1308744" y="836322"/>
                </a:cubicBezTo>
                <a:lnTo>
                  <a:pt x="1255553" y="818349"/>
                </a:lnTo>
                <a:cubicBezTo>
                  <a:pt x="1255553" y="830323"/>
                  <a:pt x="1252002" y="836322"/>
                  <a:pt x="1244900" y="836322"/>
                </a:cubicBezTo>
                <a:lnTo>
                  <a:pt x="1223619" y="787575"/>
                </a:lnTo>
                <a:lnTo>
                  <a:pt x="1170427" y="802951"/>
                </a:lnTo>
                <a:lnTo>
                  <a:pt x="1149146" y="802951"/>
                </a:lnTo>
                <a:cubicBezTo>
                  <a:pt x="1134966" y="802951"/>
                  <a:pt x="1127865" y="786725"/>
                  <a:pt x="1127865" y="754227"/>
                </a:cubicBezTo>
                <a:lnTo>
                  <a:pt x="1064021" y="818349"/>
                </a:lnTo>
                <a:cubicBezTo>
                  <a:pt x="1035637" y="797826"/>
                  <a:pt x="1021458" y="781577"/>
                  <a:pt x="1021458" y="769603"/>
                </a:cubicBezTo>
                <a:lnTo>
                  <a:pt x="1000177" y="787575"/>
                </a:lnTo>
                <a:cubicBezTo>
                  <a:pt x="964716" y="773878"/>
                  <a:pt x="946985" y="757629"/>
                  <a:pt x="946985" y="738829"/>
                </a:cubicBezTo>
                <a:cubicBezTo>
                  <a:pt x="961165" y="716604"/>
                  <a:pt x="1007278" y="699482"/>
                  <a:pt x="1085302" y="687531"/>
                </a:cubicBezTo>
                <a:cubicBezTo>
                  <a:pt x="1087065" y="709755"/>
                  <a:pt x="1094167" y="720879"/>
                  <a:pt x="1106583" y="720879"/>
                </a:cubicBezTo>
                <a:lnTo>
                  <a:pt x="1117236" y="720879"/>
                </a:lnTo>
                <a:lnTo>
                  <a:pt x="1117236" y="672133"/>
                </a:lnTo>
                <a:lnTo>
                  <a:pt x="1138517" y="672133"/>
                </a:lnTo>
                <a:cubicBezTo>
                  <a:pt x="1156248" y="689232"/>
                  <a:pt x="1184607" y="705481"/>
                  <a:pt x="1223619" y="720879"/>
                </a:cubicBezTo>
                <a:cubicBezTo>
                  <a:pt x="1223619" y="712330"/>
                  <a:pt x="1234272" y="696081"/>
                  <a:pt x="1255553" y="672133"/>
                </a:cubicBezTo>
                <a:lnTo>
                  <a:pt x="1351307" y="687531"/>
                </a:lnTo>
                <a:cubicBezTo>
                  <a:pt x="1439983" y="677258"/>
                  <a:pt x="1489624" y="672133"/>
                  <a:pt x="1500276" y="672133"/>
                </a:cubicBezTo>
                <a:lnTo>
                  <a:pt x="1500276" y="656734"/>
                </a:lnTo>
                <a:cubicBezTo>
                  <a:pt x="1471894" y="656734"/>
                  <a:pt x="1457714" y="645611"/>
                  <a:pt x="1457714" y="623386"/>
                </a:cubicBezTo>
                <a:cubicBezTo>
                  <a:pt x="1459477" y="601162"/>
                  <a:pt x="1466579" y="590038"/>
                  <a:pt x="1478995" y="590038"/>
                </a:cubicBezTo>
                <a:cubicBezTo>
                  <a:pt x="1480759" y="612262"/>
                  <a:pt x="1487860" y="623386"/>
                  <a:pt x="1500276" y="623386"/>
                </a:cubicBezTo>
                <a:lnTo>
                  <a:pt x="1510905" y="623386"/>
                </a:lnTo>
                <a:cubicBezTo>
                  <a:pt x="1510905" y="611412"/>
                  <a:pt x="1514456" y="595163"/>
                  <a:pt x="1521558" y="574640"/>
                </a:cubicBezTo>
                <a:cubicBezTo>
                  <a:pt x="1564121" y="581488"/>
                  <a:pt x="1585402" y="591739"/>
                  <a:pt x="1585402" y="605436"/>
                </a:cubicBezTo>
                <a:lnTo>
                  <a:pt x="1606683" y="590038"/>
                </a:lnTo>
                <a:lnTo>
                  <a:pt x="1649246" y="590038"/>
                </a:lnTo>
                <a:lnTo>
                  <a:pt x="1649246" y="623386"/>
                </a:lnTo>
                <a:lnTo>
                  <a:pt x="1542839" y="623386"/>
                </a:lnTo>
                <a:cubicBezTo>
                  <a:pt x="1532187" y="623386"/>
                  <a:pt x="1521558" y="639635"/>
                  <a:pt x="1510905" y="672133"/>
                </a:cubicBezTo>
                <a:cubicBezTo>
                  <a:pt x="1553468" y="680682"/>
                  <a:pt x="1574749" y="691806"/>
                  <a:pt x="1574749" y="705481"/>
                </a:cubicBezTo>
                <a:cubicBezTo>
                  <a:pt x="1643932" y="705481"/>
                  <a:pt x="1690021" y="678108"/>
                  <a:pt x="1713090" y="623386"/>
                </a:cubicBezTo>
                <a:lnTo>
                  <a:pt x="1723719" y="656734"/>
                </a:lnTo>
                <a:lnTo>
                  <a:pt x="1745000" y="638785"/>
                </a:lnTo>
                <a:lnTo>
                  <a:pt x="1755653" y="638785"/>
                </a:lnTo>
                <a:lnTo>
                  <a:pt x="1755653" y="687531"/>
                </a:lnTo>
                <a:lnTo>
                  <a:pt x="1798216" y="687531"/>
                </a:lnTo>
                <a:lnTo>
                  <a:pt x="1787563" y="656734"/>
                </a:lnTo>
                <a:lnTo>
                  <a:pt x="1787563" y="638785"/>
                </a:lnTo>
                <a:cubicBezTo>
                  <a:pt x="1805294" y="638785"/>
                  <a:pt x="1823024" y="622536"/>
                  <a:pt x="1840755" y="590038"/>
                </a:cubicBezTo>
                <a:lnTo>
                  <a:pt x="1851407" y="623386"/>
                </a:lnTo>
                <a:cubicBezTo>
                  <a:pt x="1879790" y="601162"/>
                  <a:pt x="1918802" y="590038"/>
                  <a:pt x="1968443" y="590038"/>
                </a:cubicBezTo>
                <a:lnTo>
                  <a:pt x="1979095" y="590038"/>
                </a:lnTo>
                <a:cubicBezTo>
                  <a:pt x="2003927" y="590038"/>
                  <a:pt x="2035838" y="595163"/>
                  <a:pt x="2074849" y="605436"/>
                </a:cubicBezTo>
                <a:cubicBezTo>
                  <a:pt x="2087266" y="595163"/>
                  <a:pt x="2104996" y="590038"/>
                  <a:pt x="2128065" y="590038"/>
                </a:cubicBezTo>
                <a:lnTo>
                  <a:pt x="2138693" y="623386"/>
                </a:lnTo>
                <a:cubicBezTo>
                  <a:pt x="2179493" y="601162"/>
                  <a:pt x="2236235" y="590038"/>
                  <a:pt x="2308944" y="590038"/>
                </a:cubicBezTo>
                <a:lnTo>
                  <a:pt x="2330226" y="605436"/>
                </a:lnTo>
                <a:lnTo>
                  <a:pt x="2447261" y="556690"/>
                </a:lnTo>
                <a:cubicBezTo>
                  <a:pt x="2449025" y="578914"/>
                  <a:pt x="2456127" y="590038"/>
                  <a:pt x="2468543" y="590038"/>
                </a:cubicBezTo>
                <a:lnTo>
                  <a:pt x="2574950" y="590038"/>
                </a:lnTo>
                <a:lnTo>
                  <a:pt x="2606860" y="556690"/>
                </a:lnTo>
                <a:cubicBezTo>
                  <a:pt x="2608647" y="578914"/>
                  <a:pt x="2615725" y="590038"/>
                  <a:pt x="2628141" y="590038"/>
                </a:cubicBezTo>
                <a:lnTo>
                  <a:pt x="2702638" y="574640"/>
                </a:lnTo>
                <a:cubicBezTo>
                  <a:pt x="2702638" y="584913"/>
                  <a:pt x="2706189" y="590038"/>
                  <a:pt x="2713266" y="590038"/>
                </a:cubicBezTo>
                <a:cubicBezTo>
                  <a:pt x="2713266" y="572939"/>
                  <a:pt x="2752278" y="550691"/>
                  <a:pt x="2830326" y="523342"/>
                </a:cubicBezTo>
                <a:lnTo>
                  <a:pt x="2830326" y="507943"/>
                </a:lnTo>
                <a:cubicBezTo>
                  <a:pt x="2766482" y="507943"/>
                  <a:pt x="2734548" y="496820"/>
                  <a:pt x="2734548" y="474595"/>
                </a:cubicBezTo>
                <a:lnTo>
                  <a:pt x="2649422" y="507943"/>
                </a:lnTo>
                <a:cubicBezTo>
                  <a:pt x="2626377" y="485719"/>
                  <a:pt x="2587366" y="469470"/>
                  <a:pt x="2532387" y="459197"/>
                </a:cubicBezTo>
                <a:cubicBezTo>
                  <a:pt x="2519970" y="469470"/>
                  <a:pt x="2505791" y="474595"/>
                  <a:pt x="2489824" y="474595"/>
                </a:cubicBezTo>
                <a:lnTo>
                  <a:pt x="2479195" y="443821"/>
                </a:lnTo>
                <a:lnTo>
                  <a:pt x="2479195" y="425849"/>
                </a:lnTo>
                <a:lnTo>
                  <a:pt x="2489824" y="425849"/>
                </a:lnTo>
                <a:lnTo>
                  <a:pt x="2617512" y="410450"/>
                </a:lnTo>
                <a:lnTo>
                  <a:pt x="2617512" y="392501"/>
                </a:lnTo>
                <a:cubicBezTo>
                  <a:pt x="2617512" y="378826"/>
                  <a:pt x="2582051" y="357452"/>
                  <a:pt x="2511105" y="328379"/>
                </a:cubicBezTo>
                <a:cubicBezTo>
                  <a:pt x="2504004" y="328379"/>
                  <a:pt x="2500476" y="333504"/>
                  <a:pt x="2500476" y="343754"/>
                </a:cubicBezTo>
                <a:cubicBezTo>
                  <a:pt x="2445498" y="333504"/>
                  <a:pt x="2406486" y="317255"/>
                  <a:pt x="2383417" y="295008"/>
                </a:cubicBezTo>
                <a:lnTo>
                  <a:pt x="2340855" y="310406"/>
                </a:lnTo>
                <a:lnTo>
                  <a:pt x="2319573" y="295008"/>
                </a:lnTo>
                <a:cubicBezTo>
                  <a:pt x="2307157" y="305281"/>
                  <a:pt x="2292978" y="310406"/>
                  <a:pt x="2277011" y="310406"/>
                </a:cubicBezTo>
                <a:cubicBezTo>
                  <a:pt x="2262831" y="310406"/>
                  <a:pt x="2255729" y="300156"/>
                  <a:pt x="2255729" y="279632"/>
                </a:cubicBezTo>
                <a:cubicBezTo>
                  <a:pt x="2241550" y="289882"/>
                  <a:pt x="2230921" y="295008"/>
                  <a:pt x="2223819" y="295008"/>
                </a:cubicBezTo>
                <a:cubicBezTo>
                  <a:pt x="2129828" y="252259"/>
                  <a:pt x="2080164" y="219762"/>
                  <a:pt x="2074849" y="197537"/>
                </a:cubicBezTo>
                <a:lnTo>
                  <a:pt x="2159975" y="197537"/>
                </a:lnTo>
                <a:lnTo>
                  <a:pt x="2213166" y="179588"/>
                </a:lnTo>
                <a:lnTo>
                  <a:pt x="2223819" y="212936"/>
                </a:lnTo>
                <a:lnTo>
                  <a:pt x="2245100" y="197537"/>
                </a:lnTo>
                <a:lnTo>
                  <a:pt x="2255729" y="197537"/>
                </a:lnTo>
                <a:lnTo>
                  <a:pt x="2319573" y="212936"/>
                </a:lnTo>
                <a:lnTo>
                  <a:pt x="2340855" y="197537"/>
                </a:lnTo>
                <a:cubicBezTo>
                  <a:pt x="2356822" y="197537"/>
                  <a:pt x="2392283" y="213786"/>
                  <a:pt x="2447261" y="246284"/>
                </a:cubicBezTo>
                <a:lnTo>
                  <a:pt x="2500476" y="228311"/>
                </a:lnTo>
                <a:lnTo>
                  <a:pt x="2585578" y="261659"/>
                </a:lnTo>
                <a:lnTo>
                  <a:pt x="2638794" y="246284"/>
                </a:lnTo>
                <a:cubicBezTo>
                  <a:pt x="2681356" y="253110"/>
                  <a:pt x="2702638" y="264234"/>
                  <a:pt x="2702638" y="279632"/>
                </a:cubicBezTo>
                <a:lnTo>
                  <a:pt x="2723919" y="261659"/>
                </a:lnTo>
                <a:cubicBezTo>
                  <a:pt x="2770009" y="283907"/>
                  <a:pt x="2798392" y="295008"/>
                  <a:pt x="2809045" y="295008"/>
                </a:cubicBezTo>
                <a:cubicBezTo>
                  <a:pt x="2823224" y="284757"/>
                  <a:pt x="2833853" y="279632"/>
                  <a:pt x="2840955" y="279632"/>
                </a:cubicBezTo>
                <a:lnTo>
                  <a:pt x="3106959" y="361727"/>
                </a:lnTo>
                <a:lnTo>
                  <a:pt x="3160175" y="343754"/>
                </a:lnTo>
                <a:lnTo>
                  <a:pt x="3213367" y="343754"/>
                </a:lnTo>
                <a:lnTo>
                  <a:pt x="3287839" y="361727"/>
                </a:lnTo>
                <a:cubicBezTo>
                  <a:pt x="3289626" y="339479"/>
                  <a:pt x="3296704" y="328379"/>
                  <a:pt x="3309120" y="328379"/>
                </a:cubicBezTo>
                <a:cubicBezTo>
                  <a:pt x="3321537" y="328379"/>
                  <a:pt x="3349920" y="339479"/>
                  <a:pt x="3394246" y="361727"/>
                </a:cubicBezTo>
                <a:cubicBezTo>
                  <a:pt x="3408449" y="349753"/>
                  <a:pt x="3419078" y="343754"/>
                  <a:pt x="3426180" y="343754"/>
                </a:cubicBezTo>
                <a:lnTo>
                  <a:pt x="3426180" y="310406"/>
                </a:lnTo>
                <a:lnTo>
                  <a:pt x="3223995" y="261659"/>
                </a:lnTo>
                <a:lnTo>
                  <a:pt x="3202714" y="279632"/>
                </a:lnTo>
                <a:lnTo>
                  <a:pt x="3160175" y="261659"/>
                </a:lnTo>
                <a:lnTo>
                  <a:pt x="3096331" y="279632"/>
                </a:lnTo>
                <a:cubicBezTo>
                  <a:pt x="3096331" y="264234"/>
                  <a:pt x="3046667" y="230885"/>
                  <a:pt x="2947361" y="179588"/>
                </a:cubicBezTo>
                <a:lnTo>
                  <a:pt x="2894146" y="212936"/>
                </a:lnTo>
                <a:cubicBezTo>
                  <a:pt x="2876415" y="212936"/>
                  <a:pt x="2837404" y="191539"/>
                  <a:pt x="2777110" y="148791"/>
                </a:cubicBezTo>
                <a:cubicBezTo>
                  <a:pt x="2764694" y="159064"/>
                  <a:pt x="2750515" y="164189"/>
                  <a:pt x="2734548" y="164189"/>
                </a:cubicBezTo>
                <a:lnTo>
                  <a:pt x="2713266" y="148791"/>
                </a:lnTo>
                <a:cubicBezTo>
                  <a:pt x="2699087" y="159064"/>
                  <a:pt x="2688434" y="164189"/>
                  <a:pt x="2681356" y="164189"/>
                </a:cubicBezTo>
                <a:cubicBezTo>
                  <a:pt x="2681356" y="141942"/>
                  <a:pt x="2674255" y="130841"/>
                  <a:pt x="2660075" y="130841"/>
                </a:cubicBezTo>
                <a:lnTo>
                  <a:pt x="2543016" y="130841"/>
                </a:lnTo>
                <a:cubicBezTo>
                  <a:pt x="2525285" y="108594"/>
                  <a:pt x="2511105" y="97493"/>
                  <a:pt x="2500476" y="97493"/>
                </a:cubicBezTo>
                <a:cubicBezTo>
                  <a:pt x="2486273" y="109467"/>
                  <a:pt x="2475644" y="115443"/>
                  <a:pt x="2468543" y="115443"/>
                </a:cubicBezTo>
                <a:lnTo>
                  <a:pt x="2468543" y="82095"/>
                </a:lnTo>
                <a:cubicBezTo>
                  <a:pt x="2484510" y="82095"/>
                  <a:pt x="2498689" y="76970"/>
                  <a:pt x="2511105" y="66696"/>
                </a:cubicBezTo>
                <a:cubicBezTo>
                  <a:pt x="2558983" y="76970"/>
                  <a:pt x="2597994" y="82095"/>
                  <a:pt x="2628141" y="82095"/>
                </a:cubicBezTo>
                <a:lnTo>
                  <a:pt x="2649422" y="66696"/>
                </a:lnTo>
                <a:lnTo>
                  <a:pt x="2702638" y="97493"/>
                </a:lnTo>
                <a:cubicBezTo>
                  <a:pt x="2716817" y="87220"/>
                  <a:pt x="2727470" y="82095"/>
                  <a:pt x="2734548" y="82095"/>
                </a:cubicBezTo>
                <a:cubicBezTo>
                  <a:pt x="2741649" y="82095"/>
                  <a:pt x="2752278" y="87220"/>
                  <a:pt x="2766482" y="97493"/>
                </a:cubicBezTo>
                <a:cubicBezTo>
                  <a:pt x="2840955" y="76970"/>
                  <a:pt x="2887068" y="66696"/>
                  <a:pt x="2904799" y="66696"/>
                </a:cubicBezTo>
                <a:cubicBezTo>
                  <a:pt x="2911900" y="99194"/>
                  <a:pt x="2933182" y="115443"/>
                  <a:pt x="2968643" y="115443"/>
                </a:cubicBezTo>
                <a:lnTo>
                  <a:pt x="2979272" y="115443"/>
                </a:lnTo>
                <a:cubicBezTo>
                  <a:pt x="3018283" y="115443"/>
                  <a:pt x="3043115" y="93218"/>
                  <a:pt x="3053768" y="48747"/>
                </a:cubicBezTo>
                <a:lnTo>
                  <a:pt x="3106959" y="66696"/>
                </a:lnTo>
                <a:lnTo>
                  <a:pt x="3202714" y="66696"/>
                </a:lnTo>
                <a:cubicBezTo>
                  <a:pt x="3530799" y="121418"/>
                  <a:pt x="3747164" y="148791"/>
                  <a:pt x="3851783" y="148791"/>
                </a:cubicBezTo>
                <a:lnTo>
                  <a:pt x="3904975" y="130841"/>
                </a:lnTo>
                <a:cubicBezTo>
                  <a:pt x="3961741" y="163339"/>
                  <a:pt x="4014932" y="179588"/>
                  <a:pt x="4064597" y="179588"/>
                </a:cubicBezTo>
                <a:cubicBezTo>
                  <a:pt x="4094743" y="179588"/>
                  <a:pt x="4133755" y="174440"/>
                  <a:pt x="4181632" y="164189"/>
                </a:cubicBezTo>
                <a:cubicBezTo>
                  <a:pt x="4194049" y="174440"/>
                  <a:pt x="4208228" y="179588"/>
                  <a:pt x="4224195" y="179588"/>
                </a:cubicBezTo>
                <a:cubicBezTo>
                  <a:pt x="4252578" y="159064"/>
                  <a:pt x="4273860" y="148791"/>
                  <a:pt x="4288039" y="148791"/>
                </a:cubicBezTo>
                <a:cubicBezTo>
                  <a:pt x="4311084" y="169315"/>
                  <a:pt x="4332366" y="179588"/>
                  <a:pt x="4351883" y="179588"/>
                </a:cubicBezTo>
                <a:lnTo>
                  <a:pt x="4362512" y="179588"/>
                </a:lnTo>
                <a:cubicBezTo>
                  <a:pt x="4412177" y="179588"/>
                  <a:pt x="4437009" y="169315"/>
                  <a:pt x="4437009" y="148791"/>
                </a:cubicBezTo>
                <a:cubicBezTo>
                  <a:pt x="4444087" y="148791"/>
                  <a:pt x="4454739" y="153916"/>
                  <a:pt x="4468919" y="164189"/>
                </a:cubicBezTo>
                <a:cubicBezTo>
                  <a:pt x="4603709" y="141942"/>
                  <a:pt x="4688810" y="130841"/>
                  <a:pt x="4724295" y="130841"/>
                </a:cubicBezTo>
                <a:lnTo>
                  <a:pt x="4777487" y="148791"/>
                </a:lnTo>
                <a:lnTo>
                  <a:pt x="4798768" y="130841"/>
                </a:lnTo>
                <a:lnTo>
                  <a:pt x="4905175" y="148791"/>
                </a:lnTo>
                <a:lnTo>
                  <a:pt x="5000929" y="130841"/>
                </a:lnTo>
                <a:lnTo>
                  <a:pt x="5086055" y="130841"/>
                </a:lnTo>
                <a:cubicBezTo>
                  <a:pt x="5086055" y="106893"/>
                  <a:pt x="5110887" y="85519"/>
                  <a:pt x="5160551" y="66696"/>
                </a:cubicBezTo>
                <a:lnTo>
                  <a:pt x="5181833" y="82095"/>
                </a:lnTo>
                <a:cubicBezTo>
                  <a:pt x="5196012" y="71821"/>
                  <a:pt x="5206641" y="66696"/>
                  <a:pt x="5213743" y="66696"/>
                </a:cubicBezTo>
                <a:cubicBezTo>
                  <a:pt x="5215506" y="87220"/>
                  <a:pt x="5222608" y="97493"/>
                  <a:pt x="5235024" y="97493"/>
                </a:cubicBezTo>
                <a:lnTo>
                  <a:pt x="5245653" y="97493"/>
                </a:lnTo>
                <a:cubicBezTo>
                  <a:pt x="5263407" y="76970"/>
                  <a:pt x="5298868" y="60721"/>
                  <a:pt x="5352060" y="48747"/>
                </a:cubicBezTo>
                <a:cubicBezTo>
                  <a:pt x="5405275" y="60721"/>
                  <a:pt x="5440736" y="76970"/>
                  <a:pt x="5458466" y="97493"/>
                </a:cubicBezTo>
                <a:lnTo>
                  <a:pt x="5469119" y="97493"/>
                </a:lnTo>
                <a:cubicBezTo>
                  <a:pt x="5497478" y="64996"/>
                  <a:pt x="5518760" y="48747"/>
                  <a:pt x="5532963" y="48747"/>
                </a:cubicBezTo>
                <a:cubicBezTo>
                  <a:pt x="5534727" y="70971"/>
                  <a:pt x="5541828" y="82095"/>
                  <a:pt x="5554221" y="82095"/>
                </a:cubicBezTo>
                <a:cubicBezTo>
                  <a:pt x="5556008" y="59870"/>
                  <a:pt x="5563110" y="48747"/>
                  <a:pt x="5575502" y="48747"/>
                </a:cubicBezTo>
                <a:lnTo>
                  <a:pt x="5596783" y="48747"/>
                </a:lnTo>
                <a:lnTo>
                  <a:pt x="5692561" y="82095"/>
                </a:lnTo>
                <a:cubicBezTo>
                  <a:pt x="5701427" y="82095"/>
                  <a:pt x="5736888" y="76970"/>
                  <a:pt x="5798968" y="66696"/>
                </a:cubicBezTo>
                <a:lnTo>
                  <a:pt x="5809597" y="97493"/>
                </a:lnTo>
                <a:cubicBezTo>
                  <a:pt x="5900037" y="97493"/>
                  <a:pt x="5963881" y="64996"/>
                  <a:pt x="6001129" y="0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0193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242645" y="943429"/>
            <a:ext cx="4316327" cy="5094793"/>
          </a:xfrm>
          <a:custGeom>
            <a:avLst/>
            <a:gdLst>
              <a:gd name="connsiteX0" fmla="*/ 2007722 w 2322053"/>
              <a:gd name="connsiteY0" fmla="*/ 5124847 h 5152852"/>
              <a:gd name="connsiteX1" fmla="*/ 2020441 w 2322053"/>
              <a:gd name="connsiteY1" fmla="*/ 5124847 h 5152852"/>
              <a:gd name="connsiteX2" fmla="*/ 2020441 w 2322053"/>
              <a:gd name="connsiteY2" fmla="*/ 5141650 h 5152852"/>
              <a:gd name="connsiteX3" fmla="*/ 1996821 w 2322053"/>
              <a:gd name="connsiteY3" fmla="*/ 5152852 h 5152852"/>
              <a:gd name="connsiteX4" fmla="*/ 1985919 w 2322053"/>
              <a:gd name="connsiteY4" fmla="*/ 5141650 h 5152852"/>
              <a:gd name="connsiteX5" fmla="*/ 1985919 w 2322053"/>
              <a:gd name="connsiteY5" fmla="*/ 5136049 h 5152852"/>
              <a:gd name="connsiteX6" fmla="*/ 2007722 w 2322053"/>
              <a:gd name="connsiteY6" fmla="*/ 5124847 h 5152852"/>
              <a:gd name="connsiteX7" fmla="*/ 523280 w 2322053"/>
              <a:gd name="connsiteY7" fmla="*/ 4665571 h 5152852"/>
              <a:gd name="connsiteX8" fmla="*/ 534181 w 2322053"/>
              <a:gd name="connsiteY8" fmla="*/ 4665571 h 5152852"/>
              <a:gd name="connsiteX9" fmla="*/ 534181 w 2322053"/>
              <a:gd name="connsiteY9" fmla="*/ 4671172 h 5152852"/>
              <a:gd name="connsiteX10" fmla="*/ 510561 w 2322053"/>
              <a:gd name="connsiteY10" fmla="*/ 4682374 h 5152852"/>
              <a:gd name="connsiteX11" fmla="*/ 499660 w 2322053"/>
              <a:gd name="connsiteY11" fmla="*/ 4671172 h 5152852"/>
              <a:gd name="connsiteX12" fmla="*/ 1266410 w 2322053"/>
              <a:gd name="connsiteY12" fmla="*/ 4626365 h 5152852"/>
              <a:gd name="connsiteX13" fmla="*/ 1300931 w 2322053"/>
              <a:gd name="connsiteY13" fmla="*/ 4626365 h 5152852"/>
              <a:gd name="connsiteX14" fmla="*/ 1300931 w 2322053"/>
              <a:gd name="connsiteY14" fmla="*/ 4648768 h 5152852"/>
              <a:gd name="connsiteX15" fmla="*/ 1277311 w 2322053"/>
              <a:gd name="connsiteY15" fmla="*/ 4676772 h 5152852"/>
              <a:gd name="connsiteX16" fmla="*/ 1288213 w 2322053"/>
              <a:gd name="connsiteY16" fmla="*/ 4687975 h 5152852"/>
              <a:gd name="connsiteX17" fmla="*/ 1253691 w 2322053"/>
              <a:gd name="connsiteY17" fmla="*/ 4749585 h 5152852"/>
              <a:gd name="connsiteX18" fmla="*/ 1242789 w 2322053"/>
              <a:gd name="connsiteY18" fmla="*/ 4749585 h 5152852"/>
              <a:gd name="connsiteX19" fmla="*/ 1219169 w 2322053"/>
              <a:gd name="connsiteY19" fmla="*/ 4738384 h 5152852"/>
              <a:gd name="connsiteX20" fmla="*/ 1242789 w 2322053"/>
              <a:gd name="connsiteY20" fmla="*/ 4715979 h 5152852"/>
              <a:gd name="connsiteX21" fmla="*/ 1219169 w 2322053"/>
              <a:gd name="connsiteY21" fmla="*/ 4704778 h 5152852"/>
              <a:gd name="connsiteX22" fmla="*/ 1242789 w 2322053"/>
              <a:gd name="connsiteY22" fmla="*/ 4687975 h 5152852"/>
              <a:gd name="connsiteX23" fmla="*/ 1242789 w 2322053"/>
              <a:gd name="connsiteY23" fmla="*/ 4682374 h 5152852"/>
              <a:gd name="connsiteX24" fmla="*/ 1230070 w 2322053"/>
              <a:gd name="connsiteY24" fmla="*/ 4648768 h 5152852"/>
              <a:gd name="connsiteX25" fmla="*/ 1266410 w 2322053"/>
              <a:gd name="connsiteY25" fmla="*/ 4626365 h 5152852"/>
              <a:gd name="connsiteX26" fmla="*/ 1288213 w 2322053"/>
              <a:gd name="connsiteY26" fmla="*/ 4587158 h 5152852"/>
              <a:gd name="connsiteX27" fmla="*/ 1300931 w 2322053"/>
              <a:gd name="connsiteY27" fmla="*/ 4598360 h 5152852"/>
              <a:gd name="connsiteX28" fmla="*/ 1300931 w 2322053"/>
              <a:gd name="connsiteY28" fmla="*/ 4603961 h 5152852"/>
              <a:gd name="connsiteX29" fmla="*/ 1266410 w 2322053"/>
              <a:gd name="connsiteY29" fmla="*/ 4603961 h 5152852"/>
              <a:gd name="connsiteX30" fmla="*/ 1266410 w 2322053"/>
              <a:gd name="connsiteY30" fmla="*/ 4598360 h 5152852"/>
              <a:gd name="connsiteX31" fmla="*/ 1288213 w 2322053"/>
              <a:gd name="connsiteY31" fmla="*/ 4587158 h 5152852"/>
              <a:gd name="connsiteX32" fmla="*/ 1266410 w 2322053"/>
              <a:gd name="connsiteY32" fmla="*/ 4570356 h 5152852"/>
              <a:gd name="connsiteX33" fmla="*/ 1288213 w 2322053"/>
              <a:gd name="connsiteY33" fmla="*/ 4570356 h 5152852"/>
              <a:gd name="connsiteX34" fmla="*/ 1288213 w 2322053"/>
              <a:gd name="connsiteY34" fmla="*/ 4575957 h 5152852"/>
              <a:gd name="connsiteX35" fmla="*/ 1266410 w 2322053"/>
              <a:gd name="connsiteY35" fmla="*/ 4575957 h 5152852"/>
              <a:gd name="connsiteX36" fmla="*/ 1266410 w 2322053"/>
              <a:gd name="connsiteY36" fmla="*/ 4547951 h 5152852"/>
              <a:gd name="connsiteX37" fmla="*/ 1288213 w 2322053"/>
              <a:gd name="connsiteY37" fmla="*/ 4547951 h 5152852"/>
              <a:gd name="connsiteX38" fmla="*/ 1288213 w 2322053"/>
              <a:gd name="connsiteY38" fmla="*/ 4553552 h 5152852"/>
              <a:gd name="connsiteX39" fmla="*/ 1266410 w 2322053"/>
              <a:gd name="connsiteY39" fmla="*/ 4553552 h 5152852"/>
              <a:gd name="connsiteX40" fmla="*/ 883034 w 2322053"/>
              <a:gd name="connsiteY40" fmla="*/ 4514346 h 5152852"/>
              <a:gd name="connsiteX41" fmla="*/ 917557 w 2322053"/>
              <a:gd name="connsiteY41" fmla="*/ 4547951 h 5152852"/>
              <a:gd name="connsiteX42" fmla="*/ 893936 w 2322053"/>
              <a:gd name="connsiteY42" fmla="*/ 4581557 h 5152852"/>
              <a:gd name="connsiteX43" fmla="*/ 870316 w 2322053"/>
              <a:gd name="connsiteY43" fmla="*/ 4581557 h 5152852"/>
              <a:gd name="connsiteX44" fmla="*/ 846696 w 2322053"/>
              <a:gd name="connsiteY44" fmla="*/ 4570356 h 5152852"/>
              <a:gd name="connsiteX45" fmla="*/ 859414 w 2322053"/>
              <a:gd name="connsiteY45" fmla="*/ 4564755 h 5152852"/>
              <a:gd name="connsiteX46" fmla="*/ 846696 w 2322053"/>
              <a:gd name="connsiteY46" fmla="*/ 4553552 h 5152852"/>
              <a:gd name="connsiteX47" fmla="*/ 883034 w 2322053"/>
              <a:gd name="connsiteY47" fmla="*/ 4514346 h 5152852"/>
              <a:gd name="connsiteX48" fmla="*/ 1195549 w 2322053"/>
              <a:gd name="connsiteY48" fmla="*/ 4307112 h 5152852"/>
              <a:gd name="connsiteX49" fmla="*/ 1161026 w 2322053"/>
              <a:gd name="connsiteY49" fmla="*/ 4351919 h 5152852"/>
              <a:gd name="connsiteX50" fmla="*/ 1184648 w 2322053"/>
              <a:gd name="connsiteY50" fmla="*/ 4357520 h 5152852"/>
              <a:gd name="connsiteX51" fmla="*/ 1208267 w 2322053"/>
              <a:gd name="connsiteY51" fmla="*/ 4357520 h 5152852"/>
              <a:gd name="connsiteX52" fmla="*/ 1219169 w 2322053"/>
              <a:gd name="connsiteY52" fmla="*/ 4312713 h 5152852"/>
              <a:gd name="connsiteX53" fmla="*/ 1208267 w 2322053"/>
              <a:gd name="connsiteY53" fmla="*/ 4239901 h 5152852"/>
              <a:gd name="connsiteX54" fmla="*/ 1184648 w 2322053"/>
              <a:gd name="connsiteY54" fmla="*/ 4245502 h 5152852"/>
              <a:gd name="connsiteX55" fmla="*/ 1208267 w 2322053"/>
              <a:gd name="connsiteY55" fmla="*/ 4290309 h 5152852"/>
              <a:gd name="connsiteX56" fmla="*/ 1195549 w 2322053"/>
              <a:gd name="connsiteY56" fmla="*/ 4295910 h 5152852"/>
              <a:gd name="connsiteX57" fmla="*/ 1219169 w 2322053"/>
              <a:gd name="connsiteY57" fmla="*/ 4301511 h 5152852"/>
              <a:gd name="connsiteX58" fmla="*/ 1230070 w 2322053"/>
              <a:gd name="connsiteY58" fmla="*/ 4273507 h 5152852"/>
              <a:gd name="connsiteX59" fmla="*/ 1219169 w 2322053"/>
              <a:gd name="connsiteY59" fmla="*/ 4239901 h 5152852"/>
              <a:gd name="connsiteX60" fmla="*/ 465137 w 2322053"/>
              <a:gd name="connsiteY60" fmla="*/ 4183891 h 5152852"/>
              <a:gd name="connsiteX61" fmla="*/ 465137 w 2322053"/>
              <a:gd name="connsiteY61" fmla="*/ 4195093 h 5152852"/>
              <a:gd name="connsiteX62" fmla="*/ 486941 w 2322053"/>
              <a:gd name="connsiteY62" fmla="*/ 4195093 h 5152852"/>
              <a:gd name="connsiteX63" fmla="*/ 465137 w 2322053"/>
              <a:gd name="connsiteY63" fmla="*/ 4183891 h 5152852"/>
              <a:gd name="connsiteX64" fmla="*/ 1208267 w 2322053"/>
              <a:gd name="connsiteY64" fmla="*/ 4178291 h 5152852"/>
              <a:gd name="connsiteX65" fmla="*/ 1208267 w 2322053"/>
              <a:gd name="connsiteY65" fmla="*/ 4189492 h 5152852"/>
              <a:gd name="connsiteX66" fmla="*/ 1219169 w 2322053"/>
              <a:gd name="connsiteY66" fmla="*/ 4189492 h 5152852"/>
              <a:gd name="connsiteX67" fmla="*/ 1219169 w 2322053"/>
              <a:gd name="connsiteY67" fmla="*/ 4178291 h 5152852"/>
              <a:gd name="connsiteX68" fmla="*/ 452418 w 2322053"/>
              <a:gd name="connsiteY68" fmla="*/ 4155886 h 5152852"/>
              <a:gd name="connsiteX69" fmla="*/ 452418 w 2322053"/>
              <a:gd name="connsiteY69" fmla="*/ 4178291 h 5152852"/>
              <a:gd name="connsiteX70" fmla="*/ 465137 w 2322053"/>
              <a:gd name="connsiteY70" fmla="*/ 4178291 h 5152852"/>
              <a:gd name="connsiteX71" fmla="*/ 486941 w 2322053"/>
              <a:gd name="connsiteY71" fmla="*/ 4172690 h 5152852"/>
              <a:gd name="connsiteX72" fmla="*/ 476040 w 2322053"/>
              <a:gd name="connsiteY72" fmla="*/ 4155886 h 5152852"/>
              <a:gd name="connsiteX73" fmla="*/ 999320 w 2322053"/>
              <a:gd name="connsiteY73" fmla="*/ 4122281 h 5152852"/>
              <a:gd name="connsiteX74" fmla="*/ 986601 w 2322053"/>
              <a:gd name="connsiteY74" fmla="*/ 4144685 h 5152852"/>
              <a:gd name="connsiteX75" fmla="*/ 999320 w 2322053"/>
              <a:gd name="connsiteY75" fmla="*/ 4161488 h 5152852"/>
              <a:gd name="connsiteX76" fmla="*/ 1010221 w 2322053"/>
              <a:gd name="connsiteY76" fmla="*/ 4161488 h 5152852"/>
              <a:gd name="connsiteX77" fmla="*/ 1010221 w 2322053"/>
              <a:gd name="connsiteY77" fmla="*/ 4122281 h 5152852"/>
              <a:gd name="connsiteX78" fmla="*/ 1242789 w 2322053"/>
              <a:gd name="connsiteY78" fmla="*/ 4111080 h 5152852"/>
              <a:gd name="connsiteX79" fmla="*/ 1208267 w 2322053"/>
              <a:gd name="connsiteY79" fmla="*/ 4133483 h 5152852"/>
              <a:gd name="connsiteX80" fmla="*/ 1219169 w 2322053"/>
              <a:gd name="connsiteY80" fmla="*/ 4133483 h 5152852"/>
              <a:gd name="connsiteX81" fmla="*/ 1242789 w 2322053"/>
              <a:gd name="connsiteY81" fmla="*/ 4122281 h 5152852"/>
              <a:gd name="connsiteX82" fmla="*/ 1219169 w 2322053"/>
              <a:gd name="connsiteY82" fmla="*/ 4077474 h 5152852"/>
              <a:gd name="connsiteX83" fmla="*/ 1219169 w 2322053"/>
              <a:gd name="connsiteY83" fmla="*/ 4099877 h 5152852"/>
              <a:gd name="connsiteX84" fmla="*/ 1242789 w 2322053"/>
              <a:gd name="connsiteY84" fmla="*/ 4099877 h 5152852"/>
              <a:gd name="connsiteX85" fmla="*/ 1242789 w 2322053"/>
              <a:gd name="connsiteY85" fmla="*/ 4088675 h 5152852"/>
              <a:gd name="connsiteX86" fmla="*/ 1219169 w 2322053"/>
              <a:gd name="connsiteY86" fmla="*/ 4077474 h 5152852"/>
              <a:gd name="connsiteX87" fmla="*/ 859414 w 2322053"/>
              <a:gd name="connsiteY87" fmla="*/ 4066272 h 5152852"/>
              <a:gd name="connsiteX88" fmla="*/ 835794 w 2322053"/>
              <a:gd name="connsiteY88" fmla="*/ 4088675 h 5152852"/>
              <a:gd name="connsiteX89" fmla="*/ 835794 w 2322053"/>
              <a:gd name="connsiteY89" fmla="*/ 4094276 h 5152852"/>
              <a:gd name="connsiteX90" fmla="*/ 904838 w 2322053"/>
              <a:gd name="connsiteY90" fmla="*/ 4071873 h 5152852"/>
              <a:gd name="connsiteX91" fmla="*/ 883034 w 2322053"/>
              <a:gd name="connsiteY91" fmla="*/ 4066272 h 5152852"/>
              <a:gd name="connsiteX92" fmla="*/ 1010221 w 2322053"/>
              <a:gd name="connsiteY92" fmla="*/ 4060671 h 5152852"/>
              <a:gd name="connsiteX93" fmla="*/ 999320 w 2322053"/>
              <a:gd name="connsiteY93" fmla="*/ 4071873 h 5152852"/>
              <a:gd name="connsiteX94" fmla="*/ 1010221 w 2322053"/>
              <a:gd name="connsiteY94" fmla="*/ 4099877 h 5152852"/>
              <a:gd name="connsiteX95" fmla="*/ 1055644 w 2322053"/>
              <a:gd name="connsiteY95" fmla="*/ 4099877 h 5152852"/>
              <a:gd name="connsiteX96" fmla="*/ 1010221 w 2322053"/>
              <a:gd name="connsiteY96" fmla="*/ 4060671 h 5152852"/>
              <a:gd name="connsiteX97" fmla="*/ 1021122 w 2322053"/>
              <a:gd name="connsiteY97" fmla="*/ 4032666 h 5152852"/>
              <a:gd name="connsiteX98" fmla="*/ 1021122 w 2322053"/>
              <a:gd name="connsiteY98" fmla="*/ 4043869 h 5152852"/>
              <a:gd name="connsiteX99" fmla="*/ 1044742 w 2322053"/>
              <a:gd name="connsiteY99" fmla="*/ 4043869 h 5152852"/>
              <a:gd name="connsiteX100" fmla="*/ 1021122 w 2322053"/>
              <a:gd name="connsiteY100" fmla="*/ 4032666 h 5152852"/>
              <a:gd name="connsiteX101" fmla="*/ 452418 w 2322053"/>
              <a:gd name="connsiteY101" fmla="*/ 4021464 h 5152852"/>
              <a:gd name="connsiteX102" fmla="*/ 452418 w 2322053"/>
              <a:gd name="connsiteY102" fmla="*/ 4027065 h 5152852"/>
              <a:gd name="connsiteX103" fmla="*/ 465137 w 2322053"/>
              <a:gd name="connsiteY103" fmla="*/ 4043869 h 5152852"/>
              <a:gd name="connsiteX104" fmla="*/ 452418 w 2322053"/>
              <a:gd name="connsiteY104" fmla="*/ 4049470 h 5152852"/>
              <a:gd name="connsiteX105" fmla="*/ 476040 w 2322053"/>
              <a:gd name="connsiteY105" fmla="*/ 4055070 h 5152852"/>
              <a:gd name="connsiteX106" fmla="*/ 476040 w 2322053"/>
              <a:gd name="connsiteY106" fmla="*/ 4032666 h 5152852"/>
              <a:gd name="connsiteX107" fmla="*/ 452418 w 2322053"/>
              <a:gd name="connsiteY107" fmla="*/ 4021464 h 5152852"/>
              <a:gd name="connsiteX108" fmla="*/ 1230070 w 2322053"/>
              <a:gd name="connsiteY108" fmla="*/ 4015864 h 5152852"/>
              <a:gd name="connsiteX109" fmla="*/ 1230070 w 2322053"/>
              <a:gd name="connsiteY109" fmla="*/ 4027065 h 5152852"/>
              <a:gd name="connsiteX110" fmla="*/ 1242789 w 2322053"/>
              <a:gd name="connsiteY110" fmla="*/ 4027065 h 5152852"/>
              <a:gd name="connsiteX111" fmla="*/ 1242789 w 2322053"/>
              <a:gd name="connsiteY111" fmla="*/ 4015864 h 5152852"/>
              <a:gd name="connsiteX112" fmla="*/ 1033841 w 2322053"/>
              <a:gd name="connsiteY112" fmla="*/ 3987859 h 5152852"/>
              <a:gd name="connsiteX113" fmla="*/ 1010221 w 2322053"/>
              <a:gd name="connsiteY113" fmla="*/ 3999061 h 5152852"/>
              <a:gd name="connsiteX114" fmla="*/ 1010221 w 2322053"/>
              <a:gd name="connsiteY114" fmla="*/ 4010263 h 5152852"/>
              <a:gd name="connsiteX115" fmla="*/ 1055644 w 2322053"/>
              <a:gd name="connsiteY115" fmla="*/ 4010263 h 5152852"/>
              <a:gd name="connsiteX116" fmla="*/ 1055644 w 2322053"/>
              <a:gd name="connsiteY116" fmla="*/ 3987859 h 5152852"/>
              <a:gd name="connsiteX117" fmla="*/ 870316 w 2322053"/>
              <a:gd name="connsiteY117" fmla="*/ 3965455 h 5152852"/>
              <a:gd name="connsiteX118" fmla="*/ 883034 w 2322053"/>
              <a:gd name="connsiteY118" fmla="*/ 3976657 h 5152852"/>
              <a:gd name="connsiteX119" fmla="*/ 859414 w 2322053"/>
              <a:gd name="connsiteY119" fmla="*/ 4021464 h 5152852"/>
              <a:gd name="connsiteX120" fmla="*/ 870316 w 2322053"/>
              <a:gd name="connsiteY120" fmla="*/ 4021464 h 5152852"/>
              <a:gd name="connsiteX121" fmla="*/ 904838 w 2322053"/>
              <a:gd name="connsiteY121" fmla="*/ 3965455 h 5152852"/>
              <a:gd name="connsiteX122" fmla="*/ 893936 w 2322053"/>
              <a:gd name="connsiteY122" fmla="*/ 3892643 h 5152852"/>
              <a:gd name="connsiteX123" fmla="*/ 893936 w 2322053"/>
              <a:gd name="connsiteY123" fmla="*/ 3903845 h 5152852"/>
              <a:gd name="connsiteX124" fmla="*/ 904838 w 2322053"/>
              <a:gd name="connsiteY124" fmla="*/ 3903845 h 5152852"/>
              <a:gd name="connsiteX125" fmla="*/ 904838 w 2322053"/>
              <a:gd name="connsiteY125" fmla="*/ 3892643 h 5152852"/>
              <a:gd name="connsiteX126" fmla="*/ 336134 w 2322053"/>
              <a:gd name="connsiteY126" fmla="*/ 3864638 h 5152852"/>
              <a:gd name="connsiteX127" fmla="*/ 336134 w 2322053"/>
              <a:gd name="connsiteY127" fmla="*/ 3875841 h 5152852"/>
              <a:gd name="connsiteX128" fmla="*/ 314332 w 2322053"/>
              <a:gd name="connsiteY128" fmla="*/ 3875841 h 5152852"/>
              <a:gd name="connsiteX129" fmla="*/ 336134 w 2322053"/>
              <a:gd name="connsiteY129" fmla="*/ 3864638 h 5152852"/>
              <a:gd name="connsiteX130" fmla="*/ 626845 w 2322053"/>
              <a:gd name="connsiteY130" fmla="*/ 3842235 h 5152852"/>
              <a:gd name="connsiteX131" fmla="*/ 626845 w 2322053"/>
              <a:gd name="connsiteY131" fmla="*/ 3864638 h 5152852"/>
              <a:gd name="connsiteX132" fmla="*/ 637748 w 2322053"/>
              <a:gd name="connsiteY132" fmla="*/ 3864638 h 5152852"/>
              <a:gd name="connsiteX133" fmla="*/ 637748 w 2322053"/>
              <a:gd name="connsiteY133" fmla="*/ 3842235 h 5152852"/>
              <a:gd name="connsiteX134" fmla="*/ 1428118 w 2322053"/>
              <a:gd name="connsiteY134" fmla="*/ 3780625 h 5152852"/>
              <a:gd name="connsiteX135" fmla="*/ 1428118 w 2322053"/>
              <a:gd name="connsiteY135" fmla="*/ 3786225 h 5152852"/>
              <a:gd name="connsiteX136" fmla="*/ 1451738 w 2322053"/>
              <a:gd name="connsiteY136" fmla="*/ 3786225 h 5152852"/>
              <a:gd name="connsiteX137" fmla="*/ 1451738 w 2322053"/>
              <a:gd name="connsiteY137" fmla="*/ 3780625 h 5152852"/>
              <a:gd name="connsiteX138" fmla="*/ 1451738 w 2322053"/>
              <a:gd name="connsiteY138" fmla="*/ 1361024 h 5152852"/>
              <a:gd name="connsiteX139" fmla="*/ 1451738 w 2322053"/>
              <a:gd name="connsiteY139" fmla="*/ 1377828 h 5152852"/>
              <a:gd name="connsiteX140" fmla="*/ 1475358 w 2322053"/>
              <a:gd name="connsiteY140" fmla="*/ 1366625 h 5152852"/>
              <a:gd name="connsiteX141" fmla="*/ 1475358 w 2322053"/>
              <a:gd name="connsiteY141" fmla="*/ 1361024 h 5152852"/>
              <a:gd name="connsiteX142" fmla="*/ 2287531 w 2322053"/>
              <a:gd name="connsiteY142" fmla="*/ 1327419 h 5152852"/>
              <a:gd name="connsiteX143" fmla="*/ 2322053 w 2322053"/>
              <a:gd name="connsiteY143" fmla="*/ 1327419 h 5152852"/>
              <a:gd name="connsiteX144" fmla="*/ 2322053 w 2322053"/>
              <a:gd name="connsiteY144" fmla="*/ 1338621 h 5152852"/>
              <a:gd name="connsiteX145" fmla="*/ 2287531 w 2322053"/>
              <a:gd name="connsiteY145" fmla="*/ 1338621 h 5152852"/>
              <a:gd name="connsiteX146" fmla="*/ 1439019 w 2322053"/>
              <a:gd name="connsiteY146" fmla="*/ 1209800 h 5152852"/>
              <a:gd name="connsiteX147" fmla="*/ 1428118 w 2322053"/>
              <a:gd name="connsiteY147" fmla="*/ 1221001 h 5152852"/>
              <a:gd name="connsiteX148" fmla="*/ 1451738 w 2322053"/>
              <a:gd name="connsiteY148" fmla="*/ 1271410 h 5152852"/>
              <a:gd name="connsiteX149" fmla="*/ 1428118 w 2322053"/>
              <a:gd name="connsiteY149" fmla="*/ 1288212 h 5152852"/>
              <a:gd name="connsiteX150" fmla="*/ 1451738 w 2322053"/>
              <a:gd name="connsiteY150" fmla="*/ 1333020 h 5152852"/>
              <a:gd name="connsiteX151" fmla="*/ 1486259 w 2322053"/>
              <a:gd name="connsiteY151" fmla="*/ 1333020 h 5152852"/>
              <a:gd name="connsiteX152" fmla="*/ 1475358 w 2322053"/>
              <a:gd name="connsiteY152" fmla="*/ 1299414 h 5152852"/>
              <a:gd name="connsiteX153" fmla="*/ 1486259 w 2322053"/>
              <a:gd name="connsiteY153" fmla="*/ 1288212 h 5152852"/>
              <a:gd name="connsiteX154" fmla="*/ 1462639 w 2322053"/>
              <a:gd name="connsiteY154" fmla="*/ 1249006 h 5152852"/>
              <a:gd name="connsiteX155" fmla="*/ 1475358 w 2322053"/>
              <a:gd name="connsiteY155" fmla="*/ 1226602 h 5152852"/>
              <a:gd name="connsiteX156" fmla="*/ 1475358 w 2322053"/>
              <a:gd name="connsiteY156" fmla="*/ 1221001 h 5152852"/>
              <a:gd name="connsiteX157" fmla="*/ 1451738 w 2322053"/>
              <a:gd name="connsiteY157" fmla="*/ 1209800 h 5152852"/>
              <a:gd name="connsiteX158" fmla="*/ 267090 w 2322053"/>
              <a:gd name="connsiteY158" fmla="*/ 1097781 h 5152852"/>
              <a:gd name="connsiteX159" fmla="*/ 267090 w 2322053"/>
              <a:gd name="connsiteY159" fmla="*/ 1108983 h 5152852"/>
              <a:gd name="connsiteX160" fmla="*/ 277993 w 2322053"/>
              <a:gd name="connsiteY160" fmla="*/ 1108983 h 5152852"/>
              <a:gd name="connsiteX161" fmla="*/ 277993 w 2322053"/>
              <a:gd name="connsiteY161" fmla="*/ 1097781 h 5152852"/>
              <a:gd name="connsiteX162" fmla="*/ 510561 w 2322053"/>
              <a:gd name="connsiteY162" fmla="*/ 537688 h 5152852"/>
              <a:gd name="connsiteX163" fmla="*/ 499660 w 2322053"/>
              <a:gd name="connsiteY163" fmla="*/ 571294 h 5152852"/>
              <a:gd name="connsiteX164" fmla="*/ 523280 w 2322053"/>
              <a:gd name="connsiteY164" fmla="*/ 593697 h 5152852"/>
              <a:gd name="connsiteX165" fmla="*/ 534181 w 2322053"/>
              <a:gd name="connsiteY165" fmla="*/ 593697 h 5152852"/>
              <a:gd name="connsiteX166" fmla="*/ 534181 w 2322053"/>
              <a:gd name="connsiteY166" fmla="*/ 565692 h 5152852"/>
              <a:gd name="connsiteX167" fmla="*/ 523280 w 2322053"/>
              <a:gd name="connsiteY167" fmla="*/ 537688 h 5152852"/>
              <a:gd name="connsiteX168" fmla="*/ 2182149 w 2322053"/>
              <a:gd name="connsiteY168" fmla="*/ 526486 h 5152852"/>
              <a:gd name="connsiteX169" fmla="*/ 2205769 w 2322053"/>
              <a:gd name="connsiteY169" fmla="*/ 526486 h 5152852"/>
              <a:gd name="connsiteX170" fmla="*/ 2205769 w 2322053"/>
              <a:gd name="connsiteY170" fmla="*/ 554491 h 5152852"/>
              <a:gd name="connsiteX171" fmla="*/ 2182149 w 2322053"/>
              <a:gd name="connsiteY171" fmla="*/ 543289 h 5152852"/>
              <a:gd name="connsiteX172" fmla="*/ 917557 w 2322053"/>
              <a:gd name="connsiteY172" fmla="*/ 408867 h 5152852"/>
              <a:gd name="connsiteX173" fmla="*/ 941177 w 2322053"/>
              <a:gd name="connsiteY173" fmla="*/ 408867 h 5152852"/>
              <a:gd name="connsiteX174" fmla="*/ 941177 w 2322053"/>
              <a:gd name="connsiteY174" fmla="*/ 420069 h 5152852"/>
              <a:gd name="connsiteX175" fmla="*/ 917557 w 2322053"/>
              <a:gd name="connsiteY175" fmla="*/ 420069 h 5152852"/>
              <a:gd name="connsiteX176" fmla="*/ 917557 w 2322053"/>
              <a:gd name="connsiteY176" fmla="*/ 352858 h 5152852"/>
              <a:gd name="connsiteX177" fmla="*/ 941177 w 2322053"/>
              <a:gd name="connsiteY177" fmla="*/ 352858 h 5152852"/>
              <a:gd name="connsiteX178" fmla="*/ 941177 w 2322053"/>
              <a:gd name="connsiteY178" fmla="*/ 386463 h 5152852"/>
              <a:gd name="connsiteX179" fmla="*/ 917557 w 2322053"/>
              <a:gd name="connsiteY179" fmla="*/ 386463 h 5152852"/>
              <a:gd name="connsiteX180" fmla="*/ 893936 w 2322053"/>
              <a:gd name="connsiteY180" fmla="*/ 358458 h 5152852"/>
              <a:gd name="connsiteX181" fmla="*/ 999320 w 2322053"/>
              <a:gd name="connsiteY181" fmla="*/ 257642 h 5152852"/>
              <a:gd name="connsiteX182" fmla="*/ 1010221 w 2322053"/>
              <a:gd name="connsiteY182" fmla="*/ 285647 h 5152852"/>
              <a:gd name="connsiteX183" fmla="*/ 1010221 w 2322053"/>
              <a:gd name="connsiteY183" fmla="*/ 308051 h 5152852"/>
              <a:gd name="connsiteX184" fmla="*/ 986601 w 2322053"/>
              <a:gd name="connsiteY184" fmla="*/ 308051 h 5152852"/>
              <a:gd name="connsiteX185" fmla="*/ 975698 w 2322053"/>
              <a:gd name="connsiteY185" fmla="*/ 280047 h 5152852"/>
              <a:gd name="connsiteX186" fmla="*/ 975698 w 2322053"/>
              <a:gd name="connsiteY186" fmla="*/ 268844 h 5152852"/>
              <a:gd name="connsiteX187" fmla="*/ 999320 w 2322053"/>
              <a:gd name="connsiteY187" fmla="*/ 257642 h 5152852"/>
              <a:gd name="connsiteX188" fmla="*/ 1589825 w 2322053"/>
              <a:gd name="connsiteY188" fmla="*/ 140022 h 5152852"/>
              <a:gd name="connsiteX189" fmla="*/ 1613446 w 2322053"/>
              <a:gd name="connsiteY189" fmla="*/ 140022 h 5152852"/>
              <a:gd name="connsiteX190" fmla="*/ 1613446 w 2322053"/>
              <a:gd name="connsiteY190" fmla="*/ 179229 h 5152852"/>
              <a:gd name="connsiteX191" fmla="*/ 1589825 w 2322053"/>
              <a:gd name="connsiteY191" fmla="*/ 179229 h 5152852"/>
              <a:gd name="connsiteX192" fmla="*/ 1497161 w 2322053"/>
              <a:gd name="connsiteY192" fmla="*/ 0 h 5152852"/>
              <a:gd name="connsiteX193" fmla="*/ 1578923 w 2322053"/>
              <a:gd name="connsiteY193" fmla="*/ 28004 h 5152852"/>
              <a:gd name="connsiteX194" fmla="*/ 1578923 w 2322053"/>
              <a:gd name="connsiteY194" fmla="*/ 67211 h 5152852"/>
              <a:gd name="connsiteX195" fmla="*/ 1568022 w 2322053"/>
              <a:gd name="connsiteY195" fmla="*/ 78413 h 5152852"/>
              <a:gd name="connsiteX196" fmla="*/ 1589825 w 2322053"/>
              <a:gd name="connsiteY196" fmla="*/ 84013 h 5152852"/>
              <a:gd name="connsiteX197" fmla="*/ 1613446 w 2322053"/>
              <a:gd name="connsiteY197" fmla="*/ 67211 h 5152852"/>
              <a:gd name="connsiteX198" fmla="*/ 1637066 w 2322053"/>
              <a:gd name="connsiteY198" fmla="*/ 78413 h 5152852"/>
              <a:gd name="connsiteX199" fmla="*/ 1637066 w 2322053"/>
              <a:gd name="connsiteY199" fmla="*/ 100816 h 5152852"/>
              <a:gd name="connsiteX200" fmla="*/ 1626165 w 2322053"/>
              <a:gd name="connsiteY200" fmla="*/ 112018 h 5152852"/>
              <a:gd name="connsiteX201" fmla="*/ 1568022 w 2322053"/>
              <a:gd name="connsiteY201" fmla="*/ 106418 h 5152852"/>
              <a:gd name="connsiteX202" fmla="*/ 1531683 w 2322053"/>
              <a:gd name="connsiteY202" fmla="*/ 112018 h 5152852"/>
              <a:gd name="connsiteX203" fmla="*/ 1555303 w 2322053"/>
              <a:gd name="connsiteY203" fmla="*/ 179229 h 5152852"/>
              <a:gd name="connsiteX204" fmla="*/ 1544402 w 2322053"/>
              <a:gd name="connsiteY204" fmla="*/ 184831 h 5152852"/>
              <a:gd name="connsiteX205" fmla="*/ 1578923 w 2322053"/>
              <a:gd name="connsiteY205" fmla="*/ 308051 h 5152852"/>
              <a:gd name="connsiteX206" fmla="*/ 1568022 w 2322053"/>
              <a:gd name="connsiteY206" fmla="*/ 319252 h 5152852"/>
              <a:gd name="connsiteX207" fmla="*/ 1613446 w 2322053"/>
              <a:gd name="connsiteY207" fmla="*/ 347257 h 5152852"/>
              <a:gd name="connsiteX208" fmla="*/ 1613446 w 2322053"/>
              <a:gd name="connsiteY208" fmla="*/ 352858 h 5152852"/>
              <a:gd name="connsiteX209" fmla="*/ 1568022 w 2322053"/>
              <a:gd name="connsiteY209" fmla="*/ 364060 h 5152852"/>
              <a:gd name="connsiteX210" fmla="*/ 1578923 w 2322053"/>
              <a:gd name="connsiteY210" fmla="*/ 375261 h 5152852"/>
              <a:gd name="connsiteX211" fmla="*/ 1578923 w 2322053"/>
              <a:gd name="connsiteY211" fmla="*/ 380862 h 5152852"/>
              <a:gd name="connsiteX212" fmla="*/ 1589825 w 2322053"/>
              <a:gd name="connsiteY212" fmla="*/ 492880 h 5152852"/>
              <a:gd name="connsiteX213" fmla="*/ 1578923 w 2322053"/>
              <a:gd name="connsiteY213" fmla="*/ 492880 h 5152852"/>
              <a:gd name="connsiteX214" fmla="*/ 1613446 w 2322053"/>
              <a:gd name="connsiteY214" fmla="*/ 565692 h 5152852"/>
              <a:gd name="connsiteX215" fmla="*/ 1589825 w 2322053"/>
              <a:gd name="connsiteY215" fmla="*/ 610500 h 5152852"/>
              <a:gd name="connsiteX216" fmla="*/ 1589825 w 2322053"/>
              <a:gd name="connsiteY216" fmla="*/ 621701 h 5152852"/>
              <a:gd name="connsiteX217" fmla="*/ 1613446 w 2322053"/>
              <a:gd name="connsiteY217" fmla="*/ 660908 h 5152852"/>
              <a:gd name="connsiteX218" fmla="*/ 1602543 w 2322053"/>
              <a:gd name="connsiteY218" fmla="*/ 660908 h 5152852"/>
              <a:gd name="connsiteX219" fmla="*/ 1613446 w 2322053"/>
              <a:gd name="connsiteY219" fmla="*/ 677711 h 5152852"/>
              <a:gd name="connsiteX220" fmla="*/ 1602543 w 2322053"/>
              <a:gd name="connsiteY220" fmla="*/ 683313 h 5152852"/>
              <a:gd name="connsiteX221" fmla="*/ 1613446 w 2322053"/>
              <a:gd name="connsiteY221" fmla="*/ 711317 h 5152852"/>
              <a:gd name="connsiteX222" fmla="*/ 1613446 w 2322053"/>
              <a:gd name="connsiteY222" fmla="*/ 750524 h 5152852"/>
              <a:gd name="connsiteX223" fmla="*/ 1637066 w 2322053"/>
              <a:gd name="connsiteY223" fmla="*/ 767326 h 5152852"/>
              <a:gd name="connsiteX224" fmla="*/ 1637066 w 2322053"/>
              <a:gd name="connsiteY224" fmla="*/ 784129 h 5152852"/>
              <a:gd name="connsiteX225" fmla="*/ 1613446 w 2322053"/>
              <a:gd name="connsiteY225" fmla="*/ 800932 h 5152852"/>
              <a:gd name="connsiteX226" fmla="*/ 1613446 w 2322053"/>
              <a:gd name="connsiteY226" fmla="*/ 924152 h 5152852"/>
              <a:gd name="connsiteX227" fmla="*/ 1626165 w 2322053"/>
              <a:gd name="connsiteY227" fmla="*/ 946556 h 5152852"/>
              <a:gd name="connsiteX228" fmla="*/ 1613446 w 2322053"/>
              <a:gd name="connsiteY228" fmla="*/ 957757 h 5152852"/>
              <a:gd name="connsiteX229" fmla="*/ 1626165 w 2322053"/>
              <a:gd name="connsiteY229" fmla="*/ 980162 h 5152852"/>
              <a:gd name="connsiteX230" fmla="*/ 1613446 w 2322053"/>
              <a:gd name="connsiteY230" fmla="*/ 985762 h 5152852"/>
              <a:gd name="connsiteX231" fmla="*/ 1637066 w 2322053"/>
              <a:gd name="connsiteY231" fmla="*/ 1080978 h 5152852"/>
              <a:gd name="connsiteX232" fmla="*/ 1626165 w 2322053"/>
              <a:gd name="connsiteY232" fmla="*/ 1097781 h 5152852"/>
              <a:gd name="connsiteX233" fmla="*/ 1660686 w 2322053"/>
              <a:gd name="connsiteY233" fmla="*/ 1142589 h 5152852"/>
              <a:gd name="connsiteX234" fmla="*/ 1706110 w 2322053"/>
              <a:gd name="connsiteY234" fmla="*/ 1041772 h 5152852"/>
              <a:gd name="connsiteX235" fmla="*/ 1706110 w 2322053"/>
              <a:gd name="connsiteY235" fmla="*/ 1008166 h 5152852"/>
              <a:gd name="connsiteX236" fmla="*/ 1729730 w 2322053"/>
              <a:gd name="connsiteY236" fmla="*/ 991363 h 5152852"/>
              <a:gd name="connsiteX237" fmla="*/ 1718829 w 2322053"/>
              <a:gd name="connsiteY237" fmla="*/ 968959 h 5152852"/>
              <a:gd name="connsiteX238" fmla="*/ 1729730 w 2322053"/>
              <a:gd name="connsiteY238" fmla="*/ 957757 h 5152852"/>
              <a:gd name="connsiteX239" fmla="*/ 1718829 w 2322053"/>
              <a:gd name="connsiteY239" fmla="*/ 935354 h 5152852"/>
              <a:gd name="connsiteX240" fmla="*/ 1798774 w 2322053"/>
              <a:gd name="connsiteY240" fmla="*/ 845739 h 5152852"/>
              <a:gd name="connsiteX241" fmla="*/ 1787873 w 2322053"/>
              <a:gd name="connsiteY241" fmla="*/ 812134 h 5152852"/>
              <a:gd name="connsiteX242" fmla="*/ 1904157 w 2322053"/>
              <a:gd name="connsiteY242" fmla="*/ 688913 h 5152852"/>
              <a:gd name="connsiteX243" fmla="*/ 1927777 w 2322053"/>
              <a:gd name="connsiteY243" fmla="*/ 638505 h 5152852"/>
              <a:gd name="connsiteX244" fmla="*/ 1938678 w 2322053"/>
              <a:gd name="connsiteY244" fmla="*/ 644106 h 5152852"/>
              <a:gd name="connsiteX245" fmla="*/ 1985919 w 2322053"/>
              <a:gd name="connsiteY245" fmla="*/ 632904 h 5152852"/>
              <a:gd name="connsiteX246" fmla="*/ 2007722 w 2322053"/>
              <a:gd name="connsiteY246" fmla="*/ 649707 h 5152852"/>
              <a:gd name="connsiteX247" fmla="*/ 2007722 w 2322053"/>
              <a:gd name="connsiteY247" fmla="*/ 716918 h 5152852"/>
              <a:gd name="connsiteX248" fmla="*/ 2031342 w 2322053"/>
              <a:gd name="connsiteY248" fmla="*/ 739322 h 5152852"/>
              <a:gd name="connsiteX249" fmla="*/ 2044061 w 2322053"/>
              <a:gd name="connsiteY249" fmla="*/ 739322 h 5152852"/>
              <a:gd name="connsiteX250" fmla="*/ 2054963 w 2322053"/>
              <a:gd name="connsiteY250" fmla="*/ 677711 h 5152852"/>
              <a:gd name="connsiteX251" fmla="*/ 2044061 w 2322053"/>
              <a:gd name="connsiteY251" fmla="*/ 666509 h 5152852"/>
              <a:gd name="connsiteX252" fmla="*/ 2136725 w 2322053"/>
              <a:gd name="connsiteY252" fmla="*/ 515285 h 5152852"/>
              <a:gd name="connsiteX253" fmla="*/ 2136725 w 2322053"/>
              <a:gd name="connsiteY253" fmla="*/ 481679 h 5152852"/>
              <a:gd name="connsiteX254" fmla="*/ 2160346 w 2322053"/>
              <a:gd name="connsiteY254" fmla="*/ 481679 h 5152852"/>
              <a:gd name="connsiteX255" fmla="*/ 2160346 w 2322053"/>
              <a:gd name="connsiteY255" fmla="*/ 492880 h 5152852"/>
              <a:gd name="connsiteX256" fmla="*/ 2171247 w 2322053"/>
              <a:gd name="connsiteY256" fmla="*/ 543289 h 5152852"/>
              <a:gd name="connsiteX257" fmla="*/ 2160346 w 2322053"/>
              <a:gd name="connsiteY257" fmla="*/ 554491 h 5152852"/>
              <a:gd name="connsiteX258" fmla="*/ 2182149 w 2322053"/>
              <a:gd name="connsiteY258" fmla="*/ 599298 h 5152852"/>
              <a:gd name="connsiteX259" fmla="*/ 2171247 w 2322053"/>
              <a:gd name="connsiteY259" fmla="*/ 621701 h 5152852"/>
              <a:gd name="connsiteX260" fmla="*/ 2194867 w 2322053"/>
              <a:gd name="connsiteY260" fmla="*/ 644106 h 5152852"/>
              <a:gd name="connsiteX261" fmla="*/ 2171247 w 2322053"/>
              <a:gd name="connsiteY261" fmla="*/ 655307 h 5152852"/>
              <a:gd name="connsiteX262" fmla="*/ 2171247 w 2322053"/>
              <a:gd name="connsiteY262" fmla="*/ 683313 h 5152852"/>
              <a:gd name="connsiteX263" fmla="*/ 2194867 w 2322053"/>
              <a:gd name="connsiteY263" fmla="*/ 694514 h 5152852"/>
              <a:gd name="connsiteX264" fmla="*/ 2171247 w 2322053"/>
              <a:gd name="connsiteY264" fmla="*/ 795330 h 5152852"/>
              <a:gd name="connsiteX265" fmla="*/ 2171247 w 2322053"/>
              <a:gd name="connsiteY265" fmla="*/ 868143 h 5152852"/>
              <a:gd name="connsiteX266" fmla="*/ 2160346 w 2322053"/>
              <a:gd name="connsiteY266" fmla="*/ 873744 h 5152852"/>
              <a:gd name="connsiteX267" fmla="*/ 2205769 w 2322053"/>
              <a:gd name="connsiteY267" fmla="*/ 912951 h 5152852"/>
              <a:gd name="connsiteX268" fmla="*/ 2160346 w 2322053"/>
              <a:gd name="connsiteY268" fmla="*/ 929753 h 5152852"/>
              <a:gd name="connsiteX269" fmla="*/ 2240291 w 2322053"/>
              <a:gd name="connsiteY269" fmla="*/ 974560 h 5152852"/>
              <a:gd name="connsiteX270" fmla="*/ 2240291 w 2322053"/>
              <a:gd name="connsiteY270" fmla="*/ 1030569 h 5152852"/>
              <a:gd name="connsiteX271" fmla="*/ 2229389 w 2322053"/>
              <a:gd name="connsiteY271" fmla="*/ 1052974 h 5152852"/>
              <a:gd name="connsiteX272" fmla="*/ 2253010 w 2322053"/>
              <a:gd name="connsiteY272" fmla="*/ 1075377 h 5152852"/>
              <a:gd name="connsiteX273" fmla="*/ 2229389 w 2322053"/>
              <a:gd name="connsiteY273" fmla="*/ 1103382 h 5152852"/>
              <a:gd name="connsiteX274" fmla="*/ 2240291 w 2322053"/>
              <a:gd name="connsiteY274" fmla="*/ 1108983 h 5152852"/>
              <a:gd name="connsiteX275" fmla="*/ 2216670 w 2322053"/>
              <a:gd name="connsiteY275" fmla="*/ 1187395 h 5152852"/>
              <a:gd name="connsiteX276" fmla="*/ 2240291 w 2322053"/>
              <a:gd name="connsiteY276" fmla="*/ 1198597 h 5152852"/>
              <a:gd name="connsiteX277" fmla="*/ 2216670 w 2322053"/>
              <a:gd name="connsiteY277" fmla="*/ 1232203 h 5152852"/>
              <a:gd name="connsiteX278" fmla="*/ 2216670 w 2322053"/>
              <a:gd name="connsiteY278" fmla="*/ 1254606 h 5152852"/>
              <a:gd name="connsiteX279" fmla="*/ 2229389 w 2322053"/>
              <a:gd name="connsiteY279" fmla="*/ 1288212 h 5152852"/>
              <a:gd name="connsiteX280" fmla="*/ 2205769 w 2322053"/>
              <a:gd name="connsiteY280" fmla="*/ 1361024 h 5152852"/>
              <a:gd name="connsiteX281" fmla="*/ 2274813 w 2322053"/>
              <a:gd name="connsiteY281" fmla="*/ 1433836 h 5152852"/>
              <a:gd name="connsiteX282" fmla="*/ 2274813 w 2322053"/>
              <a:gd name="connsiteY282" fmla="*/ 1467442 h 5152852"/>
              <a:gd name="connsiteX283" fmla="*/ 2322053 w 2322053"/>
              <a:gd name="connsiteY283" fmla="*/ 1478644 h 5152852"/>
              <a:gd name="connsiteX284" fmla="*/ 2311151 w 2322053"/>
              <a:gd name="connsiteY284" fmla="*/ 1495447 h 5152852"/>
              <a:gd name="connsiteX285" fmla="*/ 2322053 w 2322053"/>
              <a:gd name="connsiteY285" fmla="*/ 1501048 h 5152852"/>
              <a:gd name="connsiteX286" fmla="*/ 2298433 w 2322053"/>
              <a:gd name="connsiteY286" fmla="*/ 1557057 h 5152852"/>
              <a:gd name="connsiteX287" fmla="*/ 2311151 w 2322053"/>
              <a:gd name="connsiteY287" fmla="*/ 1573860 h 5152852"/>
              <a:gd name="connsiteX288" fmla="*/ 2263911 w 2322053"/>
              <a:gd name="connsiteY288" fmla="*/ 1624268 h 5152852"/>
              <a:gd name="connsiteX289" fmla="*/ 2311151 w 2322053"/>
              <a:gd name="connsiteY289" fmla="*/ 1669075 h 5152852"/>
              <a:gd name="connsiteX290" fmla="*/ 2311151 w 2322053"/>
              <a:gd name="connsiteY290" fmla="*/ 1685878 h 5152852"/>
              <a:gd name="connsiteX291" fmla="*/ 2253010 w 2322053"/>
              <a:gd name="connsiteY291" fmla="*/ 1820300 h 5152852"/>
              <a:gd name="connsiteX292" fmla="*/ 2253010 w 2322053"/>
              <a:gd name="connsiteY292" fmla="*/ 1831502 h 5152852"/>
              <a:gd name="connsiteX293" fmla="*/ 2274813 w 2322053"/>
              <a:gd name="connsiteY293" fmla="*/ 1876310 h 5152852"/>
              <a:gd name="connsiteX294" fmla="*/ 2263911 w 2322053"/>
              <a:gd name="connsiteY294" fmla="*/ 1887511 h 5152852"/>
              <a:gd name="connsiteX295" fmla="*/ 2274813 w 2322053"/>
              <a:gd name="connsiteY295" fmla="*/ 1898713 h 5152852"/>
              <a:gd name="connsiteX296" fmla="*/ 2263911 w 2322053"/>
              <a:gd name="connsiteY296" fmla="*/ 1932319 h 5152852"/>
              <a:gd name="connsiteX297" fmla="*/ 2263911 w 2322053"/>
              <a:gd name="connsiteY297" fmla="*/ 1937920 h 5152852"/>
              <a:gd name="connsiteX298" fmla="*/ 2287531 w 2322053"/>
              <a:gd name="connsiteY298" fmla="*/ 1954722 h 5152852"/>
              <a:gd name="connsiteX299" fmla="*/ 2263911 w 2322053"/>
              <a:gd name="connsiteY299" fmla="*/ 1999530 h 5152852"/>
              <a:gd name="connsiteX300" fmla="*/ 2274813 w 2322053"/>
              <a:gd name="connsiteY300" fmla="*/ 2010731 h 5152852"/>
              <a:gd name="connsiteX301" fmla="*/ 2263911 w 2322053"/>
              <a:gd name="connsiteY301" fmla="*/ 2044337 h 5152852"/>
              <a:gd name="connsiteX302" fmla="*/ 2287531 w 2322053"/>
              <a:gd name="connsiteY302" fmla="*/ 2055539 h 5152852"/>
              <a:gd name="connsiteX303" fmla="*/ 2240291 w 2322053"/>
              <a:gd name="connsiteY303" fmla="*/ 2117149 h 5152852"/>
              <a:gd name="connsiteX304" fmla="*/ 2263911 w 2322053"/>
              <a:gd name="connsiteY304" fmla="*/ 2128351 h 5152852"/>
              <a:gd name="connsiteX305" fmla="*/ 2240291 w 2322053"/>
              <a:gd name="connsiteY305" fmla="*/ 2139554 h 5152852"/>
              <a:gd name="connsiteX306" fmla="*/ 2263911 w 2322053"/>
              <a:gd name="connsiteY306" fmla="*/ 2173159 h 5152852"/>
              <a:gd name="connsiteX307" fmla="*/ 2253010 w 2322053"/>
              <a:gd name="connsiteY307" fmla="*/ 2184360 h 5152852"/>
              <a:gd name="connsiteX308" fmla="*/ 2263911 w 2322053"/>
              <a:gd name="connsiteY308" fmla="*/ 2212365 h 5152852"/>
              <a:gd name="connsiteX309" fmla="*/ 2240291 w 2322053"/>
              <a:gd name="connsiteY309" fmla="*/ 2290778 h 5152852"/>
              <a:gd name="connsiteX310" fmla="*/ 2263911 w 2322053"/>
              <a:gd name="connsiteY310" fmla="*/ 2374792 h 5152852"/>
              <a:gd name="connsiteX311" fmla="*/ 2240291 w 2322053"/>
              <a:gd name="connsiteY311" fmla="*/ 2419599 h 5152852"/>
              <a:gd name="connsiteX312" fmla="*/ 2253010 w 2322053"/>
              <a:gd name="connsiteY312" fmla="*/ 2475608 h 5152852"/>
              <a:gd name="connsiteX313" fmla="*/ 2229389 w 2322053"/>
              <a:gd name="connsiteY313" fmla="*/ 2486811 h 5152852"/>
              <a:gd name="connsiteX314" fmla="*/ 2240291 w 2322053"/>
              <a:gd name="connsiteY314" fmla="*/ 2514815 h 5152852"/>
              <a:gd name="connsiteX315" fmla="*/ 2229389 w 2322053"/>
              <a:gd name="connsiteY315" fmla="*/ 2542820 h 5152852"/>
              <a:gd name="connsiteX316" fmla="*/ 2263911 w 2322053"/>
              <a:gd name="connsiteY316" fmla="*/ 2559623 h 5152852"/>
              <a:gd name="connsiteX317" fmla="*/ 2263911 w 2322053"/>
              <a:gd name="connsiteY317" fmla="*/ 2570824 h 5152852"/>
              <a:gd name="connsiteX318" fmla="*/ 2216670 w 2322053"/>
              <a:gd name="connsiteY318" fmla="*/ 2604430 h 5152852"/>
              <a:gd name="connsiteX319" fmla="*/ 2263911 w 2322053"/>
              <a:gd name="connsiteY319" fmla="*/ 2688444 h 5152852"/>
              <a:gd name="connsiteX320" fmla="*/ 2216670 w 2322053"/>
              <a:gd name="connsiteY320" fmla="*/ 2722050 h 5152852"/>
              <a:gd name="connsiteX321" fmla="*/ 2216670 w 2322053"/>
              <a:gd name="connsiteY321" fmla="*/ 2755655 h 5152852"/>
              <a:gd name="connsiteX322" fmla="*/ 2229389 w 2322053"/>
              <a:gd name="connsiteY322" fmla="*/ 2778059 h 5152852"/>
              <a:gd name="connsiteX323" fmla="*/ 2216670 w 2322053"/>
              <a:gd name="connsiteY323" fmla="*/ 2789261 h 5152852"/>
              <a:gd name="connsiteX324" fmla="*/ 2229389 w 2322053"/>
              <a:gd name="connsiteY324" fmla="*/ 2906880 h 5152852"/>
              <a:gd name="connsiteX325" fmla="*/ 2229389 w 2322053"/>
              <a:gd name="connsiteY325" fmla="*/ 2923683 h 5152852"/>
              <a:gd name="connsiteX326" fmla="*/ 2263911 w 2322053"/>
              <a:gd name="connsiteY326" fmla="*/ 2934884 h 5152852"/>
              <a:gd name="connsiteX327" fmla="*/ 2240291 w 2322053"/>
              <a:gd name="connsiteY327" fmla="*/ 2951688 h 5152852"/>
              <a:gd name="connsiteX328" fmla="*/ 2229389 w 2322053"/>
              <a:gd name="connsiteY328" fmla="*/ 3035701 h 5152852"/>
              <a:gd name="connsiteX329" fmla="*/ 2240291 w 2322053"/>
              <a:gd name="connsiteY329" fmla="*/ 3080509 h 5152852"/>
              <a:gd name="connsiteX330" fmla="*/ 2194867 w 2322053"/>
              <a:gd name="connsiteY330" fmla="*/ 3164522 h 5152852"/>
              <a:gd name="connsiteX331" fmla="*/ 2240291 w 2322053"/>
              <a:gd name="connsiteY331" fmla="*/ 3220532 h 5152852"/>
              <a:gd name="connsiteX332" fmla="*/ 2229389 w 2322053"/>
              <a:gd name="connsiteY332" fmla="*/ 3242936 h 5152852"/>
              <a:gd name="connsiteX333" fmla="*/ 2253010 w 2322053"/>
              <a:gd name="connsiteY333" fmla="*/ 3287743 h 5152852"/>
              <a:gd name="connsiteX334" fmla="*/ 2229389 w 2322053"/>
              <a:gd name="connsiteY334" fmla="*/ 3304546 h 5152852"/>
              <a:gd name="connsiteX335" fmla="*/ 2240291 w 2322053"/>
              <a:gd name="connsiteY335" fmla="*/ 3310147 h 5152852"/>
              <a:gd name="connsiteX336" fmla="*/ 2229389 w 2322053"/>
              <a:gd name="connsiteY336" fmla="*/ 3349354 h 5152852"/>
              <a:gd name="connsiteX337" fmla="*/ 2229389 w 2322053"/>
              <a:gd name="connsiteY337" fmla="*/ 3377358 h 5152852"/>
              <a:gd name="connsiteX338" fmla="*/ 2240291 w 2322053"/>
              <a:gd name="connsiteY338" fmla="*/ 3388559 h 5152852"/>
              <a:gd name="connsiteX339" fmla="*/ 2216670 w 2322053"/>
              <a:gd name="connsiteY339" fmla="*/ 3394160 h 5152852"/>
              <a:gd name="connsiteX340" fmla="*/ 2229389 w 2322053"/>
              <a:gd name="connsiteY340" fmla="*/ 3405362 h 5152852"/>
              <a:gd name="connsiteX341" fmla="*/ 2194867 w 2322053"/>
              <a:gd name="connsiteY341" fmla="*/ 3444569 h 5152852"/>
              <a:gd name="connsiteX342" fmla="*/ 2194867 w 2322053"/>
              <a:gd name="connsiteY342" fmla="*/ 3489377 h 5152852"/>
              <a:gd name="connsiteX343" fmla="*/ 2216670 w 2322053"/>
              <a:gd name="connsiteY343" fmla="*/ 3506179 h 5152852"/>
              <a:gd name="connsiteX344" fmla="*/ 2182149 w 2322053"/>
              <a:gd name="connsiteY344" fmla="*/ 3556588 h 5152852"/>
              <a:gd name="connsiteX345" fmla="*/ 2194867 w 2322053"/>
              <a:gd name="connsiteY345" fmla="*/ 3567789 h 5152852"/>
              <a:gd name="connsiteX346" fmla="*/ 2182149 w 2322053"/>
              <a:gd name="connsiteY346" fmla="*/ 3606996 h 5152852"/>
              <a:gd name="connsiteX347" fmla="*/ 2194867 w 2322053"/>
              <a:gd name="connsiteY347" fmla="*/ 3623798 h 5152852"/>
              <a:gd name="connsiteX348" fmla="*/ 2171247 w 2322053"/>
              <a:gd name="connsiteY348" fmla="*/ 3713414 h 5152852"/>
              <a:gd name="connsiteX349" fmla="*/ 2182149 w 2322053"/>
              <a:gd name="connsiteY349" fmla="*/ 3741418 h 5152852"/>
              <a:gd name="connsiteX350" fmla="*/ 2171247 w 2322053"/>
              <a:gd name="connsiteY350" fmla="*/ 3741418 h 5152852"/>
              <a:gd name="connsiteX351" fmla="*/ 2182149 w 2322053"/>
              <a:gd name="connsiteY351" fmla="*/ 3747019 h 5152852"/>
              <a:gd name="connsiteX352" fmla="*/ 2160346 w 2322053"/>
              <a:gd name="connsiteY352" fmla="*/ 3803028 h 5152852"/>
              <a:gd name="connsiteX353" fmla="*/ 2171247 w 2322053"/>
              <a:gd name="connsiteY353" fmla="*/ 3814231 h 5152852"/>
              <a:gd name="connsiteX354" fmla="*/ 2171247 w 2322053"/>
              <a:gd name="connsiteY354" fmla="*/ 3853436 h 5152852"/>
              <a:gd name="connsiteX355" fmla="*/ 2136725 w 2322053"/>
              <a:gd name="connsiteY355" fmla="*/ 4032666 h 5152852"/>
              <a:gd name="connsiteX356" fmla="*/ 2147627 w 2322053"/>
              <a:gd name="connsiteY356" fmla="*/ 4066272 h 5152852"/>
              <a:gd name="connsiteX357" fmla="*/ 2136725 w 2322053"/>
              <a:gd name="connsiteY357" fmla="*/ 4077474 h 5152852"/>
              <a:gd name="connsiteX358" fmla="*/ 2147627 w 2322053"/>
              <a:gd name="connsiteY358" fmla="*/ 4083075 h 5152852"/>
              <a:gd name="connsiteX359" fmla="*/ 2124006 w 2322053"/>
              <a:gd name="connsiteY359" fmla="*/ 4335117 h 5152852"/>
              <a:gd name="connsiteX360" fmla="*/ 2136725 w 2322053"/>
              <a:gd name="connsiteY360" fmla="*/ 4368722 h 5152852"/>
              <a:gd name="connsiteX361" fmla="*/ 2113105 w 2322053"/>
              <a:gd name="connsiteY361" fmla="*/ 4430332 h 5152852"/>
              <a:gd name="connsiteX362" fmla="*/ 2124006 w 2322053"/>
              <a:gd name="connsiteY362" fmla="*/ 4458337 h 5152852"/>
              <a:gd name="connsiteX363" fmla="*/ 2089485 w 2322053"/>
              <a:gd name="connsiteY363" fmla="*/ 4553552 h 5152852"/>
              <a:gd name="connsiteX364" fmla="*/ 2102203 w 2322053"/>
              <a:gd name="connsiteY364" fmla="*/ 4564755 h 5152852"/>
              <a:gd name="connsiteX365" fmla="*/ 2089485 w 2322053"/>
              <a:gd name="connsiteY365" fmla="*/ 4575957 h 5152852"/>
              <a:gd name="connsiteX366" fmla="*/ 2102203 w 2322053"/>
              <a:gd name="connsiteY366" fmla="*/ 4609561 h 5152852"/>
              <a:gd name="connsiteX367" fmla="*/ 2078583 w 2322053"/>
              <a:gd name="connsiteY367" fmla="*/ 4620764 h 5152852"/>
              <a:gd name="connsiteX368" fmla="*/ 2089485 w 2322053"/>
              <a:gd name="connsiteY368" fmla="*/ 4626365 h 5152852"/>
              <a:gd name="connsiteX369" fmla="*/ 2065865 w 2322053"/>
              <a:gd name="connsiteY369" fmla="*/ 4682374 h 5152852"/>
              <a:gd name="connsiteX370" fmla="*/ 2089485 w 2322053"/>
              <a:gd name="connsiteY370" fmla="*/ 4727181 h 5152852"/>
              <a:gd name="connsiteX371" fmla="*/ 2065865 w 2322053"/>
              <a:gd name="connsiteY371" fmla="*/ 4805595 h 5152852"/>
              <a:gd name="connsiteX372" fmla="*/ 2078583 w 2322053"/>
              <a:gd name="connsiteY372" fmla="*/ 4822397 h 5152852"/>
              <a:gd name="connsiteX373" fmla="*/ 2031342 w 2322053"/>
              <a:gd name="connsiteY373" fmla="*/ 4878406 h 5152852"/>
              <a:gd name="connsiteX374" fmla="*/ 2054963 w 2322053"/>
              <a:gd name="connsiteY374" fmla="*/ 4889608 h 5152852"/>
              <a:gd name="connsiteX375" fmla="*/ 2020441 w 2322053"/>
              <a:gd name="connsiteY375" fmla="*/ 4917613 h 5152852"/>
              <a:gd name="connsiteX376" fmla="*/ 2054963 w 2322053"/>
              <a:gd name="connsiteY376" fmla="*/ 4973623 h 5152852"/>
              <a:gd name="connsiteX377" fmla="*/ 2031342 w 2322053"/>
              <a:gd name="connsiteY377" fmla="*/ 4979223 h 5152852"/>
              <a:gd name="connsiteX378" fmla="*/ 2044061 w 2322053"/>
              <a:gd name="connsiteY378" fmla="*/ 5001627 h 5152852"/>
              <a:gd name="connsiteX379" fmla="*/ 2031342 w 2322053"/>
              <a:gd name="connsiteY379" fmla="*/ 5091242 h 5152852"/>
              <a:gd name="connsiteX380" fmla="*/ 2007722 w 2322053"/>
              <a:gd name="connsiteY380" fmla="*/ 5091242 h 5152852"/>
              <a:gd name="connsiteX381" fmla="*/ 1962298 w 2322053"/>
              <a:gd name="connsiteY381" fmla="*/ 5024031 h 5152852"/>
              <a:gd name="connsiteX382" fmla="*/ 2007722 w 2322053"/>
              <a:gd name="connsiteY382" fmla="*/ 4979223 h 5152852"/>
              <a:gd name="connsiteX383" fmla="*/ 1962298 w 2322053"/>
              <a:gd name="connsiteY383" fmla="*/ 4956819 h 5152852"/>
              <a:gd name="connsiteX384" fmla="*/ 1962298 w 2322053"/>
              <a:gd name="connsiteY384" fmla="*/ 4940017 h 5152852"/>
              <a:gd name="connsiteX385" fmla="*/ 1951397 w 2322053"/>
              <a:gd name="connsiteY385" fmla="*/ 4850402 h 5152852"/>
              <a:gd name="connsiteX386" fmla="*/ 1962298 w 2322053"/>
              <a:gd name="connsiteY386" fmla="*/ 4833599 h 5152852"/>
              <a:gd name="connsiteX387" fmla="*/ 1951397 w 2322053"/>
              <a:gd name="connsiteY387" fmla="*/ 4816796 h 5152852"/>
              <a:gd name="connsiteX388" fmla="*/ 1962298 w 2322053"/>
              <a:gd name="connsiteY388" fmla="*/ 4766388 h 5152852"/>
              <a:gd name="connsiteX389" fmla="*/ 1951397 w 2322053"/>
              <a:gd name="connsiteY389" fmla="*/ 4755186 h 5152852"/>
              <a:gd name="connsiteX390" fmla="*/ 1962298 w 2322053"/>
              <a:gd name="connsiteY390" fmla="*/ 4749585 h 5152852"/>
              <a:gd name="connsiteX391" fmla="*/ 1951397 w 2322053"/>
              <a:gd name="connsiteY391" fmla="*/ 4710379 h 5152852"/>
              <a:gd name="connsiteX392" fmla="*/ 1938678 w 2322053"/>
              <a:gd name="connsiteY392" fmla="*/ 4710379 h 5152852"/>
              <a:gd name="connsiteX393" fmla="*/ 1915058 w 2322053"/>
              <a:gd name="connsiteY393" fmla="*/ 4715979 h 5152852"/>
              <a:gd name="connsiteX394" fmla="*/ 1927777 w 2322053"/>
              <a:gd name="connsiteY394" fmla="*/ 4738384 h 5152852"/>
              <a:gd name="connsiteX395" fmla="*/ 1915058 w 2322053"/>
              <a:gd name="connsiteY395" fmla="*/ 4766388 h 5152852"/>
              <a:gd name="connsiteX396" fmla="*/ 1927777 w 2322053"/>
              <a:gd name="connsiteY396" fmla="*/ 4777590 h 5152852"/>
              <a:gd name="connsiteX397" fmla="*/ 1915058 w 2322053"/>
              <a:gd name="connsiteY397" fmla="*/ 4783190 h 5152852"/>
              <a:gd name="connsiteX398" fmla="*/ 1927777 w 2322053"/>
              <a:gd name="connsiteY398" fmla="*/ 4799994 h 5152852"/>
              <a:gd name="connsiteX399" fmla="*/ 1856915 w 2322053"/>
              <a:gd name="connsiteY399" fmla="*/ 5035233 h 5152852"/>
              <a:gd name="connsiteX400" fmla="*/ 1822394 w 2322053"/>
              <a:gd name="connsiteY400" fmla="*/ 5018429 h 5152852"/>
              <a:gd name="connsiteX401" fmla="*/ 1835113 w 2322053"/>
              <a:gd name="connsiteY401" fmla="*/ 5001627 h 5152852"/>
              <a:gd name="connsiteX402" fmla="*/ 1811493 w 2322053"/>
              <a:gd name="connsiteY402" fmla="*/ 4990425 h 5152852"/>
              <a:gd name="connsiteX403" fmla="*/ 1822394 w 2322053"/>
              <a:gd name="connsiteY403" fmla="*/ 4979223 h 5152852"/>
              <a:gd name="connsiteX404" fmla="*/ 1787873 w 2322053"/>
              <a:gd name="connsiteY404" fmla="*/ 4923214 h 5152852"/>
              <a:gd name="connsiteX405" fmla="*/ 1776970 w 2322053"/>
              <a:gd name="connsiteY405" fmla="*/ 4917613 h 5152852"/>
              <a:gd name="connsiteX406" fmla="*/ 1776970 w 2322053"/>
              <a:gd name="connsiteY406" fmla="*/ 4900810 h 5152852"/>
              <a:gd name="connsiteX407" fmla="*/ 1787873 w 2322053"/>
              <a:gd name="connsiteY407" fmla="*/ 4872806 h 5152852"/>
              <a:gd name="connsiteX408" fmla="*/ 1753350 w 2322053"/>
              <a:gd name="connsiteY408" fmla="*/ 4738384 h 5152852"/>
              <a:gd name="connsiteX409" fmla="*/ 1764251 w 2322053"/>
              <a:gd name="connsiteY409" fmla="*/ 4715979 h 5152852"/>
              <a:gd name="connsiteX410" fmla="*/ 1729730 w 2322053"/>
              <a:gd name="connsiteY410" fmla="*/ 4626365 h 5152852"/>
              <a:gd name="connsiteX411" fmla="*/ 1740631 w 2322053"/>
              <a:gd name="connsiteY411" fmla="*/ 4598360 h 5152852"/>
              <a:gd name="connsiteX412" fmla="*/ 1706110 w 2322053"/>
              <a:gd name="connsiteY412" fmla="*/ 4547951 h 5152852"/>
              <a:gd name="connsiteX413" fmla="*/ 1729730 w 2322053"/>
              <a:gd name="connsiteY413" fmla="*/ 4531149 h 5152852"/>
              <a:gd name="connsiteX414" fmla="*/ 1626165 w 2322053"/>
              <a:gd name="connsiteY414" fmla="*/ 4463938 h 5152852"/>
              <a:gd name="connsiteX415" fmla="*/ 1589825 w 2322053"/>
              <a:gd name="connsiteY415" fmla="*/ 4435933 h 5152852"/>
              <a:gd name="connsiteX416" fmla="*/ 1602543 w 2322053"/>
              <a:gd name="connsiteY416" fmla="*/ 4413529 h 5152852"/>
              <a:gd name="connsiteX417" fmla="*/ 1589825 w 2322053"/>
              <a:gd name="connsiteY417" fmla="*/ 4368722 h 5152852"/>
              <a:gd name="connsiteX418" fmla="*/ 1602543 w 2322053"/>
              <a:gd name="connsiteY418" fmla="*/ 4368722 h 5152852"/>
              <a:gd name="connsiteX419" fmla="*/ 1578923 w 2322053"/>
              <a:gd name="connsiteY419" fmla="*/ 4323914 h 5152852"/>
              <a:gd name="connsiteX420" fmla="*/ 1578923 w 2322053"/>
              <a:gd name="connsiteY420" fmla="*/ 4318313 h 5152852"/>
              <a:gd name="connsiteX421" fmla="*/ 1589825 w 2322053"/>
              <a:gd name="connsiteY421" fmla="*/ 4312713 h 5152852"/>
              <a:gd name="connsiteX422" fmla="*/ 1578923 w 2322053"/>
              <a:gd name="connsiteY422" fmla="*/ 4301511 h 5152852"/>
              <a:gd name="connsiteX423" fmla="*/ 1589825 w 2322053"/>
              <a:gd name="connsiteY423" fmla="*/ 4228699 h 5152852"/>
              <a:gd name="connsiteX424" fmla="*/ 1578923 w 2322053"/>
              <a:gd name="connsiteY424" fmla="*/ 4200694 h 5152852"/>
              <a:gd name="connsiteX425" fmla="*/ 1589825 w 2322053"/>
              <a:gd name="connsiteY425" fmla="*/ 4183891 h 5152852"/>
              <a:gd name="connsiteX426" fmla="*/ 1568022 w 2322053"/>
              <a:gd name="connsiteY426" fmla="*/ 4155886 h 5152852"/>
              <a:gd name="connsiteX427" fmla="*/ 1589825 w 2322053"/>
              <a:gd name="connsiteY427" fmla="*/ 4088675 h 5152852"/>
              <a:gd name="connsiteX428" fmla="*/ 1568022 w 2322053"/>
              <a:gd name="connsiteY428" fmla="*/ 4038267 h 5152852"/>
              <a:gd name="connsiteX429" fmla="*/ 1578923 w 2322053"/>
              <a:gd name="connsiteY429" fmla="*/ 4004662 h 5152852"/>
              <a:gd name="connsiteX430" fmla="*/ 1578923 w 2322053"/>
              <a:gd name="connsiteY430" fmla="*/ 3982258 h 5152852"/>
              <a:gd name="connsiteX431" fmla="*/ 1497161 w 2322053"/>
              <a:gd name="connsiteY431" fmla="*/ 3831033 h 5152852"/>
              <a:gd name="connsiteX432" fmla="*/ 1451738 w 2322053"/>
              <a:gd name="connsiteY432" fmla="*/ 3831033 h 5152852"/>
              <a:gd name="connsiteX433" fmla="*/ 1404497 w 2322053"/>
              <a:gd name="connsiteY433" fmla="*/ 3892643 h 5152852"/>
              <a:gd name="connsiteX434" fmla="*/ 1369975 w 2322053"/>
              <a:gd name="connsiteY434" fmla="*/ 4027065 h 5152852"/>
              <a:gd name="connsiteX435" fmla="*/ 1380877 w 2322053"/>
              <a:gd name="connsiteY435" fmla="*/ 4099877 h 5152852"/>
              <a:gd name="connsiteX436" fmla="*/ 1359074 w 2322053"/>
              <a:gd name="connsiteY436" fmla="*/ 4105479 h 5152852"/>
              <a:gd name="connsiteX437" fmla="*/ 1369975 w 2322053"/>
              <a:gd name="connsiteY437" fmla="*/ 4111080 h 5152852"/>
              <a:gd name="connsiteX438" fmla="*/ 1359074 w 2322053"/>
              <a:gd name="connsiteY438" fmla="*/ 4133483 h 5152852"/>
              <a:gd name="connsiteX439" fmla="*/ 1369975 w 2322053"/>
              <a:gd name="connsiteY439" fmla="*/ 4161488 h 5152852"/>
              <a:gd name="connsiteX440" fmla="*/ 1346355 w 2322053"/>
              <a:gd name="connsiteY440" fmla="*/ 4178291 h 5152852"/>
              <a:gd name="connsiteX441" fmla="*/ 1359074 w 2322053"/>
              <a:gd name="connsiteY441" fmla="*/ 4189492 h 5152852"/>
              <a:gd name="connsiteX442" fmla="*/ 1359074 w 2322053"/>
              <a:gd name="connsiteY442" fmla="*/ 4217497 h 5152852"/>
              <a:gd name="connsiteX443" fmla="*/ 1346355 w 2322053"/>
              <a:gd name="connsiteY443" fmla="*/ 4262304 h 5152852"/>
              <a:gd name="connsiteX444" fmla="*/ 1359074 w 2322053"/>
              <a:gd name="connsiteY444" fmla="*/ 4295910 h 5152852"/>
              <a:gd name="connsiteX445" fmla="*/ 1311833 w 2322053"/>
              <a:gd name="connsiteY445" fmla="*/ 4396727 h 5152852"/>
              <a:gd name="connsiteX446" fmla="*/ 1335453 w 2322053"/>
              <a:gd name="connsiteY446" fmla="*/ 4413529 h 5152852"/>
              <a:gd name="connsiteX447" fmla="*/ 1335453 w 2322053"/>
              <a:gd name="connsiteY447" fmla="*/ 4419130 h 5152852"/>
              <a:gd name="connsiteX448" fmla="*/ 1288213 w 2322053"/>
              <a:gd name="connsiteY448" fmla="*/ 4531149 h 5152852"/>
              <a:gd name="connsiteX449" fmla="*/ 1266410 w 2322053"/>
              <a:gd name="connsiteY449" fmla="*/ 4519947 h 5152852"/>
              <a:gd name="connsiteX450" fmla="*/ 1288213 w 2322053"/>
              <a:gd name="connsiteY450" fmla="*/ 4514346 h 5152852"/>
              <a:gd name="connsiteX451" fmla="*/ 1242789 w 2322053"/>
              <a:gd name="connsiteY451" fmla="*/ 4463938 h 5152852"/>
              <a:gd name="connsiteX452" fmla="*/ 1230070 w 2322053"/>
              <a:gd name="connsiteY452" fmla="*/ 4463938 h 5152852"/>
              <a:gd name="connsiteX453" fmla="*/ 1230070 w 2322053"/>
              <a:gd name="connsiteY453" fmla="*/ 4480740 h 5152852"/>
              <a:gd name="connsiteX454" fmla="*/ 1208267 w 2322053"/>
              <a:gd name="connsiteY454" fmla="*/ 4480740 h 5152852"/>
              <a:gd name="connsiteX455" fmla="*/ 1150125 w 2322053"/>
              <a:gd name="connsiteY455" fmla="*/ 4463938 h 5152852"/>
              <a:gd name="connsiteX456" fmla="*/ 1091984 w 2322053"/>
              <a:gd name="connsiteY456" fmla="*/ 4609561 h 5152852"/>
              <a:gd name="connsiteX457" fmla="*/ 1068362 w 2322053"/>
              <a:gd name="connsiteY457" fmla="*/ 4592759 h 5152852"/>
              <a:gd name="connsiteX458" fmla="*/ 1079265 w 2322053"/>
              <a:gd name="connsiteY458" fmla="*/ 4581557 h 5152852"/>
              <a:gd name="connsiteX459" fmla="*/ 1044742 w 2322053"/>
              <a:gd name="connsiteY459" fmla="*/ 4581557 h 5152852"/>
              <a:gd name="connsiteX460" fmla="*/ 1044742 w 2322053"/>
              <a:gd name="connsiteY460" fmla="*/ 4570356 h 5152852"/>
              <a:gd name="connsiteX461" fmla="*/ 1079265 w 2322053"/>
              <a:gd name="connsiteY461" fmla="*/ 4547951 h 5152852"/>
              <a:gd name="connsiteX462" fmla="*/ 1010221 w 2322053"/>
              <a:gd name="connsiteY462" fmla="*/ 4480740 h 5152852"/>
              <a:gd name="connsiteX463" fmla="*/ 1021122 w 2322053"/>
              <a:gd name="connsiteY463" fmla="*/ 4480740 h 5152852"/>
              <a:gd name="connsiteX464" fmla="*/ 1010221 w 2322053"/>
              <a:gd name="connsiteY464" fmla="*/ 4469539 h 5152852"/>
              <a:gd name="connsiteX465" fmla="*/ 1010221 w 2322053"/>
              <a:gd name="connsiteY465" fmla="*/ 4452736 h 5152852"/>
              <a:gd name="connsiteX466" fmla="*/ 1044742 w 2322053"/>
              <a:gd name="connsiteY466" fmla="*/ 4441534 h 5152852"/>
              <a:gd name="connsiteX467" fmla="*/ 1079265 w 2322053"/>
              <a:gd name="connsiteY467" fmla="*/ 4447135 h 5152852"/>
              <a:gd name="connsiteX468" fmla="*/ 1079265 w 2322053"/>
              <a:gd name="connsiteY468" fmla="*/ 4424731 h 5152852"/>
              <a:gd name="connsiteX469" fmla="*/ 1055644 w 2322053"/>
              <a:gd name="connsiteY469" fmla="*/ 4430332 h 5152852"/>
              <a:gd name="connsiteX470" fmla="*/ 1044742 w 2322053"/>
              <a:gd name="connsiteY470" fmla="*/ 4430332 h 5152852"/>
              <a:gd name="connsiteX471" fmla="*/ 1010221 w 2322053"/>
              <a:gd name="connsiteY471" fmla="*/ 4419130 h 5152852"/>
              <a:gd name="connsiteX472" fmla="*/ 1021122 w 2322053"/>
              <a:gd name="connsiteY472" fmla="*/ 4374323 h 5152852"/>
              <a:gd name="connsiteX473" fmla="*/ 1010221 w 2322053"/>
              <a:gd name="connsiteY473" fmla="*/ 4295910 h 5152852"/>
              <a:gd name="connsiteX474" fmla="*/ 1033841 w 2322053"/>
              <a:gd name="connsiteY474" fmla="*/ 4284708 h 5152852"/>
              <a:gd name="connsiteX475" fmla="*/ 1033841 w 2322053"/>
              <a:gd name="connsiteY475" fmla="*/ 4273507 h 5152852"/>
              <a:gd name="connsiteX476" fmla="*/ 1021122 w 2322053"/>
              <a:gd name="connsiteY476" fmla="*/ 4262304 h 5152852"/>
              <a:gd name="connsiteX477" fmla="*/ 1044742 w 2322053"/>
              <a:gd name="connsiteY477" fmla="*/ 4251102 h 5152852"/>
              <a:gd name="connsiteX478" fmla="*/ 1010221 w 2322053"/>
              <a:gd name="connsiteY478" fmla="*/ 4172690 h 5152852"/>
              <a:gd name="connsiteX479" fmla="*/ 999320 w 2322053"/>
              <a:gd name="connsiteY479" fmla="*/ 4172690 h 5152852"/>
              <a:gd name="connsiteX480" fmla="*/ 975698 w 2322053"/>
              <a:gd name="connsiteY480" fmla="*/ 4234300 h 5152852"/>
              <a:gd name="connsiteX481" fmla="*/ 986601 w 2322053"/>
              <a:gd name="connsiteY481" fmla="*/ 4245502 h 5152852"/>
              <a:gd name="connsiteX482" fmla="*/ 952078 w 2322053"/>
              <a:gd name="connsiteY482" fmla="*/ 4340718 h 5152852"/>
              <a:gd name="connsiteX483" fmla="*/ 962980 w 2322053"/>
              <a:gd name="connsiteY483" fmla="*/ 4357520 h 5152852"/>
              <a:gd name="connsiteX484" fmla="*/ 917557 w 2322053"/>
              <a:gd name="connsiteY484" fmla="*/ 4447135 h 5152852"/>
              <a:gd name="connsiteX485" fmla="*/ 928458 w 2322053"/>
              <a:gd name="connsiteY485" fmla="*/ 4463938 h 5152852"/>
              <a:gd name="connsiteX486" fmla="*/ 893936 w 2322053"/>
              <a:gd name="connsiteY486" fmla="*/ 4503145 h 5152852"/>
              <a:gd name="connsiteX487" fmla="*/ 870316 w 2322053"/>
              <a:gd name="connsiteY487" fmla="*/ 4491942 h 5152852"/>
              <a:gd name="connsiteX488" fmla="*/ 870316 w 2322053"/>
              <a:gd name="connsiteY488" fmla="*/ 4486341 h 5152852"/>
              <a:gd name="connsiteX489" fmla="*/ 883034 w 2322053"/>
              <a:gd name="connsiteY489" fmla="*/ 4463938 h 5152852"/>
              <a:gd name="connsiteX490" fmla="*/ 870316 w 2322053"/>
              <a:gd name="connsiteY490" fmla="*/ 4441534 h 5152852"/>
              <a:gd name="connsiteX491" fmla="*/ 883034 w 2322053"/>
              <a:gd name="connsiteY491" fmla="*/ 4435933 h 5152852"/>
              <a:gd name="connsiteX492" fmla="*/ 870316 w 2322053"/>
              <a:gd name="connsiteY492" fmla="*/ 4430332 h 5152852"/>
              <a:gd name="connsiteX493" fmla="*/ 883034 w 2322053"/>
              <a:gd name="connsiteY493" fmla="*/ 4396727 h 5152852"/>
              <a:gd name="connsiteX494" fmla="*/ 870316 w 2322053"/>
              <a:gd name="connsiteY494" fmla="*/ 4307112 h 5152852"/>
              <a:gd name="connsiteX495" fmla="*/ 883034 w 2322053"/>
              <a:gd name="connsiteY495" fmla="*/ 4295910 h 5152852"/>
              <a:gd name="connsiteX496" fmla="*/ 870316 w 2322053"/>
              <a:gd name="connsiteY496" fmla="*/ 4273507 h 5152852"/>
              <a:gd name="connsiteX497" fmla="*/ 870316 w 2322053"/>
              <a:gd name="connsiteY497" fmla="*/ 4262304 h 5152852"/>
              <a:gd name="connsiteX498" fmla="*/ 883034 w 2322053"/>
              <a:gd name="connsiteY498" fmla="*/ 4256703 h 5152852"/>
              <a:gd name="connsiteX499" fmla="*/ 870316 w 2322053"/>
              <a:gd name="connsiteY499" fmla="*/ 4245502 h 5152852"/>
              <a:gd name="connsiteX500" fmla="*/ 893936 w 2322053"/>
              <a:gd name="connsiteY500" fmla="*/ 4178291 h 5152852"/>
              <a:gd name="connsiteX501" fmla="*/ 883034 w 2322053"/>
              <a:gd name="connsiteY501" fmla="*/ 4127882 h 5152852"/>
              <a:gd name="connsiteX502" fmla="*/ 883034 w 2322053"/>
              <a:gd name="connsiteY502" fmla="*/ 4111080 h 5152852"/>
              <a:gd name="connsiteX503" fmla="*/ 824893 w 2322053"/>
              <a:gd name="connsiteY503" fmla="*/ 4116681 h 5152852"/>
              <a:gd name="connsiteX504" fmla="*/ 846696 w 2322053"/>
              <a:gd name="connsiteY504" fmla="*/ 4178291 h 5152852"/>
              <a:gd name="connsiteX505" fmla="*/ 812174 w 2322053"/>
              <a:gd name="connsiteY505" fmla="*/ 4251102 h 5152852"/>
              <a:gd name="connsiteX506" fmla="*/ 835794 w 2322053"/>
              <a:gd name="connsiteY506" fmla="*/ 4256703 h 5152852"/>
              <a:gd name="connsiteX507" fmla="*/ 801272 w 2322053"/>
              <a:gd name="connsiteY507" fmla="*/ 4295910 h 5152852"/>
              <a:gd name="connsiteX508" fmla="*/ 812174 w 2322053"/>
              <a:gd name="connsiteY508" fmla="*/ 4307112 h 5152852"/>
              <a:gd name="connsiteX509" fmla="*/ 801272 w 2322053"/>
              <a:gd name="connsiteY509" fmla="*/ 4363121 h 5152852"/>
              <a:gd name="connsiteX510" fmla="*/ 801272 w 2322053"/>
              <a:gd name="connsiteY510" fmla="*/ 4413529 h 5152852"/>
              <a:gd name="connsiteX511" fmla="*/ 790370 w 2322053"/>
              <a:gd name="connsiteY511" fmla="*/ 4419130 h 5152852"/>
              <a:gd name="connsiteX512" fmla="*/ 801272 w 2322053"/>
              <a:gd name="connsiteY512" fmla="*/ 4430332 h 5152852"/>
              <a:gd name="connsiteX513" fmla="*/ 801272 w 2322053"/>
              <a:gd name="connsiteY513" fmla="*/ 4435933 h 5152852"/>
              <a:gd name="connsiteX514" fmla="*/ 766750 w 2322053"/>
              <a:gd name="connsiteY514" fmla="*/ 4452736 h 5152852"/>
              <a:gd name="connsiteX515" fmla="*/ 777652 w 2322053"/>
              <a:gd name="connsiteY515" fmla="*/ 4463938 h 5152852"/>
              <a:gd name="connsiteX516" fmla="*/ 777652 w 2322053"/>
              <a:gd name="connsiteY516" fmla="*/ 4469539 h 5152852"/>
              <a:gd name="connsiteX517" fmla="*/ 754032 w 2322053"/>
              <a:gd name="connsiteY517" fmla="*/ 4486341 h 5152852"/>
              <a:gd name="connsiteX518" fmla="*/ 777652 w 2322053"/>
              <a:gd name="connsiteY518" fmla="*/ 4497543 h 5152852"/>
              <a:gd name="connsiteX519" fmla="*/ 708608 w 2322053"/>
              <a:gd name="connsiteY519" fmla="*/ 4542351 h 5152852"/>
              <a:gd name="connsiteX520" fmla="*/ 719510 w 2322053"/>
              <a:gd name="connsiteY520" fmla="*/ 4570356 h 5152852"/>
              <a:gd name="connsiteX521" fmla="*/ 719510 w 2322053"/>
              <a:gd name="connsiteY521" fmla="*/ 4575957 h 5152852"/>
              <a:gd name="connsiteX522" fmla="*/ 695889 w 2322053"/>
              <a:gd name="connsiteY522" fmla="*/ 4603961 h 5152852"/>
              <a:gd name="connsiteX523" fmla="*/ 708608 w 2322053"/>
              <a:gd name="connsiteY523" fmla="*/ 4609561 h 5152852"/>
              <a:gd name="connsiteX524" fmla="*/ 684988 w 2322053"/>
              <a:gd name="connsiteY524" fmla="*/ 4654369 h 5152852"/>
              <a:gd name="connsiteX525" fmla="*/ 695889 w 2322053"/>
              <a:gd name="connsiteY525" fmla="*/ 4676772 h 5152852"/>
              <a:gd name="connsiteX526" fmla="*/ 684988 w 2322053"/>
              <a:gd name="connsiteY526" fmla="*/ 4676772 h 5152852"/>
              <a:gd name="connsiteX527" fmla="*/ 661368 w 2322053"/>
              <a:gd name="connsiteY527" fmla="*/ 4665571 h 5152852"/>
              <a:gd name="connsiteX528" fmla="*/ 661368 w 2322053"/>
              <a:gd name="connsiteY528" fmla="*/ 4598360 h 5152852"/>
              <a:gd name="connsiteX529" fmla="*/ 684988 w 2322053"/>
              <a:gd name="connsiteY529" fmla="*/ 4581557 h 5152852"/>
              <a:gd name="connsiteX530" fmla="*/ 650466 w 2322053"/>
              <a:gd name="connsiteY530" fmla="*/ 4553552 h 5152852"/>
              <a:gd name="connsiteX531" fmla="*/ 674086 w 2322053"/>
              <a:gd name="connsiteY531" fmla="*/ 4542351 h 5152852"/>
              <a:gd name="connsiteX532" fmla="*/ 637748 w 2322053"/>
              <a:gd name="connsiteY532" fmla="*/ 4525548 h 5152852"/>
              <a:gd name="connsiteX533" fmla="*/ 637748 w 2322053"/>
              <a:gd name="connsiteY533" fmla="*/ 4514346 h 5152852"/>
              <a:gd name="connsiteX534" fmla="*/ 650466 w 2322053"/>
              <a:gd name="connsiteY534" fmla="*/ 4508746 h 5152852"/>
              <a:gd name="connsiteX535" fmla="*/ 637748 w 2322053"/>
              <a:gd name="connsiteY535" fmla="*/ 4497543 h 5152852"/>
              <a:gd name="connsiteX536" fmla="*/ 637748 w 2322053"/>
              <a:gd name="connsiteY536" fmla="*/ 4491942 h 5152852"/>
              <a:gd name="connsiteX537" fmla="*/ 650466 w 2322053"/>
              <a:gd name="connsiteY537" fmla="*/ 4441534 h 5152852"/>
              <a:gd name="connsiteX538" fmla="*/ 637748 w 2322053"/>
              <a:gd name="connsiteY538" fmla="*/ 4424731 h 5152852"/>
              <a:gd name="connsiteX539" fmla="*/ 650466 w 2322053"/>
              <a:gd name="connsiteY539" fmla="*/ 4424731 h 5152852"/>
              <a:gd name="connsiteX540" fmla="*/ 684988 w 2322053"/>
              <a:gd name="connsiteY540" fmla="*/ 4430332 h 5152852"/>
              <a:gd name="connsiteX541" fmla="*/ 684988 w 2322053"/>
              <a:gd name="connsiteY541" fmla="*/ 4407929 h 5152852"/>
              <a:gd name="connsiteX542" fmla="*/ 650466 w 2322053"/>
              <a:gd name="connsiteY542" fmla="*/ 4396727 h 5152852"/>
              <a:gd name="connsiteX543" fmla="*/ 650466 w 2322053"/>
              <a:gd name="connsiteY543" fmla="*/ 4391126 h 5152852"/>
              <a:gd name="connsiteX544" fmla="*/ 661368 w 2322053"/>
              <a:gd name="connsiteY544" fmla="*/ 4385524 h 5152852"/>
              <a:gd name="connsiteX545" fmla="*/ 637748 w 2322053"/>
              <a:gd name="connsiteY545" fmla="*/ 4351919 h 5152852"/>
              <a:gd name="connsiteX546" fmla="*/ 650466 w 2322053"/>
              <a:gd name="connsiteY546" fmla="*/ 4340718 h 5152852"/>
              <a:gd name="connsiteX547" fmla="*/ 637748 w 2322053"/>
              <a:gd name="connsiteY547" fmla="*/ 4335117 h 5152852"/>
              <a:gd name="connsiteX548" fmla="*/ 650466 w 2322053"/>
              <a:gd name="connsiteY548" fmla="*/ 4318313 h 5152852"/>
              <a:gd name="connsiteX549" fmla="*/ 626845 w 2322053"/>
              <a:gd name="connsiteY549" fmla="*/ 4228699 h 5152852"/>
              <a:gd name="connsiteX550" fmla="*/ 637748 w 2322053"/>
              <a:gd name="connsiteY550" fmla="*/ 4206295 h 5152852"/>
              <a:gd name="connsiteX551" fmla="*/ 626845 w 2322053"/>
              <a:gd name="connsiteY551" fmla="*/ 4183891 h 5152852"/>
              <a:gd name="connsiteX552" fmla="*/ 637748 w 2322053"/>
              <a:gd name="connsiteY552" fmla="*/ 4172690 h 5152852"/>
              <a:gd name="connsiteX553" fmla="*/ 626845 w 2322053"/>
              <a:gd name="connsiteY553" fmla="*/ 4139084 h 5152852"/>
              <a:gd name="connsiteX554" fmla="*/ 626845 w 2322053"/>
              <a:gd name="connsiteY554" fmla="*/ 4133483 h 5152852"/>
              <a:gd name="connsiteX555" fmla="*/ 637748 w 2322053"/>
              <a:gd name="connsiteY555" fmla="*/ 4127882 h 5152852"/>
              <a:gd name="connsiteX556" fmla="*/ 626845 w 2322053"/>
              <a:gd name="connsiteY556" fmla="*/ 4122281 h 5152852"/>
              <a:gd name="connsiteX557" fmla="*/ 637748 w 2322053"/>
              <a:gd name="connsiteY557" fmla="*/ 4094276 h 5152852"/>
              <a:gd name="connsiteX558" fmla="*/ 626845 w 2322053"/>
              <a:gd name="connsiteY558" fmla="*/ 4077474 h 5152852"/>
              <a:gd name="connsiteX559" fmla="*/ 661368 w 2322053"/>
              <a:gd name="connsiteY559" fmla="*/ 3999061 h 5152852"/>
              <a:gd name="connsiteX560" fmla="*/ 650466 w 2322053"/>
              <a:gd name="connsiteY560" fmla="*/ 3987859 h 5152852"/>
              <a:gd name="connsiteX561" fmla="*/ 661368 w 2322053"/>
              <a:gd name="connsiteY561" fmla="*/ 3971056 h 5152852"/>
              <a:gd name="connsiteX562" fmla="*/ 637748 w 2322053"/>
              <a:gd name="connsiteY562" fmla="*/ 3920647 h 5152852"/>
              <a:gd name="connsiteX563" fmla="*/ 650466 w 2322053"/>
              <a:gd name="connsiteY563" fmla="*/ 3887042 h 5152852"/>
              <a:gd name="connsiteX564" fmla="*/ 626845 w 2322053"/>
              <a:gd name="connsiteY564" fmla="*/ 3881442 h 5152852"/>
              <a:gd name="connsiteX565" fmla="*/ 603225 w 2322053"/>
              <a:gd name="connsiteY565" fmla="*/ 3971056 h 5152852"/>
              <a:gd name="connsiteX566" fmla="*/ 615944 w 2322053"/>
              <a:gd name="connsiteY566" fmla="*/ 3987859 h 5152852"/>
              <a:gd name="connsiteX567" fmla="*/ 568704 w 2322053"/>
              <a:gd name="connsiteY567" fmla="*/ 3999061 h 5152852"/>
              <a:gd name="connsiteX568" fmla="*/ 568704 w 2322053"/>
              <a:gd name="connsiteY568" fmla="*/ 4015864 h 5152852"/>
              <a:gd name="connsiteX569" fmla="*/ 545084 w 2322053"/>
              <a:gd name="connsiteY569" fmla="*/ 4021464 h 5152852"/>
              <a:gd name="connsiteX570" fmla="*/ 615944 w 2322053"/>
              <a:gd name="connsiteY570" fmla="*/ 4066272 h 5152852"/>
              <a:gd name="connsiteX571" fmla="*/ 592324 w 2322053"/>
              <a:gd name="connsiteY571" fmla="*/ 4105479 h 5152852"/>
              <a:gd name="connsiteX572" fmla="*/ 603225 w 2322053"/>
              <a:gd name="connsiteY572" fmla="*/ 4116681 h 5152852"/>
              <a:gd name="connsiteX573" fmla="*/ 603225 w 2322053"/>
              <a:gd name="connsiteY573" fmla="*/ 4122281 h 5152852"/>
              <a:gd name="connsiteX574" fmla="*/ 568704 w 2322053"/>
              <a:gd name="connsiteY574" fmla="*/ 4150286 h 5152852"/>
              <a:gd name="connsiteX575" fmla="*/ 579605 w 2322053"/>
              <a:gd name="connsiteY575" fmla="*/ 4161488 h 5152852"/>
              <a:gd name="connsiteX576" fmla="*/ 568704 w 2322053"/>
              <a:gd name="connsiteY576" fmla="*/ 4178291 h 5152852"/>
              <a:gd name="connsiteX577" fmla="*/ 592324 w 2322053"/>
              <a:gd name="connsiteY577" fmla="*/ 4189492 h 5152852"/>
              <a:gd name="connsiteX578" fmla="*/ 592324 w 2322053"/>
              <a:gd name="connsiteY578" fmla="*/ 4200694 h 5152852"/>
              <a:gd name="connsiteX579" fmla="*/ 557801 w 2322053"/>
              <a:gd name="connsiteY579" fmla="*/ 4223098 h 5152852"/>
              <a:gd name="connsiteX580" fmla="*/ 557801 w 2322053"/>
              <a:gd name="connsiteY580" fmla="*/ 4234300 h 5152852"/>
              <a:gd name="connsiteX581" fmla="*/ 579605 w 2322053"/>
              <a:gd name="connsiteY581" fmla="*/ 4234300 h 5152852"/>
              <a:gd name="connsiteX582" fmla="*/ 579605 w 2322053"/>
              <a:gd name="connsiteY582" fmla="*/ 4245502 h 5152852"/>
              <a:gd name="connsiteX583" fmla="*/ 545084 w 2322053"/>
              <a:gd name="connsiteY583" fmla="*/ 4273507 h 5152852"/>
              <a:gd name="connsiteX584" fmla="*/ 557801 w 2322053"/>
              <a:gd name="connsiteY584" fmla="*/ 4290309 h 5152852"/>
              <a:gd name="connsiteX585" fmla="*/ 579605 w 2322053"/>
              <a:gd name="connsiteY585" fmla="*/ 4284708 h 5152852"/>
              <a:gd name="connsiteX586" fmla="*/ 592324 w 2322053"/>
              <a:gd name="connsiteY586" fmla="*/ 4284708 h 5152852"/>
              <a:gd name="connsiteX587" fmla="*/ 592324 w 2322053"/>
              <a:gd name="connsiteY587" fmla="*/ 4340718 h 5152852"/>
              <a:gd name="connsiteX588" fmla="*/ 579605 w 2322053"/>
              <a:gd name="connsiteY588" fmla="*/ 4346319 h 5152852"/>
              <a:gd name="connsiteX589" fmla="*/ 592324 w 2322053"/>
              <a:gd name="connsiteY589" fmla="*/ 4357520 h 5152852"/>
              <a:gd name="connsiteX590" fmla="*/ 592324 w 2322053"/>
              <a:gd name="connsiteY590" fmla="*/ 4368722 h 5152852"/>
              <a:gd name="connsiteX591" fmla="*/ 557801 w 2322053"/>
              <a:gd name="connsiteY591" fmla="*/ 4368722 h 5152852"/>
              <a:gd name="connsiteX592" fmla="*/ 557801 w 2322053"/>
              <a:gd name="connsiteY592" fmla="*/ 4379924 h 5152852"/>
              <a:gd name="connsiteX593" fmla="*/ 592324 w 2322053"/>
              <a:gd name="connsiteY593" fmla="*/ 4391126 h 5152852"/>
              <a:gd name="connsiteX594" fmla="*/ 592324 w 2322053"/>
              <a:gd name="connsiteY594" fmla="*/ 4402328 h 5152852"/>
              <a:gd name="connsiteX595" fmla="*/ 568704 w 2322053"/>
              <a:gd name="connsiteY595" fmla="*/ 4413529 h 5152852"/>
              <a:gd name="connsiteX596" fmla="*/ 579605 w 2322053"/>
              <a:gd name="connsiteY596" fmla="*/ 4424731 h 5152852"/>
              <a:gd name="connsiteX597" fmla="*/ 557801 w 2322053"/>
              <a:gd name="connsiteY597" fmla="*/ 4447135 h 5152852"/>
              <a:gd name="connsiteX598" fmla="*/ 592324 w 2322053"/>
              <a:gd name="connsiteY598" fmla="*/ 4463938 h 5152852"/>
              <a:gd name="connsiteX599" fmla="*/ 579605 w 2322053"/>
              <a:gd name="connsiteY599" fmla="*/ 4491942 h 5152852"/>
              <a:gd name="connsiteX600" fmla="*/ 592324 w 2322053"/>
              <a:gd name="connsiteY600" fmla="*/ 4497543 h 5152852"/>
              <a:gd name="connsiteX601" fmla="*/ 557801 w 2322053"/>
              <a:gd name="connsiteY601" fmla="*/ 4508746 h 5152852"/>
              <a:gd name="connsiteX602" fmla="*/ 568704 w 2322053"/>
              <a:gd name="connsiteY602" fmla="*/ 4536750 h 5152852"/>
              <a:gd name="connsiteX603" fmla="*/ 568704 w 2322053"/>
              <a:gd name="connsiteY603" fmla="*/ 4547951 h 5152852"/>
              <a:gd name="connsiteX604" fmla="*/ 534181 w 2322053"/>
              <a:gd name="connsiteY604" fmla="*/ 4559153 h 5152852"/>
              <a:gd name="connsiteX605" fmla="*/ 579605 w 2322053"/>
              <a:gd name="connsiteY605" fmla="*/ 4592759 h 5152852"/>
              <a:gd name="connsiteX606" fmla="*/ 545084 w 2322053"/>
              <a:gd name="connsiteY606" fmla="*/ 4615162 h 5152852"/>
              <a:gd name="connsiteX607" fmla="*/ 557801 w 2322053"/>
              <a:gd name="connsiteY607" fmla="*/ 4626365 h 5152852"/>
              <a:gd name="connsiteX608" fmla="*/ 523280 w 2322053"/>
              <a:gd name="connsiteY608" fmla="*/ 4654369 h 5152852"/>
              <a:gd name="connsiteX609" fmla="*/ 486941 w 2322053"/>
              <a:gd name="connsiteY609" fmla="*/ 4581557 h 5152852"/>
              <a:gd name="connsiteX610" fmla="*/ 510561 w 2322053"/>
              <a:gd name="connsiteY610" fmla="*/ 4570356 h 5152852"/>
              <a:gd name="connsiteX611" fmla="*/ 510561 w 2322053"/>
              <a:gd name="connsiteY611" fmla="*/ 4564755 h 5152852"/>
              <a:gd name="connsiteX612" fmla="*/ 476040 w 2322053"/>
              <a:gd name="connsiteY612" fmla="*/ 4564755 h 5152852"/>
              <a:gd name="connsiteX613" fmla="*/ 476040 w 2322053"/>
              <a:gd name="connsiteY613" fmla="*/ 4553552 h 5152852"/>
              <a:gd name="connsiteX614" fmla="*/ 510561 w 2322053"/>
              <a:gd name="connsiteY614" fmla="*/ 4508746 h 5152852"/>
              <a:gd name="connsiteX615" fmla="*/ 476040 w 2322053"/>
              <a:gd name="connsiteY615" fmla="*/ 4491942 h 5152852"/>
              <a:gd name="connsiteX616" fmla="*/ 486941 w 2322053"/>
              <a:gd name="connsiteY616" fmla="*/ 4441534 h 5152852"/>
              <a:gd name="connsiteX617" fmla="*/ 476040 w 2322053"/>
              <a:gd name="connsiteY617" fmla="*/ 4363121 h 5152852"/>
              <a:gd name="connsiteX618" fmla="*/ 465137 w 2322053"/>
              <a:gd name="connsiteY618" fmla="*/ 4363121 h 5152852"/>
              <a:gd name="connsiteX619" fmla="*/ 441517 w 2322053"/>
              <a:gd name="connsiteY619" fmla="*/ 4385524 h 5152852"/>
              <a:gd name="connsiteX620" fmla="*/ 417897 w 2322053"/>
              <a:gd name="connsiteY620" fmla="*/ 4374323 h 5152852"/>
              <a:gd name="connsiteX621" fmla="*/ 441517 w 2322053"/>
              <a:gd name="connsiteY621" fmla="*/ 4363121 h 5152852"/>
              <a:gd name="connsiteX622" fmla="*/ 441517 w 2322053"/>
              <a:gd name="connsiteY622" fmla="*/ 4357520 h 5152852"/>
              <a:gd name="connsiteX623" fmla="*/ 406996 w 2322053"/>
              <a:gd name="connsiteY623" fmla="*/ 4351919 h 5152852"/>
              <a:gd name="connsiteX624" fmla="*/ 428798 w 2322053"/>
              <a:gd name="connsiteY624" fmla="*/ 4318313 h 5152852"/>
              <a:gd name="connsiteX625" fmla="*/ 417897 w 2322053"/>
              <a:gd name="connsiteY625" fmla="*/ 4307112 h 5152852"/>
              <a:gd name="connsiteX626" fmla="*/ 417897 w 2322053"/>
              <a:gd name="connsiteY626" fmla="*/ 4284708 h 5152852"/>
              <a:gd name="connsiteX627" fmla="*/ 441517 w 2322053"/>
              <a:gd name="connsiteY627" fmla="*/ 4284708 h 5152852"/>
              <a:gd name="connsiteX628" fmla="*/ 441517 w 2322053"/>
              <a:gd name="connsiteY628" fmla="*/ 4340718 h 5152852"/>
              <a:gd name="connsiteX629" fmla="*/ 476040 w 2322053"/>
              <a:gd name="connsiteY629" fmla="*/ 4357520 h 5152852"/>
              <a:gd name="connsiteX630" fmla="*/ 499660 w 2322053"/>
              <a:gd name="connsiteY630" fmla="*/ 4323914 h 5152852"/>
              <a:gd name="connsiteX631" fmla="*/ 441517 w 2322053"/>
              <a:gd name="connsiteY631" fmla="*/ 4251102 h 5152852"/>
              <a:gd name="connsiteX632" fmla="*/ 465137 w 2322053"/>
              <a:gd name="connsiteY632" fmla="*/ 4245502 h 5152852"/>
              <a:gd name="connsiteX633" fmla="*/ 452418 w 2322053"/>
              <a:gd name="connsiteY633" fmla="*/ 4234300 h 5152852"/>
              <a:gd name="connsiteX634" fmla="*/ 452418 w 2322053"/>
              <a:gd name="connsiteY634" fmla="*/ 4228699 h 5152852"/>
              <a:gd name="connsiteX635" fmla="*/ 486941 w 2322053"/>
              <a:gd name="connsiteY635" fmla="*/ 4228699 h 5152852"/>
              <a:gd name="connsiteX636" fmla="*/ 486941 w 2322053"/>
              <a:gd name="connsiteY636" fmla="*/ 4206295 h 5152852"/>
              <a:gd name="connsiteX637" fmla="*/ 465137 w 2322053"/>
              <a:gd name="connsiteY637" fmla="*/ 4211896 h 5152852"/>
              <a:gd name="connsiteX638" fmla="*/ 452418 w 2322053"/>
              <a:gd name="connsiteY638" fmla="*/ 4211896 h 5152852"/>
              <a:gd name="connsiteX639" fmla="*/ 417897 w 2322053"/>
              <a:gd name="connsiteY639" fmla="*/ 4183891 h 5152852"/>
              <a:gd name="connsiteX640" fmla="*/ 441517 w 2322053"/>
              <a:gd name="connsiteY640" fmla="*/ 4178291 h 5152852"/>
              <a:gd name="connsiteX641" fmla="*/ 417897 w 2322053"/>
              <a:gd name="connsiteY641" fmla="*/ 4116681 h 5152852"/>
              <a:gd name="connsiteX642" fmla="*/ 417897 w 2322053"/>
              <a:gd name="connsiteY642" fmla="*/ 4111080 h 5152852"/>
              <a:gd name="connsiteX643" fmla="*/ 428798 w 2322053"/>
              <a:gd name="connsiteY643" fmla="*/ 4060671 h 5152852"/>
              <a:gd name="connsiteX644" fmla="*/ 417897 w 2322053"/>
              <a:gd name="connsiteY644" fmla="*/ 4032666 h 5152852"/>
              <a:gd name="connsiteX645" fmla="*/ 441517 w 2322053"/>
              <a:gd name="connsiteY645" fmla="*/ 4027065 h 5152852"/>
              <a:gd name="connsiteX646" fmla="*/ 417897 w 2322053"/>
              <a:gd name="connsiteY646" fmla="*/ 3937451 h 5152852"/>
              <a:gd name="connsiteX647" fmla="*/ 428798 w 2322053"/>
              <a:gd name="connsiteY647" fmla="*/ 3926248 h 5152852"/>
              <a:gd name="connsiteX648" fmla="*/ 394277 w 2322053"/>
              <a:gd name="connsiteY648" fmla="*/ 3864638 h 5152852"/>
              <a:gd name="connsiteX649" fmla="*/ 417897 w 2322053"/>
              <a:gd name="connsiteY649" fmla="*/ 3853436 h 5152852"/>
              <a:gd name="connsiteX650" fmla="*/ 417897 w 2322053"/>
              <a:gd name="connsiteY650" fmla="*/ 3797427 h 5152852"/>
              <a:gd name="connsiteX651" fmla="*/ 394277 w 2322053"/>
              <a:gd name="connsiteY651" fmla="*/ 3780625 h 5152852"/>
              <a:gd name="connsiteX652" fmla="*/ 417897 w 2322053"/>
              <a:gd name="connsiteY652" fmla="*/ 3769423 h 5152852"/>
              <a:gd name="connsiteX653" fmla="*/ 406996 w 2322053"/>
              <a:gd name="connsiteY653" fmla="*/ 3730216 h 5152852"/>
              <a:gd name="connsiteX654" fmla="*/ 417897 w 2322053"/>
              <a:gd name="connsiteY654" fmla="*/ 3724615 h 5152852"/>
              <a:gd name="connsiteX655" fmla="*/ 370657 w 2322053"/>
              <a:gd name="connsiteY655" fmla="*/ 3663005 h 5152852"/>
              <a:gd name="connsiteX656" fmla="*/ 359754 w 2322053"/>
              <a:gd name="connsiteY656" fmla="*/ 3663005 h 5152852"/>
              <a:gd name="connsiteX657" fmla="*/ 336134 w 2322053"/>
              <a:gd name="connsiteY657" fmla="*/ 3713414 h 5152852"/>
              <a:gd name="connsiteX658" fmla="*/ 359754 w 2322053"/>
              <a:gd name="connsiteY658" fmla="*/ 3758221 h 5152852"/>
              <a:gd name="connsiteX659" fmla="*/ 325233 w 2322053"/>
              <a:gd name="connsiteY659" fmla="*/ 3819832 h 5152852"/>
              <a:gd name="connsiteX660" fmla="*/ 336134 w 2322053"/>
              <a:gd name="connsiteY660" fmla="*/ 3842235 h 5152852"/>
              <a:gd name="connsiteX661" fmla="*/ 314332 w 2322053"/>
              <a:gd name="connsiteY661" fmla="*/ 3847836 h 5152852"/>
              <a:gd name="connsiteX662" fmla="*/ 301613 w 2322053"/>
              <a:gd name="connsiteY662" fmla="*/ 3847836 h 5152852"/>
              <a:gd name="connsiteX663" fmla="*/ 301613 w 2322053"/>
              <a:gd name="connsiteY663" fmla="*/ 3842235 h 5152852"/>
              <a:gd name="connsiteX664" fmla="*/ 290712 w 2322053"/>
              <a:gd name="connsiteY664" fmla="*/ 3775024 h 5152852"/>
              <a:gd name="connsiteX665" fmla="*/ 277993 w 2322053"/>
              <a:gd name="connsiteY665" fmla="*/ 3775024 h 5152852"/>
              <a:gd name="connsiteX666" fmla="*/ 232569 w 2322053"/>
              <a:gd name="connsiteY666" fmla="*/ 3831033 h 5152852"/>
              <a:gd name="connsiteX667" fmla="*/ 243470 w 2322053"/>
              <a:gd name="connsiteY667" fmla="*/ 3836634 h 5152852"/>
              <a:gd name="connsiteX668" fmla="*/ 208949 w 2322053"/>
              <a:gd name="connsiteY668" fmla="*/ 3898244 h 5152852"/>
              <a:gd name="connsiteX669" fmla="*/ 219850 w 2322053"/>
              <a:gd name="connsiteY669" fmla="*/ 3920647 h 5152852"/>
              <a:gd name="connsiteX670" fmla="*/ 208949 w 2322053"/>
              <a:gd name="connsiteY670" fmla="*/ 3931850 h 5152852"/>
              <a:gd name="connsiteX671" fmla="*/ 219850 w 2322053"/>
              <a:gd name="connsiteY671" fmla="*/ 3954253 h 5152852"/>
              <a:gd name="connsiteX672" fmla="*/ 198046 w 2322053"/>
              <a:gd name="connsiteY672" fmla="*/ 3965455 h 5152852"/>
              <a:gd name="connsiteX673" fmla="*/ 208949 w 2322053"/>
              <a:gd name="connsiteY673" fmla="*/ 3982258 h 5152852"/>
              <a:gd name="connsiteX674" fmla="*/ 139905 w 2322053"/>
              <a:gd name="connsiteY674" fmla="*/ 4060671 h 5152852"/>
              <a:gd name="connsiteX675" fmla="*/ 139905 w 2322053"/>
              <a:gd name="connsiteY675" fmla="*/ 4015864 h 5152852"/>
              <a:gd name="connsiteX676" fmla="*/ 127186 w 2322053"/>
              <a:gd name="connsiteY676" fmla="*/ 3987859 h 5152852"/>
              <a:gd name="connsiteX677" fmla="*/ 150806 w 2322053"/>
              <a:gd name="connsiteY677" fmla="*/ 3982258 h 5152852"/>
              <a:gd name="connsiteX678" fmla="*/ 139905 w 2322053"/>
              <a:gd name="connsiteY678" fmla="*/ 3971056 h 5152852"/>
              <a:gd name="connsiteX679" fmla="*/ 139905 w 2322053"/>
              <a:gd name="connsiteY679" fmla="*/ 3965455 h 5152852"/>
              <a:gd name="connsiteX680" fmla="*/ 150806 w 2322053"/>
              <a:gd name="connsiteY680" fmla="*/ 3931850 h 5152852"/>
              <a:gd name="connsiteX681" fmla="*/ 139905 w 2322053"/>
              <a:gd name="connsiteY681" fmla="*/ 3920647 h 5152852"/>
              <a:gd name="connsiteX682" fmla="*/ 174426 w 2322053"/>
              <a:gd name="connsiteY682" fmla="*/ 3864638 h 5152852"/>
              <a:gd name="connsiteX683" fmla="*/ 161708 w 2322053"/>
              <a:gd name="connsiteY683" fmla="*/ 3836634 h 5152852"/>
              <a:gd name="connsiteX684" fmla="*/ 185328 w 2322053"/>
              <a:gd name="connsiteY684" fmla="*/ 3791826 h 5152852"/>
              <a:gd name="connsiteX685" fmla="*/ 174426 w 2322053"/>
              <a:gd name="connsiteY685" fmla="*/ 3763822 h 5152852"/>
              <a:gd name="connsiteX686" fmla="*/ 198046 w 2322053"/>
              <a:gd name="connsiteY686" fmla="*/ 3730216 h 5152852"/>
              <a:gd name="connsiteX687" fmla="*/ 185328 w 2322053"/>
              <a:gd name="connsiteY687" fmla="*/ 3719014 h 5152852"/>
              <a:gd name="connsiteX688" fmla="*/ 208949 w 2322053"/>
              <a:gd name="connsiteY688" fmla="*/ 3674207 h 5152852"/>
              <a:gd name="connsiteX689" fmla="*/ 198046 w 2322053"/>
              <a:gd name="connsiteY689" fmla="*/ 3657404 h 5152852"/>
              <a:gd name="connsiteX690" fmla="*/ 256189 w 2322053"/>
              <a:gd name="connsiteY690" fmla="*/ 3517381 h 5152852"/>
              <a:gd name="connsiteX691" fmla="*/ 243470 w 2322053"/>
              <a:gd name="connsiteY691" fmla="*/ 3489377 h 5152852"/>
              <a:gd name="connsiteX692" fmla="*/ 243470 w 2322053"/>
              <a:gd name="connsiteY692" fmla="*/ 3461371 h 5152852"/>
              <a:gd name="connsiteX693" fmla="*/ 256189 w 2322053"/>
              <a:gd name="connsiteY693" fmla="*/ 3422166 h 5152852"/>
              <a:gd name="connsiteX694" fmla="*/ 232569 w 2322053"/>
              <a:gd name="connsiteY694" fmla="*/ 3410964 h 5152852"/>
              <a:gd name="connsiteX695" fmla="*/ 256189 w 2322053"/>
              <a:gd name="connsiteY695" fmla="*/ 3366156 h 5152852"/>
              <a:gd name="connsiteX696" fmla="*/ 243470 w 2322053"/>
              <a:gd name="connsiteY696" fmla="*/ 3349354 h 5152852"/>
              <a:gd name="connsiteX697" fmla="*/ 219850 w 2322053"/>
              <a:gd name="connsiteY697" fmla="*/ 3349354 h 5152852"/>
              <a:gd name="connsiteX698" fmla="*/ 185328 w 2322053"/>
              <a:gd name="connsiteY698" fmla="*/ 3455770 h 5152852"/>
              <a:gd name="connsiteX699" fmla="*/ 198046 w 2322053"/>
              <a:gd name="connsiteY699" fmla="*/ 3466973 h 5152852"/>
              <a:gd name="connsiteX700" fmla="*/ 185328 w 2322053"/>
              <a:gd name="connsiteY700" fmla="*/ 3489377 h 5152852"/>
              <a:gd name="connsiteX701" fmla="*/ 198046 w 2322053"/>
              <a:gd name="connsiteY701" fmla="*/ 3522982 h 5152852"/>
              <a:gd name="connsiteX702" fmla="*/ 127186 w 2322053"/>
              <a:gd name="connsiteY702" fmla="*/ 3601395 h 5152852"/>
              <a:gd name="connsiteX703" fmla="*/ 150806 w 2322053"/>
              <a:gd name="connsiteY703" fmla="*/ 3629399 h 5152852"/>
              <a:gd name="connsiteX704" fmla="*/ 105382 w 2322053"/>
              <a:gd name="connsiteY704" fmla="*/ 3691009 h 5152852"/>
              <a:gd name="connsiteX705" fmla="*/ 116285 w 2322053"/>
              <a:gd name="connsiteY705" fmla="*/ 3713414 h 5152852"/>
              <a:gd name="connsiteX706" fmla="*/ 105382 w 2322053"/>
              <a:gd name="connsiteY706" fmla="*/ 3724615 h 5152852"/>
              <a:gd name="connsiteX707" fmla="*/ 116285 w 2322053"/>
              <a:gd name="connsiteY707" fmla="*/ 3741418 h 5152852"/>
              <a:gd name="connsiteX708" fmla="*/ 92664 w 2322053"/>
              <a:gd name="connsiteY708" fmla="*/ 3752621 h 5152852"/>
              <a:gd name="connsiteX709" fmla="*/ 92664 w 2322053"/>
              <a:gd name="connsiteY709" fmla="*/ 3814231 h 5152852"/>
              <a:gd name="connsiteX710" fmla="*/ 69044 w 2322053"/>
              <a:gd name="connsiteY710" fmla="*/ 3836634 h 5152852"/>
              <a:gd name="connsiteX711" fmla="*/ 81762 w 2322053"/>
              <a:gd name="connsiteY711" fmla="*/ 3853436 h 5152852"/>
              <a:gd name="connsiteX712" fmla="*/ 58142 w 2322053"/>
              <a:gd name="connsiteY712" fmla="*/ 3853436 h 5152852"/>
              <a:gd name="connsiteX713" fmla="*/ 47241 w 2322053"/>
              <a:gd name="connsiteY713" fmla="*/ 3831033 h 5152852"/>
              <a:gd name="connsiteX714" fmla="*/ 58142 w 2322053"/>
              <a:gd name="connsiteY714" fmla="*/ 3769423 h 5152852"/>
              <a:gd name="connsiteX715" fmla="*/ 47241 w 2322053"/>
              <a:gd name="connsiteY715" fmla="*/ 3758221 h 5152852"/>
              <a:gd name="connsiteX716" fmla="*/ 69044 w 2322053"/>
              <a:gd name="connsiteY716" fmla="*/ 3730216 h 5152852"/>
              <a:gd name="connsiteX717" fmla="*/ 58142 w 2322053"/>
              <a:gd name="connsiteY717" fmla="*/ 3713414 h 5152852"/>
              <a:gd name="connsiteX718" fmla="*/ 69044 w 2322053"/>
              <a:gd name="connsiteY718" fmla="*/ 3696611 h 5152852"/>
              <a:gd name="connsiteX719" fmla="*/ 47241 w 2322053"/>
              <a:gd name="connsiteY719" fmla="*/ 3623798 h 5152852"/>
              <a:gd name="connsiteX720" fmla="*/ 81762 w 2322053"/>
              <a:gd name="connsiteY720" fmla="*/ 3590193 h 5152852"/>
              <a:gd name="connsiteX721" fmla="*/ 81762 w 2322053"/>
              <a:gd name="connsiteY721" fmla="*/ 3584593 h 5152852"/>
              <a:gd name="connsiteX722" fmla="*/ 34522 w 2322053"/>
              <a:gd name="connsiteY722" fmla="*/ 3545386 h 5152852"/>
              <a:gd name="connsiteX723" fmla="*/ 47241 w 2322053"/>
              <a:gd name="connsiteY723" fmla="*/ 3517381 h 5152852"/>
              <a:gd name="connsiteX724" fmla="*/ 47241 w 2322053"/>
              <a:gd name="connsiteY724" fmla="*/ 3466973 h 5152852"/>
              <a:gd name="connsiteX725" fmla="*/ 105382 w 2322053"/>
              <a:gd name="connsiteY725" fmla="*/ 3125317 h 5152852"/>
              <a:gd name="connsiteX726" fmla="*/ 92664 w 2322053"/>
              <a:gd name="connsiteY726" fmla="*/ 3097312 h 5152852"/>
              <a:gd name="connsiteX727" fmla="*/ 127186 w 2322053"/>
              <a:gd name="connsiteY727" fmla="*/ 3013298 h 5152852"/>
              <a:gd name="connsiteX728" fmla="*/ 116285 w 2322053"/>
              <a:gd name="connsiteY728" fmla="*/ 2951688 h 5152852"/>
              <a:gd name="connsiteX729" fmla="*/ 127186 w 2322053"/>
              <a:gd name="connsiteY729" fmla="*/ 2929283 h 5152852"/>
              <a:gd name="connsiteX730" fmla="*/ 105382 w 2322053"/>
              <a:gd name="connsiteY730" fmla="*/ 2895679 h 5152852"/>
              <a:gd name="connsiteX731" fmla="*/ 127186 w 2322053"/>
              <a:gd name="connsiteY731" fmla="*/ 2862073 h 5152852"/>
              <a:gd name="connsiteX732" fmla="*/ 127186 w 2322053"/>
              <a:gd name="connsiteY732" fmla="*/ 2856472 h 5152852"/>
              <a:gd name="connsiteX733" fmla="*/ 105382 w 2322053"/>
              <a:gd name="connsiteY733" fmla="*/ 2817265 h 5152852"/>
              <a:gd name="connsiteX734" fmla="*/ 116285 w 2322053"/>
              <a:gd name="connsiteY734" fmla="*/ 2800463 h 5152852"/>
              <a:gd name="connsiteX735" fmla="*/ 92664 w 2322053"/>
              <a:gd name="connsiteY735" fmla="*/ 2666041 h 5152852"/>
              <a:gd name="connsiteX736" fmla="*/ 105382 w 2322053"/>
              <a:gd name="connsiteY736" fmla="*/ 2638035 h 5152852"/>
              <a:gd name="connsiteX737" fmla="*/ 92664 w 2322053"/>
              <a:gd name="connsiteY737" fmla="*/ 2626834 h 5152852"/>
              <a:gd name="connsiteX738" fmla="*/ 105382 w 2322053"/>
              <a:gd name="connsiteY738" fmla="*/ 2570824 h 5152852"/>
              <a:gd name="connsiteX739" fmla="*/ 92664 w 2322053"/>
              <a:gd name="connsiteY739" fmla="*/ 2520416 h 5152852"/>
              <a:gd name="connsiteX740" fmla="*/ 92664 w 2322053"/>
              <a:gd name="connsiteY740" fmla="*/ 2475608 h 5152852"/>
              <a:gd name="connsiteX741" fmla="*/ 47241 w 2322053"/>
              <a:gd name="connsiteY741" fmla="*/ 2436403 h 5152852"/>
              <a:gd name="connsiteX742" fmla="*/ 58142 w 2322053"/>
              <a:gd name="connsiteY742" fmla="*/ 2425201 h 5152852"/>
              <a:gd name="connsiteX743" fmla="*/ 47241 w 2322053"/>
              <a:gd name="connsiteY743" fmla="*/ 2408397 h 5152852"/>
              <a:gd name="connsiteX744" fmla="*/ 69044 w 2322053"/>
              <a:gd name="connsiteY744" fmla="*/ 2397196 h 5152852"/>
              <a:gd name="connsiteX745" fmla="*/ 69044 w 2322053"/>
              <a:gd name="connsiteY745" fmla="*/ 2391595 h 5152852"/>
              <a:gd name="connsiteX746" fmla="*/ 34522 w 2322053"/>
              <a:gd name="connsiteY746" fmla="*/ 2335586 h 5152852"/>
              <a:gd name="connsiteX747" fmla="*/ 69044 w 2322053"/>
              <a:gd name="connsiteY747" fmla="*/ 2279576 h 5152852"/>
              <a:gd name="connsiteX748" fmla="*/ 69044 w 2322053"/>
              <a:gd name="connsiteY748" fmla="*/ 2273975 h 5152852"/>
              <a:gd name="connsiteX749" fmla="*/ 34522 w 2322053"/>
              <a:gd name="connsiteY749" fmla="*/ 2240370 h 5152852"/>
              <a:gd name="connsiteX750" fmla="*/ 58142 w 2322053"/>
              <a:gd name="connsiteY750" fmla="*/ 2229168 h 5152852"/>
              <a:gd name="connsiteX751" fmla="*/ 34522 w 2322053"/>
              <a:gd name="connsiteY751" fmla="*/ 2217966 h 5152852"/>
              <a:gd name="connsiteX752" fmla="*/ 34522 w 2322053"/>
              <a:gd name="connsiteY752" fmla="*/ 2206765 h 5152852"/>
              <a:gd name="connsiteX753" fmla="*/ 58142 w 2322053"/>
              <a:gd name="connsiteY753" fmla="*/ 2156356 h 5152852"/>
              <a:gd name="connsiteX754" fmla="*/ 47241 w 2322053"/>
              <a:gd name="connsiteY754" fmla="*/ 2100347 h 5152852"/>
              <a:gd name="connsiteX755" fmla="*/ 69044 w 2322053"/>
              <a:gd name="connsiteY755" fmla="*/ 2094746 h 5152852"/>
              <a:gd name="connsiteX756" fmla="*/ 0 w 2322053"/>
              <a:gd name="connsiteY756" fmla="*/ 1993929 h 5152852"/>
              <a:gd name="connsiteX757" fmla="*/ 0 w 2322053"/>
              <a:gd name="connsiteY757" fmla="*/ 1988328 h 5152852"/>
              <a:gd name="connsiteX758" fmla="*/ 34522 w 2322053"/>
              <a:gd name="connsiteY758" fmla="*/ 1982727 h 5152852"/>
              <a:gd name="connsiteX759" fmla="*/ 58142 w 2322053"/>
              <a:gd name="connsiteY759" fmla="*/ 1909916 h 5152852"/>
              <a:gd name="connsiteX760" fmla="*/ 34522 w 2322053"/>
              <a:gd name="connsiteY760" fmla="*/ 1876310 h 5152852"/>
              <a:gd name="connsiteX761" fmla="*/ 58142 w 2322053"/>
              <a:gd name="connsiteY761" fmla="*/ 1837104 h 5152852"/>
              <a:gd name="connsiteX762" fmla="*/ 34522 w 2322053"/>
              <a:gd name="connsiteY762" fmla="*/ 1814699 h 5152852"/>
              <a:gd name="connsiteX763" fmla="*/ 58142 w 2322053"/>
              <a:gd name="connsiteY763" fmla="*/ 1736287 h 5152852"/>
              <a:gd name="connsiteX764" fmla="*/ 47241 w 2322053"/>
              <a:gd name="connsiteY764" fmla="*/ 1691479 h 5152852"/>
              <a:gd name="connsiteX765" fmla="*/ 58142 w 2322053"/>
              <a:gd name="connsiteY765" fmla="*/ 1685878 h 5152852"/>
              <a:gd name="connsiteX766" fmla="*/ 47241 w 2322053"/>
              <a:gd name="connsiteY766" fmla="*/ 1657873 h 5152852"/>
              <a:gd name="connsiteX767" fmla="*/ 47241 w 2322053"/>
              <a:gd name="connsiteY767" fmla="*/ 1624268 h 5152852"/>
              <a:gd name="connsiteX768" fmla="*/ 105382 w 2322053"/>
              <a:gd name="connsiteY768" fmla="*/ 1473043 h 5152852"/>
              <a:gd name="connsiteX769" fmla="*/ 105382 w 2322053"/>
              <a:gd name="connsiteY769" fmla="*/ 1439437 h 5152852"/>
              <a:gd name="connsiteX770" fmla="*/ 161708 w 2322053"/>
              <a:gd name="connsiteY770" fmla="*/ 1417033 h 5152852"/>
              <a:gd name="connsiteX771" fmla="*/ 232569 w 2322053"/>
              <a:gd name="connsiteY771" fmla="*/ 1209800 h 5152852"/>
              <a:gd name="connsiteX772" fmla="*/ 219850 w 2322053"/>
              <a:gd name="connsiteY772" fmla="*/ 1080978 h 5152852"/>
              <a:gd name="connsiteX773" fmla="*/ 267090 w 2322053"/>
              <a:gd name="connsiteY773" fmla="*/ 1030569 h 5152852"/>
              <a:gd name="connsiteX774" fmla="*/ 290712 w 2322053"/>
              <a:gd name="connsiteY774" fmla="*/ 1030569 h 5152852"/>
              <a:gd name="connsiteX775" fmla="*/ 290712 w 2322053"/>
              <a:gd name="connsiteY775" fmla="*/ 985762 h 5152852"/>
              <a:gd name="connsiteX776" fmla="*/ 325233 w 2322053"/>
              <a:gd name="connsiteY776" fmla="*/ 940955 h 5152852"/>
              <a:gd name="connsiteX777" fmla="*/ 301613 w 2322053"/>
              <a:gd name="connsiteY777" fmla="*/ 901748 h 5152852"/>
              <a:gd name="connsiteX778" fmla="*/ 348853 w 2322053"/>
              <a:gd name="connsiteY778" fmla="*/ 761725 h 5152852"/>
              <a:gd name="connsiteX779" fmla="*/ 394277 w 2322053"/>
              <a:gd name="connsiteY779" fmla="*/ 677711 h 5152852"/>
              <a:gd name="connsiteX780" fmla="*/ 452418 w 2322053"/>
              <a:gd name="connsiteY780" fmla="*/ 604899 h 5152852"/>
              <a:gd name="connsiteX781" fmla="*/ 476040 w 2322053"/>
              <a:gd name="connsiteY781" fmla="*/ 593697 h 5152852"/>
              <a:gd name="connsiteX782" fmla="*/ 476040 w 2322053"/>
              <a:gd name="connsiteY782" fmla="*/ 515285 h 5152852"/>
              <a:gd name="connsiteX783" fmla="*/ 534181 w 2322053"/>
              <a:gd name="connsiteY783" fmla="*/ 520886 h 5152852"/>
              <a:gd name="connsiteX784" fmla="*/ 534181 w 2322053"/>
              <a:gd name="connsiteY784" fmla="*/ 492880 h 5152852"/>
              <a:gd name="connsiteX785" fmla="*/ 568704 w 2322053"/>
              <a:gd name="connsiteY785" fmla="*/ 470477 h 5152852"/>
              <a:gd name="connsiteX786" fmla="*/ 557801 w 2322053"/>
              <a:gd name="connsiteY786" fmla="*/ 459275 h 5152852"/>
              <a:gd name="connsiteX787" fmla="*/ 592324 w 2322053"/>
              <a:gd name="connsiteY787" fmla="*/ 403266 h 5152852"/>
              <a:gd name="connsiteX788" fmla="*/ 579605 w 2322053"/>
              <a:gd name="connsiteY788" fmla="*/ 392065 h 5152852"/>
              <a:gd name="connsiteX789" fmla="*/ 637748 w 2322053"/>
              <a:gd name="connsiteY789" fmla="*/ 364060 h 5152852"/>
              <a:gd name="connsiteX790" fmla="*/ 637748 w 2322053"/>
              <a:gd name="connsiteY790" fmla="*/ 330453 h 5152852"/>
              <a:gd name="connsiteX791" fmla="*/ 661368 w 2322053"/>
              <a:gd name="connsiteY791" fmla="*/ 330453 h 5152852"/>
              <a:gd name="connsiteX792" fmla="*/ 661368 w 2322053"/>
              <a:gd name="connsiteY792" fmla="*/ 352858 h 5152852"/>
              <a:gd name="connsiteX793" fmla="*/ 684988 w 2322053"/>
              <a:gd name="connsiteY793" fmla="*/ 403266 h 5152852"/>
              <a:gd name="connsiteX794" fmla="*/ 743130 w 2322053"/>
              <a:gd name="connsiteY794" fmla="*/ 280047 h 5152852"/>
              <a:gd name="connsiteX795" fmla="*/ 732229 w 2322053"/>
              <a:gd name="connsiteY795" fmla="*/ 257642 h 5152852"/>
              <a:gd name="connsiteX796" fmla="*/ 777652 w 2322053"/>
              <a:gd name="connsiteY796" fmla="*/ 263243 h 5152852"/>
              <a:gd name="connsiteX797" fmla="*/ 824893 w 2322053"/>
              <a:gd name="connsiteY797" fmla="*/ 257642 h 5152852"/>
              <a:gd name="connsiteX798" fmla="*/ 846696 w 2322053"/>
              <a:gd name="connsiteY798" fmla="*/ 263243 h 5152852"/>
              <a:gd name="connsiteX799" fmla="*/ 883034 w 2322053"/>
              <a:gd name="connsiteY799" fmla="*/ 257642 h 5152852"/>
              <a:gd name="connsiteX800" fmla="*/ 893936 w 2322053"/>
              <a:gd name="connsiteY800" fmla="*/ 274444 h 5152852"/>
              <a:gd name="connsiteX801" fmla="*/ 870316 w 2322053"/>
              <a:gd name="connsiteY801" fmla="*/ 291248 h 5152852"/>
              <a:gd name="connsiteX802" fmla="*/ 893936 w 2322053"/>
              <a:gd name="connsiteY802" fmla="*/ 341656 h 5152852"/>
              <a:gd name="connsiteX803" fmla="*/ 846696 w 2322053"/>
              <a:gd name="connsiteY803" fmla="*/ 380862 h 5152852"/>
              <a:gd name="connsiteX804" fmla="*/ 846696 w 2322053"/>
              <a:gd name="connsiteY804" fmla="*/ 397665 h 5152852"/>
              <a:gd name="connsiteX805" fmla="*/ 859414 w 2322053"/>
              <a:gd name="connsiteY805" fmla="*/ 420069 h 5152852"/>
              <a:gd name="connsiteX806" fmla="*/ 846696 w 2322053"/>
              <a:gd name="connsiteY806" fmla="*/ 436871 h 5152852"/>
              <a:gd name="connsiteX807" fmla="*/ 870316 w 2322053"/>
              <a:gd name="connsiteY807" fmla="*/ 509684 h 5152852"/>
              <a:gd name="connsiteX808" fmla="*/ 859414 w 2322053"/>
              <a:gd name="connsiteY808" fmla="*/ 509684 h 5152852"/>
              <a:gd name="connsiteX809" fmla="*/ 870316 w 2322053"/>
              <a:gd name="connsiteY809" fmla="*/ 537688 h 5152852"/>
              <a:gd name="connsiteX810" fmla="*/ 870316 w 2322053"/>
              <a:gd name="connsiteY810" fmla="*/ 543289 h 5152852"/>
              <a:gd name="connsiteX811" fmla="*/ 846696 w 2322053"/>
              <a:gd name="connsiteY811" fmla="*/ 560091 h 5152852"/>
              <a:gd name="connsiteX812" fmla="*/ 846696 w 2322053"/>
              <a:gd name="connsiteY812" fmla="*/ 565692 h 5152852"/>
              <a:gd name="connsiteX813" fmla="*/ 883034 w 2322053"/>
              <a:gd name="connsiteY813" fmla="*/ 688913 h 5152852"/>
              <a:gd name="connsiteX814" fmla="*/ 870316 w 2322053"/>
              <a:gd name="connsiteY814" fmla="*/ 694514 h 5152852"/>
              <a:gd name="connsiteX815" fmla="*/ 893936 w 2322053"/>
              <a:gd name="connsiteY815" fmla="*/ 705716 h 5152852"/>
              <a:gd name="connsiteX816" fmla="*/ 870316 w 2322053"/>
              <a:gd name="connsiteY816" fmla="*/ 716918 h 5152852"/>
              <a:gd name="connsiteX817" fmla="*/ 870316 w 2322053"/>
              <a:gd name="connsiteY817" fmla="*/ 722518 h 5152852"/>
              <a:gd name="connsiteX818" fmla="*/ 928458 w 2322053"/>
              <a:gd name="connsiteY818" fmla="*/ 756124 h 5152852"/>
              <a:gd name="connsiteX819" fmla="*/ 962980 w 2322053"/>
              <a:gd name="connsiteY819" fmla="*/ 700115 h 5152852"/>
              <a:gd name="connsiteX820" fmla="*/ 962980 w 2322053"/>
              <a:gd name="connsiteY820" fmla="*/ 694514 h 5152852"/>
              <a:gd name="connsiteX821" fmla="*/ 928458 w 2322053"/>
              <a:gd name="connsiteY821" fmla="*/ 683313 h 5152852"/>
              <a:gd name="connsiteX822" fmla="*/ 975698 w 2322053"/>
              <a:gd name="connsiteY822" fmla="*/ 644106 h 5152852"/>
              <a:gd name="connsiteX823" fmla="*/ 1033841 w 2322053"/>
              <a:gd name="connsiteY823" fmla="*/ 644106 h 5152852"/>
              <a:gd name="connsiteX824" fmla="*/ 1033841 w 2322053"/>
              <a:gd name="connsiteY824" fmla="*/ 632904 h 5152852"/>
              <a:gd name="connsiteX825" fmla="*/ 1044742 w 2322053"/>
              <a:gd name="connsiteY825" fmla="*/ 632904 h 5152852"/>
              <a:gd name="connsiteX826" fmla="*/ 1068362 w 2322053"/>
              <a:gd name="connsiteY826" fmla="*/ 649707 h 5152852"/>
              <a:gd name="connsiteX827" fmla="*/ 1079265 w 2322053"/>
              <a:gd name="connsiteY827" fmla="*/ 649707 h 5152852"/>
              <a:gd name="connsiteX828" fmla="*/ 1126505 w 2322053"/>
              <a:gd name="connsiteY828" fmla="*/ 593697 h 5152852"/>
              <a:gd name="connsiteX829" fmla="*/ 1102885 w 2322053"/>
              <a:gd name="connsiteY829" fmla="*/ 520886 h 5152852"/>
              <a:gd name="connsiteX830" fmla="*/ 1150125 w 2322053"/>
              <a:gd name="connsiteY830" fmla="*/ 487280 h 5152852"/>
              <a:gd name="connsiteX831" fmla="*/ 1137406 w 2322053"/>
              <a:gd name="connsiteY831" fmla="*/ 481679 h 5152852"/>
              <a:gd name="connsiteX832" fmla="*/ 1161026 w 2322053"/>
              <a:gd name="connsiteY832" fmla="*/ 369660 h 5152852"/>
              <a:gd name="connsiteX833" fmla="*/ 1137406 w 2322053"/>
              <a:gd name="connsiteY833" fmla="*/ 341656 h 5152852"/>
              <a:gd name="connsiteX834" fmla="*/ 1150125 w 2322053"/>
              <a:gd name="connsiteY834" fmla="*/ 341656 h 5152852"/>
              <a:gd name="connsiteX835" fmla="*/ 1137406 w 2322053"/>
              <a:gd name="connsiteY835" fmla="*/ 330453 h 5152852"/>
              <a:gd name="connsiteX836" fmla="*/ 1137406 w 2322053"/>
              <a:gd name="connsiteY836" fmla="*/ 319252 h 5152852"/>
              <a:gd name="connsiteX837" fmla="*/ 1150125 w 2322053"/>
              <a:gd name="connsiteY837" fmla="*/ 296849 h 5152852"/>
              <a:gd name="connsiteX838" fmla="*/ 1137406 w 2322053"/>
              <a:gd name="connsiteY838" fmla="*/ 280047 h 5152852"/>
              <a:gd name="connsiteX839" fmla="*/ 1171929 w 2322053"/>
              <a:gd name="connsiteY839" fmla="*/ 274444 h 5152852"/>
              <a:gd name="connsiteX840" fmla="*/ 1171929 w 2322053"/>
              <a:gd name="connsiteY840" fmla="*/ 263243 h 5152852"/>
              <a:gd name="connsiteX841" fmla="*/ 1126505 w 2322053"/>
              <a:gd name="connsiteY841" fmla="*/ 252041 h 5152852"/>
              <a:gd name="connsiteX842" fmla="*/ 1126505 w 2322053"/>
              <a:gd name="connsiteY842" fmla="*/ 246440 h 5152852"/>
              <a:gd name="connsiteX843" fmla="*/ 1208267 w 2322053"/>
              <a:gd name="connsiteY843" fmla="*/ 207233 h 5152852"/>
              <a:gd name="connsiteX844" fmla="*/ 1195549 w 2322053"/>
              <a:gd name="connsiteY844" fmla="*/ 196032 h 5152852"/>
              <a:gd name="connsiteX845" fmla="*/ 1311833 w 2322053"/>
              <a:gd name="connsiteY845" fmla="*/ 84013 h 5152852"/>
              <a:gd name="connsiteX846" fmla="*/ 1359074 w 2322053"/>
              <a:gd name="connsiteY846" fmla="*/ 78413 h 5152852"/>
              <a:gd name="connsiteX847" fmla="*/ 1380877 w 2322053"/>
              <a:gd name="connsiteY847" fmla="*/ 106418 h 5152852"/>
              <a:gd name="connsiteX848" fmla="*/ 1369975 w 2322053"/>
              <a:gd name="connsiteY848" fmla="*/ 117620 h 5152852"/>
              <a:gd name="connsiteX849" fmla="*/ 1380877 w 2322053"/>
              <a:gd name="connsiteY849" fmla="*/ 145624 h 5152852"/>
              <a:gd name="connsiteX850" fmla="*/ 1393595 w 2322053"/>
              <a:gd name="connsiteY850" fmla="*/ 145624 h 5152852"/>
              <a:gd name="connsiteX851" fmla="*/ 1428118 w 2322053"/>
              <a:gd name="connsiteY851" fmla="*/ 123220 h 5152852"/>
              <a:gd name="connsiteX852" fmla="*/ 1417215 w 2322053"/>
              <a:gd name="connsiteY852" fmla="*/ 112018 h 5152852"/>
              <a:gd name="connsiteX853" fmla="*/ 1428118 w 2322053"/>
              <a:gd name="connsiteY853" fmla="*/ 78413 h 5152852"/>
              <a:gd name="connsiteX854" fmla="*/ 1428118 w 2322053"/>
              <a:gd name="connsiteY854" fmla="*/ 67211 h 5152852"/>
              <a:gd name="connsiteX855" fmla="*/ 1404497 w 2322053"/>
              <a:gd name="connsiteY855" fmla="*/ 50409 h 515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</a:cxnLst>
            <a:rect l="l" t="t" r="r" b="b"/>
            <a:pathLst>
              <a:path w="2322053" h="5152852">
                <a:moveTo>
                  <a:pt x="2007722" y="5124847"/>
                </a:moveTo>
                <a:lnTo>
                  <a:pt x="2020441" y="5124847"/>
                </a:lnTo>
                <a:lnTo>
                  <a:pt x="2020441" y="5141650"/>
                </a:lnTo>
                <a:cubicBezTo>
                  <a:pt x="2020441" y="5149118"/>
                  <a:pt x="2012567" y="5152852"/>
                  <a:pt x="1996821" y="5152852"/>
                </a:cubicBezTo>
                <a:lnTo>
                  <a:pt x="1985919" y="5141650"/>
                </a:lnTo>
                <a:lnTo>
                  <a:pt x="1985919" y="5136049"/>
                </a:lnTo>
                <a:cubicBezTo>
                  <a:pt x="1988342" y="5128581"/>
                  <a:pt x="1995609" y="5124847"/>
                  <a:pt x="2007722" y="5124847"/>
                </a:cubicBezTo>
                <a:close/>
                <a:moveTo>
                  <a:pt x="523280" y="4665571"/>
                </a:moveTo>
                <a:lnTo>
                  <a:pt x="534181" y="4665571"/>
                </a:lnTo>
                <a:lnTo>
                  <a:pt x="534181" y="4671172"/>
                </a:lnTo>
                <a:cubicBezTo>
                  <a:pt x="534181" y="4678640"/>
                  <a:pt x="526308" y="4682374"/>
                  <a:pt x="510561" y="4682374"/>
                </a:cubicBezTo>
                <a:lnTo>
                  <a:pt x="499660" y="4671172"/>
                </a:lnTo>
                <a:close/>
                <a:moveTo>
                  <a:pt x="1266410" y="4626365"/>
                </a:moveTo>
                <a:lnTo>
                  <a:pt x="1300931" y="4626365"/>
                </a:lnTo>
                <a:lnTo>
                  <a:pt x="1300931" y="4648768"/>
                </a:lnTo>
                <a:cubicBezTo>
                  <a:pt x="1300931" y="4667438"/>
                  <a:pt x="1293058" y="4676772"/>
                  <a:pt x="1277311" y="4676772"/>
                </a:cubicBezTo>
                <a:lnTo>
                  <a:pt x="1288213" y="4687975"/>
                </a:lnTo>
                <a:cubicBezTo>
                  <a:pt x="1288213" y="4729048"/>
                  <a:pt x="1276706" y="4749585"/>
                  <a:pt x="1253691" y="4749585"/>
                </a:cubicBezTo>
                <a:lnTo>
                  <a:pt x="1242789" y="4749585"/>
                </a:lnTo>
                <a:cubicBezTo>
                  <a:pt x="1227042" y="4748652"/>
                  <a:pt x="1219169" y="4744918"/>
                  <a:pt x="1219169" y="4738384"/>
                </a:cubicBezTo>
                <a:lnTo>
                  <a:pt x="1242789" y="4715979"/>
                </a:lnTo>
                <a:cubicBezTo>
                  <a:pt x="1227042" y="4715046"/>
                  <a:pt x="1219169" y="4711312"/>
                  <a:pt x="1219169" y="4704778"/>
                </a:cubicBezTo>
                <a:lnTo>
                  <a:pt x="1242789" y="4687975"/>
                </a:lnTo>
                <a:lnTo>
                  <a:pt x="1242789" y="4682374"/>
                </a:lnTo>
                <a:lnTo>
                  <a:pt x="1230070" y="4648768"/>
                </a:lnTo>
                <a:cubicBezTo>
                  <a:pt x="1242183" y="4633833"/>
                  <a:pt x="1254297" y="4626365"/>
                  <a:pt x="1266410" y="4626365"/>
                </a:cubicBezTo>
                <a:close/>
                <a:moveTo>
                  <a:pt x="1288213" y="4587158"/>
                </a:moveTo>
                <a:lnTo>
                  <a:pt x="1300931" y="4598360"/>
                </a:lnTo>
                <a:lnTo>
                  <a:pt x="1300931" y="4603961"/>
                </a:lnTo>
                <a:lnTo>
                  <a:pt x="1266410" y="4603961"/>
                </a:lnTo>
                <a:lnTo>
                  <a:pt x="1266410" y="4598360"/>
                </a:lnTo>
                <a:cubicBezTo>
                  <a:pt x="1268831" y="4590892"/>
                  <a:pt x="1276099" y="4587158"/>
                  <a:pt x="1288213" y="4587158"/>
                </a:cubicBezTo>
                <a:close/>
                <a:moveTo>
                  <a:pt x="1266410" y="4570356"/>
                </a:moveTo>
                <a:lnTo>
                  <a:pt x="1288213" y="4570356"/>
                </a:lnTo>
                <a:lnTo>
                  <a:pt x="1288213" y="4575957"/>
                </a:lnTo>
                <a:lnTo>
                  <a:pt x="1266410" y="4575957"/>
                </a:lnTo>
                <a:close/>
                <a:moveTo>
                  <a:pt x="1266410" y="4547951"/>
                </a:moveTo>
                <a:lnTo>
                  <a:pt x="1288213" y="4547951"/>
                </a:lnTo>
                <a:lnTo>
                  <a:pt x="1288213" y="4553552"/>
                </a:lnTo>
                <a:lnTo>
                  <a:pt x="1266410" y="4553552"/>
                </a:lnTo>
                <a:close/>
                <a:moveTo>
                  <a:pt x="883034" y="4514346"/>
                </a:moveTo>
                <a:cubicBezTo>
                  <a:pt x="895148" y="4514346"/>
                  <a:pt x="906654" y="4525548"/>
                  <a:pt x="917557" y="4547951"/>
                </a:cubicBezTo>
                <a:cubicBezTo>
                  <a:pt x="901810" y="4560087"/>
                  <a:pt x="893936" y="4571289"/>
                  <a:pt x="893936" y="4581557"/>
                </a:cubicBezTo>
                <a:lnTo>
                  <a:pt x="870316" y="4581557"/>
                </a:lnTo>
                <a:cubicBezTo>
                  <a:pt x="854569" y="4580624"/>
                  <a:pt x="846696" y="4576890"/>
                  <a:pt x="846696" y="4570356"/>
                </a:cubicBezTo>
                <a:cubicBezTo>
                  <a:pt x="846696" y="4566622"/>
                  <a:pt x="850936" y="4564755"/>
                  <a:pt x="859414" y="4564755"/>
                </a:cubicBezTo>
                <a:lnTo>
                  <a:pt x="846696" y="4553552"/>
                </a:lnTo>
                <a:cubicBezTo>
                  <a:pt x="855174" y="4527415"/>
                  <a:pt x="867288" y="4514346"/>
                  <a:pt x="883034" y="4514346"/>
                </a:cubicBezTo>
                <a:close/>
                <a:moveTo>
                  <a:pt x="1195549" y="4307112"/>
                </a:moveTo>
                <a:lnTo>
                  <a:pt x="1161026" y="4351919"/>
                </a:lnTo>
                <a:lnTo>
                  <a:pt x="1184648" y="4357520"/>
                </a:lnTo>
                <a:lnTo>
                  <a:pt x="1208267" y="4357520"/>
                </a:lnTo>
                <a:cubicBezTo>
                  <a:pt x="1208267" y="4348185"/>
                  <a:pt x="1211901" y="4333250"/>
                  <a:pt x="1219169" y="4312713"/>
                </a:cubicBezTo>
                <a:close/>
                <a:moveTo>
                  <a:pt x="1208267" y="4239901"/>
                </a:moveTo>
                <a:lnTo>
                  <a:pt x="1184648" y="4245502"/>
                </a:lnTo>
                <a:cubicBezTo>
                  <a:pt x="1200394" y="4259504"/>
                  <a:pt x="1208267" y="4274440"/>
                  <a:pt x="1208267" y="4290309"/>
                </a:cubicBezTo>
                <a:cubicBezTo>
                  <a:pt x="1199789" y="4290309"/>
                  <a:pt x="1195549" y="4292176"/>
                  <a:pt x="1195549" y="4295910"/>
                </a:cubicBezTo>
                <a:lnTo>
                  <a:pt x="1219169" y="4301511"/>
                </a:lnTo>
                <a:cubicBezTo>
                  <a:pt x="1219169" y="4289376"/>
                  <a:pt x="1222803" y="4280041"/>
                  <a:pt x="1230070" y="4273507"/>
                </a:cubicBezTo>
                <a:lnTo>
                  <a:pt x="1219169" y="4239901"/>
                </a:lnTo>
                <a:close/>
                <a:moveTo>
                  <a:pt x="465137" y="4183891"/>
                </a:moveTo>
                <a:lnTo>
                  <a:pt x="465137" y="4195093"/>
                </a:lnTo>
                <a:lnTo>
                  <a:pt x="486941" y="4195093"/>
                </a:lnTo>
                <a:cubicBezTo>
                  <a:pt x="486941" y="4187625"/>
                  <a:pt x="479673" y="4183891"/>
                  <a:pt x="465137" y="4183891"/>
                </a:cubicBezTo>
                <a:close/>
                <a:moveTo>
                  <a:pt x="1208267" y="4178291"/>
                </a:moveTo>
                <a:lnTo>
                  <a:pt x="1208267" y="4189492"/>
                </a:lnTo>
                <a:lnTo>
                  <a:pt x="1219169" y="4189492"/>
                </a:lnTo>
                <a:lnTo>
                  <a:pt x="1219169" y="4178291"/>
                </a:lnTo>
                <a:close/>
                <a:moveTo>
                  <a:pt x="452418" y="4155886"/>
                </a:moveTo>
                <a:lnTo>
                  <a:pt x="452418" y="4178291"/>
                </a:lnTo>
                <a:lnTo>
                  <a:pt x="465137" y="4178291"/>
                </a:lnTo>
                <a:lnTo>
                  <a:pt x="486941" y="4172690"/>
                </a:lnTo>
                <a:cubicBezTo>
                  <a:pt x="479673" y="4165222"/>
                  <a:pt x="476040" y="4159621"/>
                  <a:pt x="476040" y="4155886"/>
                </a:cubicBezTo>
                <a:close/>
                <a:moveTo>
                  <a:pt x="999320" y="4122281"/>
                </a:moveTo>
                <a:cubicBezTo>
                  <a:pt x="999320" y="4130683"/>
                  <a:pt x="995080" y="4138150"/>
                  <a:pt x="986601" y="4144685"/>
                </a:cubicBezTo>
                <a:cubicBezTo>
                  <a:pt x="995080" y="4152152"/>
                  <a:pt x="999320" y="4157754"/>
                  <a:pt x="999320" y="4161488"/>
                </a:cubicBezTo>
                <a:lnTo>
                  <a:pt x="1010221" y="4161488"/>
                </a:lnTo>
                <a:lnTo>
                  <a:pt x="1010221" y="4122281"/>
                </a:lnTo>
                <a:close/>
                <a:moveTo>
                  <a:pt x="1242789" y="4111080"/>
                </a:moveTo>
                <a:cubicBezTo>
                  <a:pt x="1230677" y="4111080"/>
                  <a:pt x="1219169" y="4118547"/>
                  <a:pt x="1208267" y="4133483"/>
                </a:cubicBezTo>
                <a:lnTo>
                  <a:pt x="1219169" y="4133483"/>
                </a:lnTo>
                <a:cubicBezTo>
                  <a:pt x="1234915" y="4132549"/>
                  <a:pt x="1242789" y="4128816"/>
                  <a:pt x="1242789" y="4122281"/>
                </a:cubicBezTo>
                <a:close/>
                <a:moveTo>
                  <a:pt x="1219169" y="4077474"/>
                </a:moveTo>
                <a:lnTo>
                  <a:pt x="1219169" y="4099877"/>
                </a:lnTo>
                <a:lnTo>
                  <a:pt x="1242789" y="4099877"/>
                </a:lnTo>
                <a:lnTo>
                  <a:pt x="1242789" y="4088675"/>
                </a:lnTo>
                <a:cubicBezTo>
                  <a:pt x="1242789" y="4081208"/>
                  <a:pt x="1234915" y="4077474"/>
                  <a:pt x="1219169" y="4077474"/>
                </a:cubicBezTo>
                <a:close/>
                <a:moveTo>
                  <a:pt x="859414" y="4066272"/>
                </a:moveTo>
                <a:cubicBezTo>
                  <a:pt x="859414" y="4071873"/>
                  <a:pt x="851541" y="4079341"/>
                  <a:pt x="835794" y="4088675"/>
                </a:cubicBezTo>
                <a:lnTo>
                  <a:pt x="835794" y="4094276"/>
                </a:lnTo>
                <a:cubicBezTo>
                  <a:pt x="874556" y="4094276"/>
                  <a:pt x="897570" y="4086808"/>
                  <a:pt x="904838" y="4071873"/>
                </a:cubicBezTo>
                <a:lnTo>
                  <a:pt x="883034" y="4066272"/>
                </a:lnTo>
                <a:close/>
                <a:moveTo>
                  <a:pt x="1010221" y="4060671"/>
                </a:moveTo>
                <a:lnTo>
                  <a:pt x="999320" y="4071873"/>
                </a:lnTo>
                <a:lnTo>
                  <a:pt x="1010221" y="4099877"/>
                </a:lnTo>
                <a:lnTo>
                  <a:pt x="1055644" y="4099877"/>
                </a:lnTo>
                <a:cubicBezTo>
                  <a:pt x="1055644" y="4079341"/>
                  <a:pt x="1040504" y="4066272"/>
                  <a:pt x="1010221" y="4060671"/>
                </a:cubicBezTo>
                <a:close/>
                <a:moveTo>
                  <a:pt x="1021122" y="4032666"/>
                </a:moveTo>
                <a:lnTo>
                  <a:pt x="1021122" y="4043869"/>
                </a:lnTo>
                <a:lnTo>
                  <a:pt x="1044742" y="4043869"/>
                </a:lnTo>
                <a:cubicBezTo>
                  <a:pt x="1044742" y="4036400"/>
                  <a:pt x="1036869" y="4032666"/>
                  <a:pt x="1021122" y="4032666"/>
                </a:cubicBezTo>
                <a:close/>
                <a:moveTo>
                  <a:pt x="452418" y="4021464"/>
                </a:moveTo>
                <a:lnTo>
                  <a:pt x="452418" y="4027065"/>
                </a:lnTo>
                <a:cubicBezTo>
                  <a:pt x="460898" y="4034533"/>
                  <a:pt x="465137" y="4040134"/>
                  <a:pt x="465137" y="4043869"/>
                </a:cubicBezTo>
                <a:cubicBezTo>
                  <a:pt x="456658" y="4043869"/>
                  <a:pt x="452418" y="4045736"/>
                  <a:pt x="452418" y="4049470"/>
                </a:cubicBezTo>
                <a:lnTo>
                  <a:pt x="476040" y="4055070"/>
                </a:lnTo>
                <a:lnTo>
                  <a:pt x="476040" y="4032666"/>
                </a:lnTo>
                <a:cubicBezTo>
                  <a:pt x="476040" y="4025198"/>
                  <a:pt x="468166" y="4021464"/>
                  <a:pt x="452418" y="4021464"/>
                </a:cubicBezTo>
                <a:close/>
                <a:moveTo>
                  <a:pt x="1230070" y="4015864"/>
                </a:moveTo>
                <a:lnTo>
                  <a:pt x="1230070" y="4027065"/>
                </a:lnTo>
                <a:lnTo>
                  <a:pt x="1242789" y="4027065"/>
                </a:lnTo>
                <a:lnTo>
                  <a:pt x="1242789" y="4015864"/>
                </a:lnTo>
                <a:close/>
                <a:moveTo>
                  <a:pt x="1033841" y="3987859"/>
                </a:moveTo>
                <a:cubicBezTo>
                  <a:pt x="1018094" y="3987859"/>
                  <a:pt x="1010221" y="3991593"/>
                  <a:pt x="1010221" y="3999061"/>
                </a:cubicBezTo>
                <a:lnTo>
                  <a:pt x="1010221" y="4010263"/>
                </a:lnTo>
                <a:lnTo>
                  <a:pt x="1055644" y="4010263"/>
                </a:lnTo>
                <a:lnTo>
                  <a:pt x="1055644" y="3987859"/>
                </a:lnTo>
                <a:close/>
                <a:moveTo>
                  <a:pt x="870316" y="3965455"/>
                </a:moveTo>
                <a:lnTo>
                  <a:pt x="883034" y="3976657"/>
                </a:lnTo>
                <a:cubicBezTo>
                  <a:pt x="867288" y="3990660"/>
                  <a:pt x="859414" y="4005595"/>
                  <a:pt x="859414" y="4021464"/>
                </a:cubicBezTo>
                <a:lnTo>
                  <a:pt x="870316" y="4021464"/>
                </a:lnTo>
                <a:cubicBezTo>
                  <a:pt x="886062" y="4021464"/>
                  <a:pt x="897570" y="4002795"/>
                  <a:pt x="904838" y="3965455"/>
                </a:cubicBezTo>
                <a:close/>
                <a:moveTo>
                  <a:pt x="893936" y="3892643"/>
                </a:moveTo>
                <a:lnTo>
                  <a:pt x="893936" y="3903845"/>
                </a:lnTo>
                <a:lnTo>
                  <a:pt x="904838" y="3903845"/>
                </a:lnTo>
                <a:lnTo>
                  <a:pt x="904838" y="3892643"/>
                </a:lnTo>
                <a:close/>
                <a:moveTo>
                  <a:pt x="336134" y="3864638"/>
                </a:moveTo>
                <a:lnTo>
                  <a:pt x="336134" y="3875841"/>
                </a:lnTo>
                <a:lnTo>
                  <a:pt x="314332" y="3875841"/>
                </a:lnTo>
                <a:cubicBezTo>
                  <a:pt x="316754" y="3868372"/>
                  <a:pt x="324022" y="3864638"/>
                  <a:pt x="336134" y="3864638"/>
                </a:cubicBezTo>
                <a:close/>
                <a:moveTo>
                  <a:pt x="626845" y="3842235"/>
                </a:moveTo>
                <a:lnTo>
                  <a:pt x="626845" y="3864638"/>
                </a:lnTo>
                <a:lnTo>
                  <a:pt x="637748" y="3864638"/>
                </a:lnTo>
                <a:lnTo>
                  <a:pt x="637748" y="3842235"/>
                </a:lnTo>
                <a:close/>
                <a:moveTo>
                  <a:pt x="1428118" y="3780625"/>
                </a:moveTo>
                <a:lnTo>
                  <a:pt x="1428118" y="3786225"/>
                </a:lnTo>
                <a:lnTo>
                  <a:pt x="1451738" y="3786225"/>
                </a:lnTo>
                <a:lnTo>
                  <a:pt x="1451738" y="3780625"/>
                </a:lnTo>
                <a:close/>
                <a:moveTo>
                  <a:pt x="1451738" y="1361024"/>
                </a:moveTo>
                <a:lnTo>
                  <a:pt x="1451738" y="1377828"/>
                </a:lnTo>
                <a:cubicBezTo>
                  <a:pt x="1467485" y="1376893"/>
                  <a:pt x="1475358" y="1373161"/>
                  <a:pt x="1475358" y="1366625"/>
                </a:cubicBezTo>
                <a:lnTo>
                  <a:pt x="1475358" y="1361024"/>
                </a:lnTo>
                <a:close/>
                <a:moveTo>
                  <a:pt x="2287531" y="1327419"/>
                </a:moveTo>
                <a:lnTo>
                  <a:pt x="2322053" y="1327419"/>
                </a:lnTo>
                <a:lnTo>
                  <a:pt x="2322053" y="1338621"/>
                </a:lnTo>
                <a:lnTo>
                  <a:pt x="2287531" y="1338621"/>
                </a:lnTo>
                <a:close/>
                <a:moveTo>
                  <a:pt x="1439019" y="1209800"/>
                </a:moveTo>
                <a:cubicBezTo>
                  <a:pt x="1439019" y="1217267"/>
                  <a:pt x="1435385" y="1221001"/>
                  <a:pt x="1428118" y="1221001"/>
                </a:cubicBezTo>
                <a:lnTo>
                  <a:pt x="1451738" y="1271410"/>
                </a:lnTo>
                <a:cubicBezTo>
                  <a:pt x="1443258" y="1282612"/>
                  <a:pt x="1435385" y="1288212"/>
                  <a:pt x="1428118" y="1288212"/>
                </a:cubicBezTo>
                <a:cubicBezTo>
                  <a:pt x="1443865" y="1311549"/>
                  <a:pt x="1451738" y="1326486"/>
                  <a:pt x="1451738" y="1333020"/>
                </a:cubicBezTo>
                <a:lnTo>
                  <a:pt x="1486259" y="1333020"/>
                </a:lnTo>
                <a:lnTo>
                  <a:pt x="1475358" y="1299414"/>
                </a:lnTo>
                <a:lnTo>
                  <a:pt x="1486259" y="1288212"/>
                </a:lnTo>
                <a:cubicBezTo>
                  <a:pt x="1486259" y="1280745"/>
                  <a:pt x="1478386" y="1267676"/>
                  <a:pt x="1462639" y="1249006"/>
                </a:cubicBezTo>
                <a:cubicBezTo>
                  <a:pt x="1471118" y="1242471"/>
                  <a:pt x="1475358" y="1235004"/>
                  <a:pt x="1475358" y="1226602"/>
                </a:cubicBezTo>
                <a:lnTo>
                  <a:pt x="1475358" y="1221001"/>
                </a:lnTo>
                <a:cubicBezTo>
                  <a:pt x="1475358" y="1213534"/>
                  <a:pt x="1467485" y="1209800"/>
                  <a:pt x="1451738" y="1209800"/>
                </a:cubicBezTo>
                <a:close/>
                <a:moveTo>
                  <a:pt x="267090" y="1097781"/>
                </a:moveTo>
                <a:lnTo>
                  <a:pt x="267090" y="1108983"/>
                </a:lnTo>
                <a:lnTo>
                  <a:pt x="277993" y="1108983"/>
                </a:lnTo>
                <a:lnTo>
                  <a:pt x="277993" y="1097781"/>
                </a:lnTo>
                <a:close/>
                <a:moveTo>
                  <a:pt x="510561" y="537688"/>
                </a:moveTo>
                <a:cubicBezTo>
                  <a:pt x="510561" y="554491"/>
                  <a:pt x="506928" y="565692"/>
                  <a:pt x="499660" y="571294"/>
                </a:cubicBezTo>
                <a:cubicBezTo>
                  <a:pt x="515406" y="571294"/>
                  <a:pt x="523280" y="578762"/>
                  <a:pt x="523280" y="593697"/>
                </a:cubicBezTo>
                <a:lnTo>
                  <a:pt x="534181" y="593697"/>
                </a:lnTo>
                <a:lnTo>
                  <a:pt x="534181" y="565692"/>
                </a:lnTo>
                <a:lnTo>
                  <a:pt x="523280" y="537688"/>
                </a:lnTo>
                <a:close/>
                <a:moveTo>
                  <a:pt x="2182149" y="526486"/>
                </a:moveTo>
                <a:lnTo>
                  <a:pt x="2205769" y="526486"/>
                </a:lnTo>
                <a:lnTo>
                  <a:pt x="2205769" y="554491"/>
                </a:lnTo>
                <a:cubicBezTo>
                  <a:pt x="2190022" y="553557"/>
                  <a:pt x="2182149" y="549823"/>
                  <a:pt x="2182149" y="543289"/>
                </a:cubicBezTo>
                <a:close/>
                <a:moveTo>
                  <a:pt x="917557" y="408867"/>
                </a:moveTo>
                <a:lnTo>
                  <a:pt x="941177" y="408867"/>
                </a:lnTo>
                <a:lnTo>
                  <a:pt x="941177" y="420069"/>
                </a:lnTo>
                <a:lnTo>
                  <a:pt x="917557" y="420069"/>
                </a:lnTo>
                <a:close/>
                <a:moveTo>
                  <a:pt x="917557" y="352858"/>
                </a:moveTo>
                <a:lnTo>
                  <a:pt x="941177" y="352858"/>
                </a:lnTo>
                <a:lnTo>
                  <a:pt x="941177" y="386463"/>
                </a:lnTo>
                <a:lnTo>
                  <a:pt x="917557" y="386463"/>
                </a:lnTo>
                <a:cubicBezTo>
                  <a:pt x="917557" y="377128"/>
                  <a:pt x="909684" y="367794"/>
                  <a:pt x="893936" y="358458"/>
                </a:cubicBezTo>
                <a:close/>
                <a:moveTo>
                  <a:pt x="999320" y="257642"/>
                </a:moveTo>
                <a:lnTo>
                  <a:pt x="1010221" y="285647"/>
                </a:lnTo>
                <a:lnTo>
                  <a:pt x="1010221" y="308051"/>
                </a:lnTo>
                <a:lnTo>
                  <a:pt x="986601" y="308051"/>
                </a:lnTo>
                <a:lnTo>
                  <a:pt x="975698" y="280047"/>
                </a:lnTo>
                <a:lnTo>
                  <a:pt x="975698" y="268844"/>
                </a:lnTo>
                <a:cubicBezTo>
                  <a:pt x="978121" y="261376"/>
                  <a:pt x="985994" y="257642"/>
                  <a:pt x="999320" y="257642"/>
                </a:cubicBezTo>
                <a:close/>
                <a:moveTo>
                  <a:pt x="1589825" y="140022"/>
                </a:moveTo>
                <a:lnTo>
                  <a:pt x="1613446" y="140022"/>
                </a:lnTo>
                <a:lnTo>
                  <a:pt x="1613446" y="179229"/>
                </a:lnTo>
                <a:lnTo>
                  <a:pt x="1589825" y="179229"/>
                </a:lnTo>
                <a:close/>
                <a:moveTo>
                  <a:pt x="1497161" y="0"/>
                </a:moveTo>
                <a:cubicBezTo>
                  <a:pt x="1551670" y="13068"/>
                  <a:pt x="1578923" y="22403"/>
                  <a:pt x="1578923" y="28004"/>
                </a:cubicBezTo>
                <a:lnTo>
                  <a:pt x="1578923" y="67211"/>
                </a:lnTo>
                <a:lnTo>
                  <a:pt x="1568022" y="78413"/>
                </a:lnTo>
                <a:lnTo>
                  <a:pt x="1589825" y="84013"/>
                </a:lnTo>
                <a:cubicBezTo>
                  <a:pt x="1589825" y="72811"/>
                  <a:pt x="1597698" y="67211"/>
                  <a:pt x="1613446" y="67211"/>
                </a:cubicBezTo>
                <a:cubicBezTo>
                  <a:pt x="1629193" y="67211"/>
                  <a:pt x="1637066" y="70945"/>
                  <a:pt x="1637066" y="78413"/>
                </a:cubicBezTo>
                <a:lnTo>
                  <a:pt x="1637066" y="100816"/>
                </a:lnTo>
                <a:lnTo>
                  <a:pt x="1626165" y="112018"/>
                </a:lnTo>
                <a:lnTo>
                  <a:pt x="1568022" y="106418"/>
                </a:lnTo>
                <a:cubicBezTo>
                  <a:pt x="1552275" y="110152"/>
                  <a:pt x="1540162" y="112018"/>
                  <a:pt x="1531683" y="112018"/>
                </a:cubicBezTo>
                <a:cubicBezTo>
                  <a:pt x="1531683" y="121354"/>
                  <a:pt x="1539557" y="143756"/>
                  <a:pt x="1555303" y="179229"/>
                </a:cubicBezTo>
                <a:cubicBezTo>
                  <a:pt x="1555303" y="182963"/>
                  <a:pt x="1551670" y="184831"/>
                  <a:pt x="1544402" y="184831"/>
                </a:cubicBezTo>
                <a:cubicBezTo>
                  <a:pt x="1560149" y="258575"/>
                  <a:pt x="1571655" y="299650"/>
                  <a:pt x="1578923" y="308051"/>
                </a:cubicBezTo>
                <a:lnTo>
                  <a:pt x="1568022" y="319252"/>
                </a:lnTo>
                <a:lnTo>
                  <a:pt x="1613446" y="347257"/>
                </a:lnTo>
                <a:lnTo>
                  <a:pt x="1613446" y="352858"/>
                </a:lnTo>
                <a:cubicBezTo>
                  <a:pt x="1601333" y="352858"/>
                  <a:pt x="1586191" y="356592"/>
                  <a:pt x="1568022" y="364060"/>
                </a:cubicBezTo>
                <a:lnTo>
                  <a:pt x="1578923" y="375261"/>
                </a:lnTo>
                <a:lnTo>
                  <a:pt x="1578923" y="380862"/>
                </a:lnTo>
                <a:cubicBezTo>
                  <a:pt x="1578923" y="405133"/>
                  <a:pt x="1582558" y="442472"/>
                  <a:pt x="1589825" y="492880"/>
                </a:cubicBezTo>
                <a:lnTo>
                  <a:pt x="1578923" y="492880"/>
                </a:lnTo>
                <a:lnTo>
                  <a:pt x="1613446" y="565692"/>
                </a:lnTo>
                <a:cubicBezTo>
                  <a:pt x="1613446" y="568494"/>
                  <a:pt x="1605573" y="583429"/>
                  <a:pt x="1589825" y="610500"/>
                </a:cubicBezTo>
                <a:lnTo>
                  <a:pt x="1589825" y="621701"/>
                </a:lnTo>
                <a:lnTo>
                  <a:pt x="1613446" y="660908"/>
                </a:lnTo>
                <a:lnTo>
                  <a:pt x="1602543" y="660908"/>
                </a:lnTo>
                <a:cubicBezTo>
                  <a:pt x="1609811" y="668376"/>
                  <a:pt x="1613446" y="673977"/>
                  <a:pt x="1613446" y="677711"/>
                </a:cubicBezTo>
                <a:cubicBezTo>
                  <a:pt x="1613446" y="681446"/>
                  <a:pt x="1609811" y="683313"/>
                  <a:pt x="1602543" y="683313"/>
                </a:cubicBezTo>
                <a:lnTo>
                  <a:pt x="1613446" y="711317"/>
                </a:lnTo>
                <a:lnTo>
                  <a:pt x="1613446" y="750524"/>
                </a:lnTo>
                <a:lnTo>
                  <a:pt x="1637066" y="767326"/>
                </a:lnTo>
                <a:lnTo>
                  <a:pt x="1637066" y="784129"/>
                </a:lnTo>
                <a:lnTo>
                  <a:pt x="1613446" y="800932"/>
                </a:lnTo>
                <a:lnTo>
                  <a:pt x="1613446" y="924152"/>
                </a:lnTo>
                <a:cubicBezTo>
                  <a:pt x="1613446" y="932554"/>
                  <a:pt x="1617685" y="940021"/>
                  <a:pt x="1626165" y="946556"/>
                </a:cubicBezTo>
                <a:lnTo>
                  <a:pt x="1613446" y="957757"/>
                </a:lnTo>
                <a:cubicBezTo>
                  <a:pt x="1621925" y="964293"/>
                  <a:pt x="1626165" y="971759"/>
                  <a:pt x="1626165" y="980162"/>
                </a:cubicBezTo>
                <a:cubicBezTo>
                  <a:pt x="1626165" y="983896"/>
                  <a:pt x="1621925" y="985762"/>
                  <a:pt x="1613446" y="985762"/>
                </a:cubicBezTo>
                <a:lnTo>
                  <a:pt x="1637066" y="1080978"/>
                </a:lnTo>
                <a:cubicBezTo>
                  <a:pt x="1629798" y="1088445"/>
                  <a:pt x="1626165" y="1094047"/>
                  <a:pt x="1626165" y="1097781"/>
                </a:cubicBezTo>
                <a:cubicBezTo>
                  <a:pt x="1633431" y="1127652"/>
                  <a:pt x="1644939" y="1142589"/>
                  <a:pt x="1660686" y="1142589"/>
                </a:cubicBezTo>
                <a:cubicBezTo>
                  <a:pt x="1676433" y="1128586"/>
                  <a:pt x="1691574" y="1094981"/>
                  <a:pt x="1706110" y="1041772"/>
                </a:cubicBezTo>
                <a:lnTo>
                  <a:pt x="1706110" y="1008166"/>
                </a:lnTo>
                <a:lnTo>
                  <a:pt x="1729730" y="991363"/>
                </a:lnTo>
                <a:lnTo>
                  <a:pt x="1718829" y="968959"/>
                </a:lnTo>
                <a:lnTo>
                  <a:pt x="1729730" y="957757"/>
                </a:lnTo>
                <a:cubicBezTo>
                  <a:pt x="1722462" y="951223"/>
                  <a:pt x="1718829" y="943755"/>
                  <a:pt x="1718829" y="935354"/>
                </a:cubicBezTo>
                <a:cubicBezTo>
                  <a:pt x="1772125" y="898948"/>
                  <a:pt x="1798774" y="869077"/>
                  <a:pt x="1798774" y="845739"/>
                </a:cubicBezTo>
                <a:lnTo>
                  <a:pt x="1787873" y="812134"/>
                </a:lnTo>
                <a:cubicBezTo>
                  <a:pt x="1787873" y="757991"/>
                  <a:pt x="1826634" y="716918"/>
                  <a:pt x="1904157" y="688913"/>
                </a:cubicBezTo>
                <a:cubicBezTo>
                  <a:pt x="1904157" y="655307"/>
                  <a:pt x="1912030" y="638505"/>
                  <a:pt x="1927777" y="638505"/>
                </a:cubicBezTo>
                <a:cubicBezTo>
                  <a:pt x="1935045" y="638505"/>
                  <a:pt x="1938678" y="640372"/>
                  <a:pt x="1938678" y="644106"/>
                </a:cubicBezTo>
                <a:lnTo>
                  <a:pt x="1985919" y="632904"/>
                </a:lnTo>
                <a:lnTo>
                  <a:pt x="2007722" y="649707"/>
                </a:lnTo>
                <a:lnTo>
                  <a:pt x="2007722" y="716918"/>
                </a:lnTo>
                <a:cubicBezTo>
                  <a:pt x="2023469" y="726253"/>
                  <a:pt x="2031342" y="733720"/>
                  <a:pt x="2031342" y="739322"/>
                </a:cubicBezTo>
                <a:lnTo>
                  <a:pt x="2044061" y="739322"/>
                </a:lnTo>
                <a:cubicBezTo>
                  <a:pt x="2051329" y="706650"/>
                  <a:pt x="2054963" y="686113"/>
                  <a:pt x="2054963" y="677711"/>
                </a:cubicBezTo>
                <a:lnTo>
                  <a:pt x="2044061" y="666509"/>
                </a:lnTo>
                <a:cubicBezTo>
                  <a:pt x="2068287" y="565692"/>
                  <a:pt x="2099175" y="515285"/>
                  <a:pt x="2136725" y="515285"/>
                </a:cubicBezTo>
                <a:lnTo>
                  <a:pt x="2136725" y="481679"/>
                </a:lnTo>
                <a:lnTo>
                  <a:pt x="2160346" y="481679"/>
                </a:lnTo>
                <a:lnTo>
                  <a:pt x="2160346" y="492880"/>
                </a:lnTo>
                <a:cubicBezTo>
                  <a:pt x="2160346" y="505949"/>
                  <a:pt x="2163979" y="522752"/>
                  <a:pt x="2171247" y="543289"/>
                </a:cubicBezTo>
                <a:lnTo>
                  <a:pt x="2160346" y="554491"/>
                </a:lnTo>
                <a:lnTo>
                  <a:pt x="2182149" y="599298"/>
                </a:lnTo>
                <a:cubicBezTo>
                  <a:pt x="2174881" y="605833"/>
                  <a:pt x="2171247" y="613300"/>
                  <a:pt x="2171247" y="621701"/>
                </a:cubicBezTo>
                <a:lnTo>
                  <a:pt x="2194867" y="644106"/>
                </a:lnTo>
                <a:cubicBezTo>
                  <a:pt x="2179121" y="644106"/>
                  <a:pt x="2171247" y="647840"/>
                  <a:pt x="2171247" y="655307"/>
                </a:cubicBezTo>
                <a:lnTo>
                  <a:pt x="2171247" y="683313"/>
                </a:lnTo>
                <a:cubicBezTo>
                  <a:pt x="2173670" y="690780"/>
                  <a:pt x="2181543" y="694514"/>
                  <a:pt x="2194867" y="694514"/>
                </a:cubicBezTo>
                <a:cubicBezTo>
                  <a:pt x="2179121" y="731853"/>
                  <a:pt x="2171247" y="765459"/>
                  <a:pt x="2171247" y="795330"/>
                </a:cubicBezTo>
                <a:lnTo>
                  <a:pt x="2171247" y="868143"/>
                </a:lnTo>
                <a:cubicBezTo>
                  <a:pt x="2171247" y="871877"/>
                  <a:pt x="2167613" y="873744"/>
                  <a:pt x="2160346" y="873744"/>
                </a:cubicBezTo>
                <a:cubicBezTo>
                  <a:pt x="2160346" y="878411"/>
                  <a:pt x="2175486" y="891480"/>
                  <a:pt x="2205769" y="912951"/>
                </a:cubicBezTo>
                <a:cubicBezTo>
                  <a:pt x="2205769" y="922286"/>
                  <a:pt x="2190627" y="927886"/>
                  <a:pt x="2160346" y="929753"/>
                </a:cubicBezTo>
                <a:cubicBezTo>
                  <a:pt x="2160346" y="959624"/>
                  <a:pt x="2186994" y="974560"/>
                  <a:pt x="2240291" y="974560"/>
                </a:cubicBezTo>
                <a:lnTo>
                  <a:pt x="2240291" y="1030569"/>
                </a:lnTo>
                <a:cubicBezTo>
                  <a:pt x="2240291" y="1038971"/>
                  <a:pt x="2236657" y="1046439"/>
                  <a:pt x="2229389" y="1052974"/>
                </a:cubicBezTo>
                <a:lnTo>
                  <a:pt x="2253010" y="1075377"/>
                </a:lnTo>
                <a:cubicBezTo>
                  <a:pt x="2244530" y="1094047"/>
                  <a:pt x="2236657" y="1103382"/>
                  <a:pt x="2229389" y="1103382"/>
                </a:cubicBezTo>
                <a:cubicBezTo>
                  <a:pt x="2229389" y="1107116"/>
                  <a:pt x="2233023" y="1108983"/>
                  <a:pt x="2240291" y="1108983"/>
                </a:cubicBezTo>
                <a:cubicBezTo>
                  <a:pt x="2224545" y="1149122"/>
                  <a:pt x="2216670" y="1175260"/>
                  <a:pt x="2216670" y="1187395"/>
                </a:cubicBezTo>
                <a:cubicBezTo>
                  <a:pt x="2232418" y="1187395"/>
                  <a:pt x="2240291" y="1191130"/>
                  <a:pt x="2240291" y="1198597"/>
                </a:cubicBezTo>
                <a:cubicBezTo>
                  <a:pt x="2224545" y="1210733"/>
                  <a:pt x="2216670" y="1221935"/>
                  <a:pt x="2216670" y="1232203"/>
                </a:cubicBezTo>
                <a:lnTo>
                  <a:pt x="2216670" y="1254606"/>
                </a:lnTo>
                <a:lnTo>
                  <a:pt x="2229389" y="1288212"/>
                </a:lnTo>
                <a:cubicBezTo>
                  <a:pt x="2213642" y="1305015"/>
                  <a:pt x="2205769" y="1329286"/>
                  <a:pt x="2205769" y="1361024"/>
                </a:cubicBezTo>
                <a:cubicBezTo>
                  <a:pt x="2251798" y="1399297"/>
                  <a:pt x="2274813" y="1423568"/>
                  <a:pt x="2274813" y="1433836"/>
                </a:cubicBezTo>
                <a:lnTo>
                  <a:pt x="2274813" y="1467442"/>
                </a:lnTo>
                <a:cubicBezTo>
                  <a:pt x="2306306" y="1467442"/>
                  <a:pt x="2322053" y="1471176"/>
                  <a:pt x="2322053" y="1478644"/>
                </a:cubicBezTo>
                <a:cubicBezTo>
                  <a:pt x="2314786" y="1486111"/>
                  <a:pt x="2311151" y="1491713"/>
                  <a:pt x="2311151" y="1495447"/>
                </a:cubicBezTo>
                <a:cubicBezTo>
                  <a:pt x="2311151" y="1499181"/>
                  <a:pt x="2314786" y="1501048"/>
                  <a:pt x="2322053" y="1501048"/>
                </a:cubicBezTo>
                <a:lnTo>
                  <a:pt x="2298433" y="1557057"/>
                </a:lnTo>
                <a:cubicBezTo>
                  <a:pt x="2306913" y="1564525"/>
                  <a:pt x="2311151" y="1570126"/>
                  <a:pt x="2311151" y="1573860"/>
                </a:cubicBezTo>
                <a:cubicBezTo>
                  <a:pt x="2296615" y="1573860"/>
                  <a:pt x="2280869" y="1590662"/>
                  <a:pt x="2263911" y="1624268"/>
                </a:cubicBezTo>
                <a:cubicBezTo>
                  <a:pt x="2274813" y="1641071"/>
                  <a:pt x="2290559" y="1656006"/>
                  <a:pt x="2311151" y="1669075"/>
                </a:cubicBezTo>
                <a:lnTo>
                  <a:pt x="2311151" y="1685878"/>
                </a:lnTo>
                <a:cubicBezTo>
                  <a:pt x="2289349" y="1768958"/>
                  <a:pt x="2269967" y="1813766"/>
                  <a:pt x="2253010" y="1820300"/>
                </a:cubicBezTo>
                <a:lnTo>
                  <a:pt x="2253010" y="1831502"/>
                </a:lnTo>
                <a:cubicBezTo>
                  <a:pt x="2253010" y="1835236"/>
                  <a:pt x="2260277" y="1850172"/>
                  <a:pt x="2274813" y="1876310"/>
                </a:cubicBezTo>
                <a:lnTo>
                  <a:pt x="2263911" y="1887511"/>
                </a:lnTo>
                <a:lnTo>
                  <a:pt x="2274813" y="1898713"/>
                </a:lnTo>
                <a:lnTo>
                  <a:pt x="2263911" y="1932319"/>
                </a:lnTo>
                <a:lnTo>
                  <a:pt x="2263911" y="1937920"/>
                </a:lnTo>
                <a:lnTo>
                  <a:pt x="2287531" y="1954722"/>
                </a:lnTo>
                <a:cubicBezTo>
                  <a:pt x="2271785" y="1978060"/>
                  <a:pt x="2263911" y="1992995"/>
                  <a:pt x="2263911" y="1999530"/>
                </a:cubicBezTo>
                <a:lnTo>
                  <a:pt x="2274813" y="2010731"/>
                </a:lnTo>
                <a:lnTo>
                  <a:pt x="2263911" y="2044337"/>
                </a:lnTo>
                <a:cubicBezTo>
                  <a:pt x="2279658" y="2044337"/>
                  <a:pt x="2287531" y="2048072"/>
                  <a:pt x="2287531" y="2055539"/>
                </a:cubicBezTo>
                <a:cubicBezTo>
                  <a:pt x="2265727" y="2055539"/>
                  <a:pt x="2249981" y="2076076"/>
                  <a:pt x="2240291" y="2117149"/>
                </a:cubicBezTo>
                <a:cubicBezTo>
                  <a:pt x="2256038" y="2117149"/>
                  <a:pt x="2263911" y="2120883"/>
                  <a:pt x="2263911" y="2128351"/>
                </a:cubicBezTo>
                <a:cubicBezTo>
                  <a:pt x="2263911" y="2135818"/>
                  <a:pt x="2256038" y="2139554"/>
                  <a:pt x="2240291" y="2139554"/>
                </a:cubicBezTo>
                <a:cubicBezTo>
                  <a:pt x="2256038" y="2154489"/>
                  <a:pt x="2263911" y="2165691"/>
                  <a:pt x="2263911" y="2173159"/>
                </a:cubicBezTo>
                <a:lnTo>
                  <a:pt x="2253010" y="2184360"/>
                </a:lnTo>
                <a:lnTo>
                  <a:pt x="2263911" y="2212365"/>
                </a:lnTo>
                <a:cubicBezTo>
                  <a:pt x="2256643" y="2259973"/>
                  <a:pt x="2248770" y="2286111"/>
                  <a:pt x="2240291" y="2290778"/>
                </a:cubicBezTo>
                <a:cubicBezTo>
                  <a:pt x="2256038" y="2332785"/>
                  <a:pt x="2263911" y="2360789"/>
                  <a:pt x="2263911" y="2374792"/>
                </a:cubicBezTo>
                <a:cubicBezTo>
                  <a:pt x="2248165" y="2402797"/>
                  <a:pt x="2240291" y="2417732"/>
                  <a:pt x="2240291" y="2419599"/>
                </a:cubicBezTo>
                <a:cubicBezTo>
                  <a:pt x="2248770" y="2439203"/>
                  <a:pt x="2253010" y="2457873"/>
                  <a:pt x="2253010" y="2475608"/>
                </a:cubicBezTo>
                <a:cubicBezTo>
                  <a:pt x="2237262" y="2475608"/>
                  <a:pt x="2229389" y="2479342"/>
                  <a:pt x="2229389" y="2486811"/>
                </a:cubicBezTo>
                <a:lnTo>
                  <a:pt x="2240291" y="2514815"/>
                </a:lnTo>
                <a:lnTo>
                  <a:pt x="2229389" y="2542820"/>
                </a:lnTo>
                <a:cubicBezTo>
                  <a:pt x="2240291" y="2542820"/>
                  <a:pt x="2251798" y="2548421"/>
                  <a:pt x="2263911" y="2559623"/>
                </a:cubicBezTo>
                <a:lnTo>
                  <a:pt x="2263911" y="2570824"/>
                </a:lnTo>
                <a:cubicBezTo>
                  <a:pt x="2238474" y="2570824"/>
                  <a:pt x="2222727" y="2582026"/>
                  <a:pt x="2216670" y="2604430"/>
                </a:cubicBezTo>
                <a:cubicBezTo>
                  <a:pt x="2234839" y="2649237"/>
                  <a:pt x="2250587" y="2677242"/>
                  <a:pt x="2263911" y="2688444"/>
                </a:cubicBezTo>
                <a:lnTo>
                  <a:pt x="2216670" y="2722050"/>
                </a:lnTo>
                <a:lnTo>
                  <a:pt x="2216670" y="2755655"/>
                </a:lnTo>
                <a:cubicBezTo>
                  <a:pt x="2216670" y="2764056"/>
                  <a:pt x="2220910" y="2771524"/>
                  <a:pt x="2229389" y="2778059"/>
                </a:cubicBezTo>
                <a:lnTo>
                  <a:pt x="2216670" y="2789261"/>
                </a:lnTo>
                <a:cubicBezTo>
                  <a:pt x="2225150" y="2837802"/>
                  <a:pt x="2229389" y="2877008"/>
                  <a:pt x="2229389" y="2906880"/>
                </a:cubicBezTo>
                <a:lnTo>
                  <a:pt x="2229389" y="2923683"/>
                </a:lnTo>
                <a:cubicBezTo>
                  <a:pt x="2252403" y="2923683"/>
                  <a:pt x="2263911" y="2927416"/>
                  <a:pt x="2263911" y="2934884"/>
                </a:cubicBezTo>
                <a:cubicBezTo>
                  <a:pt x="2248165" y="2934884"/>
                  <a:pt x="2240291" y="2940485"/>
                  <a:pt x="2240291" y="2951688"/>
                </a:cubicBezTo>
                <a:cubicBezTo>
                  <a:pt x="2240291" y="2970357"/>
                  <a:pt x="2236657" y="2998361"/>
                  <a:pt x="2229389" y="3035701"/>
                </a:cubicBezTo>
                <a:cubicBezTo>
                  <a:pt x="2236657" y="3061839"/>
                  <a:pt x="2240291" y="3076775"/>
                  <a:pt x="2240291" y="3080509"/>
                </a:cubicBezTo>
                <a:cubicBezTo>
                  <a:pt x="2233023" y="3129050"/>
                  <a:pt x="2217882" y="3157054"/>
                  <a:pt x="2194867" y="3164522"/>
                </a:cubicBezTo>
                <a:cubicBezTo>
                  <a:pt x="2225150" y="3164522"/>
                  <a:pt x="2240291" y="3183193"/>
                  <a:pt x="2240291" y="3220532"/>
                </a:cubicBezTo>
                <a:lnTo>
                  <a:pt x="2229389" y="3242936"/>
                </a:lnTo>
                <a:cubicBezTo>
                  <a:pt x="2229389" y="3249470"/>
                  <a:pt x="2237262" y="3264406"/>
                  <a:pt x="2253010" y="3287743"/>
                </a:cubicBezTo>
                <a:cubicBezTo>
                  <a:pt x="2244530" y="3298945"/>
                  <a:pt x="2236657" y="3304546"/>
                  <a:pt x="2229389" y="3304546"/>
                </a:cubicBezTo>
                <a:cubicBezTo>
                  <a:pt x="2229389" y="3308280"/>
                  <a:pt x="2233023" y="3310147"/>
                  <a:pt x="2240291" y="3310147"/>
                </a:cubicBezTo>
                <a:lnTo>
                  <a:pt x="2229389" y="3349354"/>
                </a:lnTo>
                <a:lnTo>
                  <a:pt x="2229389" y="3377358"/>
                </a:lnTo>
                <a:lnTo>
                  <a:pt x="2240291" y="3388559"/>
                </a:lnTo>
                <a:lnTo>
                  <a:pt x="2216670" y="3394160"/>
                </a:lnTo>
                <a:lnTo>
                  <a:pt x="2229389" y="3405362"/>
                </a:lnTo>
                <a:cubicBezTo>
                  <a:pt x="2206374" y="3419365"/>
                  <a:pt x="2194867" y="3432434"/>
                  <a:pt x="2194867" y="3444569"/>
                </a:cubicBezTo>
                <a:lnTo>
                  <a:pt x="2194867" y="3489377"/>
                </a:lnTo>
                <a:lnTo>
                  <a:pt x="2216670" y="3506179"/>
                </a:lnTo>
                <a:lnTo>
                  <a:pt x="2182149" y="3556588"/>
                </a:lnTo>
                <a:lnTo>
                  <a:pt x="2194867" y="3567789"/>
                </a:lnTo>
                <a:cubicBezTo>
                  <a:pt x="2186389" y="3582726"/>
                  <a:pt x="2182149" y="3595794"/>
                  <a:pt x="2182149" y="3606996"/>
                </a:cubicBezTo>
                <a:cubicBezTo>
                  <a:pt x="2182149" y="3610730"/>
                  <a:pt x="2186389" y="3616330"/>
                  <a:pt x="2194867" y="3623798"/>
                </a:cubicBezTo>
                <a:lnTo>
                  <a:pt x="2171247" y="3713414"/>
                </a:lnTo>
                <a:cubicBezTo>
                  <a:pt x="2178515" y="3719948"/>
                  <a:pt x="2182149" y="3729283"/>
                  <a:pt x="2182149" y="3741418"/>
                </a:cubicBezTo>
                <a:lnTo>
                  <a:pt x="2171247" y="3741418"/>
                </a:lnTo>
                <a:cubicBezTo>
                  <a:pt x="2171247" y="3745152"/>
                  <a:pt x="2174881" y="3747019"/>
                  <a:pt x="2182149" y="3747019"/>
                </a:cubicBezTo>
                <a:cubicBezTo>
                  <a:pt x="2174881" y="3784359"/>
                  <a:pt x="2167613" y="3803028"/>
                  <a:pt x="2160346" y="3803028"/>
                </a:cubicBezTo>
                <a:lnTo>
                  <a:pt x="2171247" y="3814231"/>
                </a:lnTo>
                <a:lnTo>
                  <a:pt x="2171247" y="3853436"/>
                </a:lnTo>
                <a:cubicBezTo>
                  <a:pt x="2148233" y="3947719"/>
                  <a:pt x="2136725" y="4007462"/>
                  <a:pt x="2136725" y="4032666"/>
                </a:cubicBezTo>
                <a:lnTo>
                  <a:pt x="2147627" y="4066272"/>
                </a:lnTo>
                <a:lnTo>
                  <a:pt x="2136725" y="4077474"/>
                </a:lnTo>
                <a:cubicBezTo>
                  <a:pt x="2136725" y="4081208"/>
                  <a:pt x="2140359" y="4083075"/>
                  <a:pt x="2147627" y="4083075"/>
                </a:cubicBezTo>
                <a:cubicBezTo>
                  <a:pt x="2131879" y="4135350"/>
                  <a:pt x="2124006" y="4219364"/>
                  <a:pt x="2124006" y="4335117"/>
                </a:cubicBezTo>
                <a:lnTo>
                  <a:pt x="2136725" y="4368722"/>
                </a:lnTo>
                <a:cubicBezTo>
                  <a:pt x="2120978" y="4383657"/>
                  <a:pt x="2113105" y="4404195"/>
                  <a:pt x="2113105" y="4430332"/>
                </a:cubicBezTo>
                <a:lnTo>
                  <a:pt x="2124006" y="4458337"/>
                </a:lnTo>
                <a:cubicBezTo>
                  <a:pt x="2109471" y="4465805"/>
                  <a:pt x="2097963" y="4497543"/>
                  <a:pt x="2089485" y="4553552"/>
                </a:cubicBezTo>
                <a:lnTo>
                  <a:pt x="2102203" y="4564755"/>
                </a:lnTo>
                <a:lnTo>
                  <a:pt x="2089485" y="4575957"/>
                </a:lnTo>
                <a:lnTo>
                  <a:pt x="2102203" y="4609561"/>
                </a:lnTo>
                <a:cubicBezTo>
                  <a:pt x="2102203" y="4617029"/>
                  <a:pt x="2094330" y="4620764"/>
                  <a:pt x="2078583" y="4620764"/>
                </a:cubicBezTo>
                <a:cubicBezTo>
                  <a:pt x="2078583" y="4624498"/>
                  <a:pt x="2082217" y="4626365"/>
                  <a:pt x="2089485" y="4626365"/>
                </a:cubicBezTo>
                <a:lnTo>
                  <a:pt x="2065865" y="4682374"/>
                </a:lnTo>
                <a:cubicBezTo>
                  <a:pt x="2065865" y="4688909"/>
                  <a:pt x="2073738" y="4703844"/>
                  <a:pt x="2089485" y="4727181"/>
                </a:cubicBezTo>
                <a:lnTo>
                  <a:pt x="2065865" y="4805595"/>
                </a:lnTo>
                <a:cubicBezTo>
                  <a:pt x="2074343" y="4813063"/>
                  <a:pt x="2078583" y="4818663"/>
                  <a:pt x="2078583" y="4822397"/>
                </a:cubicBezTo>
                <a:cubicBezTo>
                  <a:pt x="2047090" y="4844800"/>
                  <a:pt x="2031342" y="4863471"/>
                  <a:pt x="2031342" y="4878406"/>
                </a:cubicBezTo>
                <a:cubicBezTo>
                  <a:pt x="2047090" y="4878406"/>
                  <a:pt x="2054963" y="4882140"/>
                  <a:pt x="2054963" y="4889608"/>
                </a:cubicBezTo>
                <a:lnTo>
                  <a:pt x="2020441" y="4917613"/>
                </a:lnTo>
                <a:cubicBezTo>
                  <a:pt x="2038610" y="4917613"/>
                  <a:pt x="2050118" y="4936283"/>
                  <a:pt x="2054963" y="4973623"/>
                </a:cubicBezTo>
                <a:lnTo>
                  <a:pt x="2031342" y="4979223"/>
                </a:lnTo>
                <a:cubicBezTo>
                  <a:pt x="2039822" y="4992292"/>
                  <a:pt x="2044061" y="4999760"/>
                  <a:pt x="2044061" y="5001627"/>
                </a:cubicBezTo>
                <a:lnTo>
                  <a:pt x="2031342" y="5091242"/>
                </a:lnTo>
                <a:lnTo>
                  <a:pt x="2007722" y="5091242"/>
                </a:lnTo>
                <a:cubicBezTo>
                  <a:pt x="1994398" y="5054836"/>
                  <a:pt x="1979257" y="5032432"/>
                  <a:pt x="1962298" y="5024031"/>
                </a:cubicBezTo>
                <a:lnTo>
                  <a:pt x="2007722" y="4979223"/>
                </a:lnTo>
                <a:cubicBezTo>
                  <a:pt x="1995609" y="4979223"/>
                  <a:pt x="1980469" y="4971756"/>
                  <a:pt x="1962298" y="4956819"/>
                </a:cubicBezTo>
                <a:lnTo>
                  <a:pt x="1962298" y="4940017"/>
                </a:lnTo>
                <a:cubicBezTo>
                  <a:pt x="1962298" y="4918547"/>
                  <a:pt x="1958665" y="4888675"/>
                  <a:pt x="1951397" y="4850402"/>
                </a:cubicBezTo>
                <a:cubicBezTo>
                  <a:pt x="1958665" y="4842934"/>
                  <a:pt x="1962298" y="4837333"/>
                  <a:pt x="1962298" y="4833599"/>
                </a:cubicBezTo>
                <a:cubicBezTo>
                  <a:pt x="1955031" y="4826131"/>
                  <a:pt x="1951397" y="4820530"/>
                  <a:pt x="1951397" y="4816796"/>
                </a:cubicBezTo>
                <a:cubicBezTo>
                  <a:pt x="1958665" y="4796260"/>
                  <a:pt x="1962298" y="4779456"/>
                  <a:pt x="1962298" y="4766388"/>
                </a:cubicBezTo>
                <a:lnTo>
                  <a:pt x="1951397" y="4755186"/>
                </a:lnTo>
                <a:cubicBezTo>
                  <a:pt x="1951397" y="4751452"/>
                  <a:pt x="1955031" y="4749585"/>
                  <a:pt x="1962298" y="4749585"/>
                </a:cubicBezTo>
                <a:cubicBezTo>
                  <a:pt x="1955031" y="4734650"/>
                  <a:pt x="1951397" y="4721580"/>
                  <a:pt x="1951397" y="4710379"/>
                </a:cubicBezTo>
                <a:lnTo>
                  <a:pt x="1938678" y="4710379"/>
                </a:lnTo>
                <a:lnTo>
                  <a:pt x="1915058" y="4715979"/>
                </a:lnTo>
                <a:lnTo>
                  <a:pt x="1927777" y="4738384"/>
                </a:lnTo>
                <a:lnTo>
                  <a:pt x="1915058" y="4766388"/>
                </a:lnTo>
                <a:lnTo>
                  <a:pt x="1927777" y="4777590"/>
                </a:lnTo>
                <a:cubicBezTo>
                  <a:pt x="1927777" y="4781323"/>
                  <a:pt x="1923537" y="4783190"/>
                  <a:pt x="1915058" y="4783190"/>
                </a:cubicBezTo>
                <a:cubicBezTo>
                  <a:pt x="1915058" y="4786924"/>
                  <a:pt x="1919298" y="4792526"/>
                  <a:pt x="1927777" y="4799994"/>
                </a:cubicBezTo>
                <a:cubicBezTo>
                  <a:pt x="1922931" y="4956819"/>
                  <a:pt x="1899311" y="5035233"/>
                  <a:pt x="1856915" y="5035233"/>
                </a:cubicBezTo>
                <a:cubicBezTo>
                  <a:pt x="1846014" y="5035233"/>
                  <a:pt x="1834507" y="5029632"/>
                  <a:pt x="1822394" y="5018429"/>
                </a:cubicBezTo>
                <a:cubicBezTo>
                  <a:pt x="1830873" y="5010961"/>
                  <a:pt x="1835113" y="5005361"/>
                  <a:pt x="1835113" y="5001627"/>
                </a:cubicBezTo>
                <a:cubicBezTo>
                  <a:pt x="1819366" y="5000693"/>
                  <a:pt x="1811493" y="4996959"/>
                  <a:pt x="1811493" y="4990425"/>
                </a:cubicBezTo>
                <a:lnTo>
                  <a:pt x="1822394" y="4979223"/>
                </a:lnTo>
                <a:cubicBezTo>
                  <a:pt x="1806647" y="4979223"/>
                  <a:pt x="1795139" y="4960553"/>
                  <a:pt x="1787873" y="4923214"/>
                </a:cubicBezTo>
                <a:cubicBezTo>
                  <a:pt x="1780605" y="4923214"/>
                  <a:pt x="1776970" y="4921347"/>
                  <a:pt x="1776970" y="4917613"/>
                </a:cubicBezTo>
                <a:lnTo>
                  <a:pt x="1776970" y="4900810"/>
                </a:lnTo>
                <a:cubicBezTo>
                  <a:pt x="1776970" y="4888675"/>
                  <a:pt x="1780605" y="4879340"/>
                  <a:pt x="1787873" y="4872806"/>
                </a:cubicBezTo>
                <a:cubicBezTo>
                  <a:pt x="1776970" y="4788791"/>
                  <a:pt x="1765463" y="4743984"/>
                  <a:pt x="1753350" y="4738384"/>
                </a:cubicBezTo>
                <a:lnTo>
                  <a:pt x="1764251" y="4715979"/>
                </a:lnTo>
                <a:cubicBezTo>
                  <a:pt x="1756985" y="4656236"/>
                  <a:pt x="1745477" y="4626365"/>
                  <a:pt x="1729730" y="4626365"/>
                </a:cubicBezTo>
                <a:lnTo>
                  <a:pt x="1740631" y="4598360"/>
                </a:lnTo>
                <a:cubicBezTo>
                  <a:pt x="1740631" y="4578757"/>
                  <a:pt x="1729125" y="4561953"/>
                  <a:pt x="1706110" y="4547951"/>
                </a:cubicBezTo>
                <a:lnTo>
                  <a:pt x="1729730" y="4531149"/>
                </a:lnTo>
                <a:cubicBezTo>
                  <a:pt x="1690969" y="4486341"/>
                  <a:pt x="1656446" y="4463938"/>
                  <a:pt x="1626165" y="4463938"/>
                </a:cubicBezTo>
                <a:cubicBezTo>
                  <a:pt x="1612839" y="4463938"/>
                  <a:pt x="1600727" y="4454603"/>
                  <a:pt x="1589825" y="4435933"/>
                </a:cubicBezTo>
                <a:lnTo>
                  <a:pt x="1602543" y="4413529"/>
                </a:lnTo>
                <a:cubicBezTo>
                  <a:pt x="1594065" y="4392993"/>
                  <a:pt x="1589825" y="4378057"/>
                  <a:pt x="1589825" y="4368722"/>
                </a:cubicBezTo>
                <a:lnTo>
                  <a:pt x="1602543" y="4368722"/>
                </a:lnTo>
                <a:cubicBezTo>
                  <a:pt x="1586797" y="4354720"/>
                  <a:pt x="1578923" y="4339784"/>
                  <a:pt x="1578923" y="4323914"/>
                </a:cubicBezTo>
                <a:lnTo>
                  <a:pt x="1578923" y="4318313"/>
                </a:lnTo>
                <a:cubicBezTo>
                  <a:pt x="1578923" y="4314579"/>
                  <a:pt x="1582558" y="4312713"/>
                  <a:pt x="1589825" y="4312713"/>
                </a:cubicBezTo>
                <a:lnTo>
                  <a:pt x="1578923" y="4301511"/>
                </a:lnTo>
                <a:cubicBezTo>
                  <a:pt x="1586191" y="4269772"/>
                  <a:pt x="1589825" y="4245502"/>
                  <a:pt x="1589825" y="4228699"/>
                </a:cubicBezTo>
                <a:lnTo>
                  <a:pt x="1578923" y="4200694"/>
                </a:lnTo>
                <a:cubicBezTo>
                  <a:pt x="1586191" y="4193226"/>
                  <a:pt x="1589825" y="4187625"/>
                  <a:pt x="1589825" y="4183891"/>
                </a:cubicBezTo>
                <a:lnTo>
                  <a:pt x="1568022" y="4155886"/>
                </a:lnTo>
                <a:lnTo>
                  <a:pt x="1589825" y="4088675"/>
                </a:lnTo>
                <a:cubicBezTo>
                  <a:pt x="1582558" y="4062538"/>
                  <a:pt x="1575290" y="4045736"/>
                  <a:pt x="1568022" y="4038267"/>
                </a:cubicBezTo>
                <a:lnTo>
                  <a:pt x="1578923" y="4004662"/>
                </a:lnTo>
                <a:lnTo>
                  <a:pt x="1578923" y="3982258"/>
                </a:lnTo>
                <a:cubicBezTo>
                  <a:pt x="1540162" y="3943985"/>
                  <a:pt x="1512907" y="3893577"/>
                  <a:pt x="1497161" y="3831033"/>
                </a:cubicBezTo>
                <a:lnTo>
                  <a:pt x="1451738" y="3831033"/>
                </a:lnTo>
                <a:cubicBezTo>
                  <a:pt x="1451738" y="3840368"/>
                  <a:pt x="1435991" y="3860904"/>
                  <a:pt x="1404497" y="3892643"/>
                </a:cubicBezTo>
                <a:lnTo>
                  <a:pt x="1369975" y="4027065"/>
                </a:lnTo>
                <a:cubicBezTo>
                  <a:pt x="1377243" y="4058804"/>
                  <a:pt x="1380877" y="4083075"/>
                  <a:pt x="1380877" y="4099877"/>
                </a:cubicBezTo>
                <a:lnTo>
                  <a:pt x="1359074" y="4105479"/>
                </a:lnTo>
                <a:cubicBezTo>
                  <a:pt x="1359074" y="4109213"/>
                  <a:pt x="1362707" y="4111080"/>
                  <a:pt x="1369975" y="4111080"/>
                </a:cubicBezTo>
                <a:lnTo>
                  <a:pt x="1359074" y="4133483"/>
                </a:lnTo>
                <a:lnTo>
                  <a:pt x="1369975" y="4161488"/>
                </a:lnTo>
                <a:cubicBezTo>
                  <a:pt x="1362707" y="4172690"/>
                  <a:pt x="1354834" y="4178291"/>
                  <a:pt x="1346355" y="4178291"/>
                </a:cubicBezTo>
                <a:lnTo>
                  <a:pt x="1359074" y="4189492"/>
                </a:lnTo>
                <a:lnTo>
                  <a:pt x="1359074" y="4217497"/>
                </a:lnTo>
                <a:cubicBezTo>
                  <a:pt x="1359074" y="4232433"/>
                  <a:pt x="1354834" y="4247368"/>
                  <a:pt x="1346355" y="4262304"/>
                </a:cubicBezTo>
                <a:lnTo>
                  <a:pt x="1359074" y="4295910"/>
                </a:lnTo>
                <a:cubicBezTo>
                  <a:pt x="1359074" y="4337917"/>
                  <a:pt x="1343326" y="4371522"/>
                  <a:pt x="1311833" y="4396727"/>
                </a:cubicBezTo>
                <a:lnTo>
                  <a:pt x="1335453" y="4413529"/>
                </a:lnTo>
                <a:lnTo>
                  <a:pt x="1335453" y="4419130"/>
                </a:lnTo>
                <a:cubicBezTo>
                  <a:pt x="1335453" y="4493809"/>
                  <a:pt x="1319706" y="4531149"/>
                  <a:pt x="1288213" y="4531149"/>
                </a:cubicBezTo>
                <a:cubicBezTo>
                  <a:pt x="1273677" y="4530215"/>
                  <a:pt x="1266410" y="4526482"/>
                  <a:pt x="1266410" y="4519947"/>
                </a:cubicBezTo>
                <a:lnTo>
                  <a:pt x="1288213" y="4514346"/>
                </a:lnTo>
                <a:cubicBezTo>
                  <a:pt x="1273677" y="4480740"/>
                  <a:pt x="1258537" y="4463938"/>
                  <a:pt x="1242789" y="4463938"/>
                </a:cubicBezTo>
                <a:lnTo>
                  <a:pt x="1230070" y="4463938"/>
                </a:lnTo>
                <a:lnTo>
                  <a:pt x="1230070" y="4480740"/>
                </a:lnTo>
                <a:lnTo>
                  <a:pt x="1208267" y="4480740"/>
                </a:lnTo>
                <a:lnTo>
                  <a:pt x="1150125" y="4463938"/>
                </a:lnTo>
                <a:cubicBezTo>
                  <a:pt x="1130745" y="4561020"/>
                  <a:pt x="1111364" y="4609561"/>
                  <a:pt x="1091984" y="4609561"/>
                </a:cubicBezTo>
                <a:lnTo>
                  <a:pt x="1068362" y="4592759"/>
                </a:lnTo>
                <a:lnTo>
                  <a:pt x="1079265" y="4581557"/>
                </a:lnTo>
                <a:lnTo>
                  <a:pt x="1044742" y="4581557"/>
                </a:lnTo>
                <a:lnTo>
                  <a:pt x="1044742" y="4570356"/>
                </a:lnTo>
                <a:cubicBezTo>
                  <a:pt x="1067757" y="4570356"/>
                  <a:pt x="1079265" y="4562888"/>
                  <a:pt x="1079265" y="4547951"/>
                </a:cubicBezTo>
                <a:cubicBezTo>
                  <a:pt x="1073208" y="4521814"/>
                  <a:pt x="1050193" y="4499410"/>
                  <a:pt x="1010221" y="4480740"/>
                </a:cubicBezTo>
                <a:lnTo>
                  <a:pt x="1021122" y="4480740"/>
                </a:lnTo>
                <a:lnTo>
                  <a:pt x="1010221" y="4469539"/>
                </a:lnTo>
                <a:lnTo>
                  <a:pt x="1010221" y="4452736"/>
                </a:lnTo>
                <a:cubicBezTo>
                  <a:pt x="1010221" y="4445269"/>
                  <a:pt x="1021728" y="4441534"/>
                  <a:pt x="1044742" y="4441534"/>
                </a:cubicBezTo>
                <a:cubicBezTo>
                  <a:pt x="1059278" y="4445269"/>
                  <a:pt x="1070785" y="4447135"/>
                  <a:pt x="1079265" y="4447135"/>
                </a:cubicBezTo>
                <a:lnTo>
                  <a:pt x="1079265" y="4424731"/>
                </a:lnTo>
                <a:lnTo>
                  <a:pt x="1055644" y="4430332"/>
                </a:lnTo>
                <a:lnTo>
                  <a:pt x="1044742" y="4430332"/>
                </a:lnTo>
                <a:lnTo>
                  <a:pt x="1010221" y="4419130"/>
                </a:lnTo>
                <a:cubicBezTo>
                  <a:pt x="1017489" y="4392060"/>
                  <a:pt x="1021122" y="4377123"/>
                  <a:pt x="1021122" y="4374323"/>
                </a:cubicBezTo>
                <a:lnTo>
                  <a:pt x="1010221" y="4295910"/>
                </a:lnTo>
                <a:cubicBezTo>
                  <a:pt x="1025968" y="4294977"/>
                  <a:pt x="1033841" y="4291243"/>
                  <a:pt x="1033841" y="4284708"/>
                </a:cubicBezTo>
                <a:lnTo>
                  <a:pt x="1033841" y="4273507"/>
                </a:lnTo>
                <a:lnTo>
                  <a:pt x="1021122" y="4262304"/>
                </a:lnTo>
                <a:cubicBezTo>
                  <a:pt x="1036869" y="4261370"/>
                  <a:pt x="1044742" y="4257637"/>
                  <a:pt x="1044742" y="4251102"/>
                </a:cubicBezTo>
                <a:cubicBezTo>
                  <a:pt x="1021728" y="4222165"/>
                  <a:pt x="1010221" y="4196027"/>
                  <a:pt x="1010221" y="4172690"/>
                </a:cubicBezTo>
                <a:lnTo>
                  <a:pt x="999320" y="4172690"/>
                </a:lnTo>
                <a:cubicBezTo>
                  <a:pt x="983572" y="4198827"/>
                  <a:pt x="975698" y="4219364"/>
                  <a:pt x="975698" y="4234300"/>
                </a:cubicBezTo>
                <a:lnTo>
                  <a:pt x="986601" y="4245502"/>
                </a:lnTo>
                <a:cubicBezTo>
                  <a:pt x="970853" y="4252969"/>
                  <a:pt x="959346" y="4284708"/>
                  <a:pt x="952078" y="4340718"/>
                </a:cubicBezTo>
                <a:cubicBezTo>
                  <a:pt x="959346" y="4348185"/>
                  <a:pt x="962980" y="4353786"/>
                  <a:pt x="962980" y="4357520"/>
                </a:cubicBezTo>
                <a:cubicBezTo>
                  <a:pt x="948445" y="4371522"/>
                  <a:pt x="933304" y="4401394"/>
                  <a:pt x="917557" y="4447135"/>
                </a:cubicBezTo>
                <a:cubicBezTo>
                  <a:pt x="924825" y="4454603"/>
                  <a:pt x="928458" y="4460204"/>
                  <a:pt x="928458" y="4463938"/>
                </a:cubicBezTo>
                <a:cubicBezTo>
                  <a:pt x="921190" y="4490075"/>
                  <a:pt x="909684" y="4503145"/>
                  <a:pt x="893936" y="4503145"/>
                </a:cubicBezTo>
                <a:cubicBezTo>
                  <a:pt x="878189" y="4502210"/>
                  <a:pt x="870316" y="4498476"/>
                  <a:pt x="870316" y="4491942"/>
                </a:cubicBezTo>
                <a:lnTo>
                  <a:pt x="870316" y="4486341"/>
                </a:lnTo>
                <a:cubicBezTo>
                  <a:pt x="870316" y="4477940"/>
                  <a:pt x="874556" y="4470472"/>
                  <a:pt x="883034" y="4463938"/>
                </a:cubicBezTo>
                <a:cubicBezTo>
                  <a:pt x="874556" y="4457404"/>
                  <a:pt x="870316" y="4449936"/>
                  <a:pt x="870316" y="4441534"/>
                </a:cubicBezTo>
                <a:cubicBezTo>
                  <a:pt x="870316" y="4437800"/>
                  <a:pt x="874556" y="4435933"/>
                  <a:pt x="883034" y="4435933"/>
                </a:cubicBezTo>
                <a:cubicBezTo>
                  <a:pt x="883034" y="4432199"/>
                  <a:pt x="878796" y="4430332"/>
                  <a:pt x="870316" y="4430332"/>
                </a:cubicBezTo>
                <a:cubicBezTo>
                  <a:pt x="878796" y="4410729"/>
                  <a:pt x="883034" y="4399527"/>
                  <a:pt x="883034" y="4396727"/>
                </a:cubicBezTo>
                <a:lnTo>
                  <a:pt x="870316" y="4307112"/>
                </a:lnTo>
                <a:lnTo>
                  <a:pt x="883034" y="4295910"/>
                </a:lnTo>
                <a:cubicBezTo>
                  <a:pt x="874556" y="4289376"/>
                  <a:pt x="870316" y="4281908"/>
                  <a:pt x="870316" y="4273507"/>
                </a:cubicBezTo>
                <a:lnTo>
                  <a:pt x="870316" y="4262304"/>
                </a:lnTo>
                <a:cubicBezTo>
                  <a:pt x="870316" y="4258570"/>
                  <a:pt x="874556" y="4256703"/>
                  <a:pt x="883034" y="4256703"/>
                </a:cubicBezTo>
                <a:lnTo>
                  <a:pt x="870316" y="4245502"/>
                </a:lnTo>
                <a:cubicBezTo>
                  <a:pt x="870316" y="4224032"/>
                  <a:pt x="878189" y="4201627"/>
                  <a:pt x="893936" y="4178291"/>
                </a:cubicBezTo>
                <a:cubicBezTo>
                  <a:pt x="886669" y="4157754"/>
                  <a:pt x="883034" y="4140951"/>
                  <a:pt x="883034" y="4127882"/>
                </a:cubicBezTo>
                <a:lnTo>
                  <a:pt x="883034" y="4111080"/>
                </a:lnTo>
                <a:lnTo>
                  <a:pt x="824893" y="4116681"/>
                </a:lnTo>
                <a:cubicBezTo>
                  <a:pt x="839428" y="4142818"/>
                  <a:pt x="846696" y="4163355"/>
                  <a:pt x="846696" y="4178291"/>
                </a:cubicBezTo>
                <a:cubicBezTo>
                  <a:pt x="846696" y="4198827"/>
                  <a:pt x="835189" y="4223098"/>
                  <a:pt x="812174" y="4251102"/>
                </a:cubicBezTo>
                <a:lnTo>
                  <a:pt x="835794" y="4256703"/>
                </a:lnTo>
                <a:cubicBezTo>
                  <a:pt x="828526" y="4282841"/>
                  <a:pt x="817020" y="4295910"/>
                  <a:pt x="801272" y="4295910"/>
                </a:cubicBezTo>
                <a:cubicBezTo>
                  <a:pt x="801272" y="4303378"/>
                  <a:pt x="804906" y="4307112"/>
                  <a:pt x="812174" y="4307112"/>
                </a:cubicBezTo>
                <a:lnTo>
                  <a:pt x="801272" y="4363121"/>
                </a:lnTo>
                <a:lnTo>
                  <a:pt x="801272" y="4413529"/>
                </a:lnTo>
                <a:cubicBezTo>
                  <a:pt x="801272" y="4417263"/>
                  <a:pt x="797638" y="4419130"/>
                  <a:pt x="790370" y="4419130"/>
                </a:cubicBezTo>
                <a:lnTo>
                  <a:pt x="801272" y="4430332"/>
                </a:lnTo>
                <a:lnTo>
                  <a:pt x="801272" y="4435933"/>
                </a:lnTo>
                <a:cubicBezTo>
                  <a:pt x="801272" y="4441534"/>
                  <a:pt x="789765" y="4447135"/>
                  <a:pt x="766750" y="4452736"/>
                </a:cubicBezTo>
                <a:lnTo>
                  <a:pt x="777652" y="4463938"/>
                </a:lnTo>
                <a:lnTo>
                  <a:pt x="777652" y="4469539"/>
                </a:lnTo>
                <a:lnTo>
                  <a:pt x="754032" y="4486341"/>
                </a:lnTo>
                <a:cubicBezTo>
                  <a:pt x="756454" y="4493809"/>
                  <a:pt x="764328" y="4497543"/>
                  <a:pt x="777652" y="4497543"/>
                </a:cubicBezTo>
                <a:cubicBezTo>
                  <a:pt x="757060" y="4522748"/>
                  <a:pt x="734045" y="4537683"/>
                  <a:pt x="708608" y="4542351"/>
                </a:cubicBezTo>
                <a:lnTo>
                  <a:pt x="719510" y="4570356"/>
                </a:lnTo>
                <a:lnTo>
                  <a:pt x="719510" y="4575957"/>
                </a:lnTo>
                <a:cubicBezTo>
                  <a:pt x="719510" y="4594626"/>
                  <a:pt x="711637" y="4603961"/>
                  <a:pt x="695889" y="4603961"/>
                </a:cubicBezTo>
                <a:cubicBezTo>
                  <a:pt x="695889" y="4607694"/>
                  <a:pt x="700129" y="4609561"/>
                  <a:pt x="708608" y="4609561"/>
                </a:cubicBezTo>
                <a:cubicBezTo>
                  <a:pt x="708608" y="4616096"/>
                  <a:pt x="700734" y="4631032"/>
                  <a:pt x="684988" y="4654369"/>
                </a:cubicBezTo>
                <a:cubicBezTo>
                  <a:pt x="692256" y="4660903"/>
                  <a:pt x="695889" y="4668371"/>
                  <a:pt x="695889" y="4676772"/>
                </a:cubicBezTo>
                <a:lnTo>
                  <a:pt x="684988" y="4676772"/>
                </a:lnTo>
                <a:cubicBezTo>
                  <a:pt x="669241" y="4675839"/>
                  <a:pt x="661368" y="4672105"/>
                  <a:pt x="661368" y="4665571"/>
                </a:cubicBezTo>
                <a:lnTo>
                  <a:pt x="661368" y="4598360"/>
                </a:lnTo>
                <a:lnTo>
                  <a:pt x="684988" y="4581557"/>
                </a:lnTo>
                <a:cubicBezTo>
                  <a:pt x="666818" y="4581557"/>
                  <a:pt x="655312" y="4572223"/>
                  <a:pt x="650466" y="4553552"/>
                </a:cubicBezTo>
                <a:cubicBezTo>
                  <a:pt x="666213" y="4552619"/>
                  <a:pt x="674086" y="4548885"/>
                  <a:pt x="674086" y="4542351"/>
                </a:cubicBezTo>
                <a:cubicBezTo>
                  <a:pt x="661973" y="4542351"/>
                  <a:pt x="649860" y="4536750"/>
                  <a:pt x="637748" y="4525548"/>
                </a:cubicBezTo>
                <a:lnTo>
                  <a:pt x="637748" y="4514346"/>
                </a:lnTo>
                <a:cubicBezTo>
                  <a:pt x="637748" y="4510613"/>
                  <a:pt x="641986" y="4508746"/>
                  <a:pt x="650466" y="4508746"/>
                </a:cubicBezTo>
                <a:lnTo>
                  <a:pt x="637748" y="4497543"/>
                </a:lnTo>
                <a:lnTo>
                  <a:pt x="637748" y="4491942"/>
                </a:lnTo>
                <a:cubicBezTo>
                  <a:pt x="637748" y="4478874"/>
                  <a:pt x="641986" y="4462071"/>
                  <a:pt x="650466" y="4441534"/>
                </a:cubicBezTo>
                <a:cubicBezTo>
                  <a:pt x="641986" y="4434066"/>
                  <a:pt x="637748" y="4428465"/>
                  <a:pt x="637748" y="4424731"/>
                </a:cubicBezTo>
                <a:lnTo>
                  <a:pt x="650466" y="4424731"/>
                </a:lnTo>
                <a:cubicBezTo>
                  <a:pt x="665001" y="4428465"/>
                  <a:pt x="676509" y="4430332"/>
                  <a:pt x="684988" y="4430332"/>
                </a:cubicBezTo>
                <a:lnTo>
                  <a:pt x="684988" y="4407929"/>
                </a:lnTo>
                <a:cubicBezTo>
                  <a:pt x="661973" y="4407929"/>
                  <a:pt x="650466" y="4404195"/>
                  <a:pt x="650466" y="4396727"/>
                </a:cubicBezTo>
                <a:lnTo>
                  <a:pt x="650466" y="4391126"/>
                </a:lnTo>
                <a:cubicBezTo>
                  <a:pt x="650466" y="4387391"/>
                  <a:pt x="654100" y="4385524"/>
                  <a:pt x="661368" y="4385524"/>
                </a:cubicBezTo>
                <a:lnTo>
                  <a:pt x="637748" y="4351919"/>
                </a:lnTo>
                <a:lnTo>
                  <a:pt x="650466" y="4340718"/>
                </a:lnTo>
                <a:cubicBezTo>
                  <a:pt x="650466" y="4336984"/>
                  <a:pt x="646226" y="4335117"/>
                  <a:pt x="637748" y="4335117"/>
                </a:cubicBezTo>
                <a:cubicBezTo>
                  <a:pt x="637748" y="4331383"/>
                  <a:pt x="641986" y="4325781"/>
                  <a:pt x="650466" y="4318313"/>
                </a:cubicBezTo>
                <a:cubicBezTo>
                  <a:pt x="634720" y="4270705"/>
                  <a:pt x="626845" y="4240834"/>
                  <a:pt x="626845" y="4228699"/>
                </a:cubicBezTo>
                <a:lnTo>
                  <a:pt x="637748" y="4206295"/>
                </a:lnTo>
                <a:cubicBezTo>
                  <a:pt x="630480" y="4199760"/>
                  <a:pt x="626845" y="4192293"/>
                  <a:pt x="626845" y="4183891"/>
                </a:cubicBezTo>
                <a:lnTo>
                  <a:pt x="637748" y="4172690"/>
                </a:lnTo>
                <a:lnTo>
                  <a:pt x="626845" y="4139084"/>
                </a:lnTo>
                <a:lnTo>
                  <a:pt x="626845" y="4133483"/>
                </a:lnTo>
                <a:cubicBezTo>
                  <a:pt x="626845" y="4129749"/>
                  <a:pt x="630480" y="4127882"/>
                  <a:pt x="637748" y="4127882"/>
                </a:cubicBezTo>
                <a:cubicBezTo>
                  <a:pt x="637748" y="4124148"/>
                  <a:pt x="634113" y="4122281"/>
                  <a:pt x="626845" y="4122281"/>
                </a:cubicBezTo>
                <a:lnTo>
                  <a:pt x="637748" y="4094276"/>
                </a:lnTo>
                <a:cubicBezTo>
                  <a:pt x="637748" y="4090542"/>
                  <a:pt x="634113" y="4084941"/>
                  <a:pt x="626845" y="4077474"/>
                </a:cubicBezTo>
                <a:lnTo>
                  <a:pt x="661368" y="3999061"/>
                </a:lnTo>
                <a:lnTo>
                  <a:pt x="650466" y="3987859"/>
                </a:lnTo>
                <a:cubicBezTo>
                  <a:pt x="650466" y="3984124"/>
                  <a:pt x="654100" y="3978524"/>
                  <a:pt x="661368" y="3971056"/>
                </a:cubicBezTo>
                <a:lnTo>
                  <a:pt x="637748" y="3920647"/>
                </a:lnTo>
                <a:lnTo>
                  <a:pt x="650466" y="3887042"/>
                </a:lnTo>
                <a:lnTo>
                  <a:pt x="626845" y="3881442"/>
                </a:lnTo>
                <a:cubicBezTo>
                  <a:pt x="619578" y="3885175"/>
                  <a:pt x="611705" y="3915047"/>
                  <a:pt x="603225" y="3971056"/>
                </a:cubicBezTo>
                <a:cubicBezTo>
                  <a:pt x="611705" y="3978524"/>
                  <a:pt x="615944" y="3984124"/>
                  <a:pt x="615944" y="3987859"/>
                </a:cubicBezTo>
                <a:cubicBezTo>
                  <a:pt x="584450" y="3990660"/>
                  <a:pt x="568704" y="3994394"/>
                  <a:pt x="568704" y="3999061"/>
                </a:cubicBezTo>
                <a:lnTo>
                  <a:pt x="568704" y="4015864"/>
                </a:lnTo>
                <a:lnTo>
                  <a:pt x="545084" y="4021464"/>
                </a:lnTo>
                <a:cubicBezTo>
                  <a:pt x="545084" y="4025198"/>
                  <a:pt x="568704" y="4040134"/>
                  <a:pt x="615944" y="4066272"/>
                </a:cubicBezTo>
                <a:cubicBezTo>
                  <a:pt x="609888" y="4092409"/>
                  <a:pt x="602014" y="4105479"/>
                  <a:pt x="592324" y="4105479"/>
                </a:cubicBezTo>
                <a:lnTo>
                  <a:pt x="603225" y="4116681"/>
                </a:lnTo>
                <a:lnTo>
                  <a:pt x="603225" y="4122281"/>
                </a:lnTo>
                <a:cubicBezTo>
                  <a:pt x="580210" y="4134417"/>
                  <a:pt x="568704" y="4143751"/>
                  <a:pt x="568704" y="4150286"/>
                </a:cubicBezTo>
                <a:lnTo>
                  <a:pt x="579605" y="4161488"/>
                </a:lnTo>
                <a:cubicBezTo>
                  <a:pt x="572337" y="4168956"/>
                  <a:pt x="568704" y="4174557"/>
                  <a:pt x="568704" y="4178291"/>
                </a:cubicBezTo>
                <a:cubicBezTo>
                  <a:pt x="584450" y="4178291"/>
                  <a:pt x="592324" y="4182025"/>
                  <a:pt x="592324" y="4189492"/>
                </a:cubicBezTo>
                <a:lnTo>
                  <a:pt x="592324" y="4200694"/>
                </a:lnTo>
                <a:lnTo>
                  <a:pt x="557801" y="4223098"/>
                </a:lnTo>
                <a:lnTo>
                  <a:pt x="557801" y="4234300"/>
                </a:lnTo>
                <a:lnTo>
                  <a:pt x="579605" y="4234300"/>
                </a:lnTo>
                <a:lnTo>
                  <a:pt x="579605" y="4245502"/>
                </a:lnTo>
                <a:cubicBezTo>
                  <a:pt x="556590" y="4245502"/>
                  <a:pt x="545084" y="4254836"/>
                  <a:pt x="545084" y="4273507"/>
                </a:cubicBezTo>
                <a:cubicBezTo>
                  <a:pt x="553562" y="4280974"/>
                  <a:pt x="557801" y="4286575"/>
                  <a:pt x="557801" y="4290309"/>
                </a:cubicBezTo>
                <a:lnTo>
                  <a:pt x="579605" y="4284708"/>
                </a:lnTo>
                <a:lnTo>
                  <a:pt x="592324" y="4284708"/>
                </a:lnTo>
                <a:lnTo>
                  <a:pt x="592324" y="4340718"/>
                </a:lnTo>
                <a:cubicBezTo>
                  <a:pt x="592324" y="4344452"/>
                  <a:pt x="588084" y="4346319"/>
                  <a:pt x="579605" y="4346319"/>
                </a:cubicBezTo>
                <a:lnTo>
                  <a:pt x="592324" y="4357520"/>
                </a:lnTo>
                <a:lnTo>
                  <a:pt x="592324" y="4368722"/>
                </a:lnTo>
                <a:lnTo>
                  <a:pt x="557801" y="4368722"/>
                </a:lnTo>
                <a:lnTo>
                  <a:pt x="557801" y="4379924"/>
                </a:lnTo>
                <a:cubicBezTo>
                  <a:pt x="580816" y="4379924"/>
                  <a:pt x="592324" y="4383657"/>
                  <a:pt x="592324" y="4391126"/>
                </a:cubicBezTo>
                <a:lnTo>
                  <a:pt x="592324" y="4402328"/>
                </a:lnTo>
                <a:cubicBezTo>
                  <a:pt x="592324" y="4409796"/>
                  <a:pt x="584450" y="4413529"/>
                  <a:pt x="568704" y="4413529"/>
                </a:cubicBezTo>
                <a:lnTo>
                  <a:pt x="579605" y="4424731"/>
                </a:lnTo>
                <a:lnTo>
                  <a:pt x="557801" y="4447135"/>
                </a:lnTo>
                <a:cubicBezTo>
                  <a:pt x="568704" y="4447135"/>
                  <a:pt x="580210" y="4452736"/>
                  <a:pt x="592324" y="4463938"/>
                </a:cubicBezTo>
                <a:lnTo>
                  <a:pt x="579605" y="4491942"/>
                </a:lnTo>
                <a:cubicBezTo>
                  <a:pt x="588084" y="4491942"/>
                  <a:pt x="592324" y="4493809"/>
                  <a:pt x="592324" y="4497543"/>
                </a:cubicBezTo>
                <a:lnTo>
                  <a:pt x="557801" y="4508746"/>
                </a:lnTo>
                <a:lnTo>
                  <a:pt x="568704" y="4536750"/>
                </a:lnTo>
                <a:lnTo>
                  <a:pt x="568704" y="4547951"/>
                </a:lnTo>
                <a:cubicBezTo>
                  <a:pt x="568704" y="4555419"/>
                  <a:pt x="557196" y="4559153"/>
                  <a:pt x="534181" y="4559153"/>
                </a:cubicBezTo>
                <a:lnTo>
                  <a:pt x="579605" y="4592759"/>
                </a:lnTo>
                <a:cubicBezTo>
                  <a:pt x="565069" y="4607694"/>
                  <a:pt x="553562" y="4615162"/>
                  <a:pt x="545084" y="4615162"/>
                </a:cubicBezTo>
                <a:lnTo>
                  <a:pt x="557801" y="4626365"/>
                </a:lnTo>
                <a:cubicBezTo>
                  <a:pt x="548112" y="4645034"/>
                  <a:pt x="536604" y="4654369"/>
                  <a:pt x="523280" y="4654369"/>
                </a:cubicBezTo>
                <a:cubicBezTo>
                  <a:pt x="507533" y="4646901"/>
                  <a:pt x="495420" y="4622631"/>
                  <a:pt x="486941" y="4581557"/>
                </a:cubicBezTo>
                <a:cubicBezTo>
                  <a:pt x="502688" y="4580624"/>
                  <a:pt x="510561" y="4576890"/>
                  <a:pt x="510561" y="4570356"/>
                </a:cubicBezTo>
                <a:lnTo>
                  <a:pt x="510561" y="4564755"/>
                </a:lnTo>
                <a:lnTo>
                  <a:pt x="476040" y="4564755"/>
                </a:lnTo>
                <a:lnTo>
                  <a:pt x="476040" y="4553552"/>
                </a:lnTo>
                <a:cubicBezTo>
                  <a:pt x="488152" y="4544218"/>
                  <a:pt x="499660" y="4529282"/>
                  <a:pt x="510561" y="4508746"/>
                </a:cubicBezTo>
                <a:cubicBezTo>
                  <a:pt x="504505" y="4508746"/>
                  <a:pt x="492997" y="4503145"/>
                  <a:pt x="476040" y="4491942"/>
                </a:cubicBezTo>
                <a:lnTo>
                  <a:pt x="486941" y="4441534"/>
                </a:lnTo>
                <a:cubicBezTo>
                  <a:pt x="479673" y="4394860"/>
                  <a:pt x="476040" y="4368722"/>
                  <a:pt x="476040" y="4363121"/>
                </a:cubicBezTo>
                <a:lnTo>
                  <a:pt x="465137" y="4363121"/>
                </a:lnTo>
                <a:cubicBezTo>
                  <a:pt x="465137" y="4378057"/>
                  <a:pt x="457264" y="4385524"/>
                  <a:pt x="441517" y="4385524"/>
                </a:cubicBezTo>
                <a:cubicBezTo>
                  <a:pt x="425770" y="4384591"/>
                  <a:pt x="417897" y="4380857"/>
                  <a:pt x="417897" y="4374323"/>
                </a:cubicBezTo>
                <a:cubicBezTo>
                  <a:pt x="433644" y="4373389"/>
                  <a:pt x="441517" y="4369655"/>
                  <a:pt x="441517" y="4363121"/>
                </a:cubicBezTo>
                <a:lnTo>
                  <a:pt x="441517" y="4357520"/>
                </a:lnTo>
                <a:cubicBezTo>
                  <a:pt x="433038" y="4357520"/>
                  <a:pt x="421530" y="4355653"/>
                  <a:pt x="406996" y="4351919"/>
                </a:cubicBezTo>
                <a:cubicBezTo>
                  <a:pt x="411841" y="4329515"/>
                  <a:pt x="419108" y="4318313"/>
                  <a:pt x="428798" y="4318313"/>
                </a:cubicBezTo>
                <a:lnTo>
                  <a:pt x="417897" y="4307112"/>
                </a:lnTo>
                <a:lnTo>
                  <a:pt x="417897" y="4284708"/>
                </a:lnTo>
                <a:lnTo>
                  <a:pt x="441517" y="4284708"/>
                </a:lnTo>
                <a:lnTo>
                  <a:pt x="441517" y="4340718"/>
                </a:lnTo>
                <a:cubicBezTo>
                  <a:pt x="441517" y="4346319"/>
                  <a:pt x="453025" y="4351919"/>
                  <a:pt x="476040" y="4357520"/>
                </a:cubicBezTo>
                <a:cubicBezTo>
                  <a:pt x="482096" y="4335117"/>
                  <a:pt x="489969" y="4323914"/>
                  <a:pt x="499660" y="4323914"/>
                </a:cubicBezTo>
                <a:cubicBezTo>
                  <a:pt x="499660" y="4287509"/>
                  <a:pt x="480278" y="4263238"/>
                  <a:pt x="441517" y="4251102"/>
                </a:cubicBezTo>
                <a:lnTo>
                  <a:pt x="465137" y="4245502"/>
                </a:lnTo>
                <a:lnTo>
                  <a:pt x="452418" y="4234300"/>
                </a:lnTo>
                <a:lnTo>
                  <a:pt x="452418" y="4228699"/>
                </a:lnTo>
                <a:lnTo>
                  <a:pt x="486941" y="4228699"/>
                </a:lnTo>
                <a:lnTo>
                  <a:pt x="486941" y="4206295"/>
                </a:lnTo>
                <a:lnTo>
                  <a:pt x="465137" y="4211896"/>
                </a:lnTo>
                <a:lnTo>
                  <a:pt x="452418" y="4211896"/>
                </a:lnTo>
                <a:cubicBezTo>
                  <a:pt x="452418" y="4202561"/>
                  <a:pt x="440912" y="4193226"/>
                  <a:pt x="417897" y="4183891"/>
                </a:cubicBezTo>
                <a:lnTo>
                  <a:pt x="441517" y="4178291"/>
                </a:lnTo>
                <a:cubicBezTo>
                  <a:pt x="425770" y="4163355"/>
                  <a:pt x="417897" y="4142818"/>
                  <a:pt x="417897" y="4116681"/>
                </a:cubicBezTo>
                <a:lnTo>
                  <a:pt x="417897" y="4111080"/>
                </a:lnTo>
                <a:cubicBezTo>
                  <a:pt x="417897" y="4098010"/>
                  <a:pt x="421530" y="4081208"/>
                  <a:pt x="428798" y="4060671"/>
                </a:cubicBezTo>
                <a:cubicBezTo>
                  <a:pt x="421530" y="4054137"/>
                  <a:pt x="417897" y="4044802"/>
                  <a:pt x="417897" y="4032666"/>
                </a:cubicBezTo>
                <a:lnTo>
                  <a:pt x="441517" y="4027065"/>
                </a:lnTo>
                <a:cubicBezTo>
                  <a:pt x="425770" y="4005595"/>
                  <a:pt x="417897" y="3975723"/>
                  <a:pt x="417897" y="3937451"/>
                </a:cubicBezTo>
                <a:lnTo>
                  <a:pt x="428798" y="3926248"/>
                </a:lnTo>
                <a:lnTo>
                  <a:pt x="394277" y="3864638"/>
                </a:lnTo>
                <a:cubicBezTo>
                  <a:pt x="410024" y="3863705"/>
                  <a:pt x="417897" y="3859971"/>
                  <a:pt x="417897" y="3853436"/>
                </a:cubicBezTo>
                <a:lnTo>
                  <a:pt x="417897" y="3797427"/>
                </a:lnTo>
                <a:lnTo>
                  <a:pt x="394277" y="3780625"/>
                </a:lnTo>
                <a:cubicBezTo>
                  <a:pt x="410024" y="3779691"/>
                  <a:pt x="417897" y="3775957"/>
                  <a:pt x="417897" y="3769423"/>
                </a:cubicBezTo>
                <a:lnTo>
                  <a:pt x="406996" y="3730216"/>
                </a:lnTo>
                <a:cubicBezTo>
                  <a:pt x="414264" y="3730216"/>
                  <a:pt x="417897" y="3728349"/>
                  <a:pt x="417897" y="3724615"/>
                </a:cubicBezTo>
                <a:cubicBezTo>
                  <a:pt x="405784" y="3724615"/>
                  <a:pt x="390037" y="3704079"/>
                  <a:pt x="370657" y="3663005"/>
                </a:cubicBezTo>
                <a:lnTo>
                  <a:pt x="359754" y="3663005"/>
                </a:lnTo>
                <a:cubicBezTo>
                  <a:pt x="359754" y="3696611"/>
                  <a:pt x="351881" y="3713414"/>
                  <a:pt x="336134" y="3713414"/>
                </a:cubicBezTo>
                <a:lnTo>
                  <a:pt x="359754" y="3758221"/>
                </a:lnTo>
                <a:cubicBezTo>
                  <a:pt x="344008" y="3770357"/>
                  <a:pt x="332501" y="3790893"/>
                  <a:pt x="325233" y="3819832"/>
                </a:cubicBezTo>
                <a:cubicBezTo>
                  <a:pt x="332501" y="3826366"/>
                  <a:pt x="336134" y="3833834"/>
                  <a:pt x="336134" y="3842235"/>
                </a:cubicBezTo>
                <a:lnTo>
                  <a:pt x="314332" y="3847836"/>
                </a:lnTo>
                <a:lnTo>
                  <a:pt x="301613" y="3847836"/>
                </a:lnTo>
                <a:lnTo>
                  <a:pt x="301613" y="3842235"/>
                </a:lnTo>
                <a:lnTo>
                  <a:pt x="290712" y="3775024"/>
                </a:lnTo>
                <a:lnTo>
                  <a:pt x="277993" y="3775024"/>
                </a:lnTo>
                <a:cubicBezTo>
                  <a:pt x="268302" y="3775024"/>
                  <a:pt x="253161" y="3793693"/>
                  <a:pt x="232569" y="3831033"/>
                </a:cubicBezTo>
                <a:cubicBezTo>
                  <a:pt x="232569" y="3834767"/>
                  <a:pt x="236202" y="3836634"/>
                  <a:pt x="243470" y="3836634"/>
                </a:cubicBezTo>
                <a:cubicBezTo>
                  <a:pt x="236202" y="3865572"/>
                  <a:pt x="224696" y="3886109"/>
                  <a:pt x="208949" y="3898244"/>
                </a:cubicBezTo>
                <a:lnTo>
                  <a:pt x="219850" y="3920647"/>
                </a:lnTo>
                <a:lnTo>
                  <a:pt x="208949" y="3931850"/>
                </a:lnTo>
                <a:cubicBezTo>
                  <a:pt x="216216" y="3938384"/>
                  <a:pt x="219850" y="3945852"/>
                  <a:pt x="219850" y="3954253"/>
                </a:cubicBezTo>
                <a:cubicBezTo>
                  <a:pt x="219850" y="3961721"/>
                  <a:pt x="212582" y="3965455"/>
                  <a:pt x="198046" y="3965455"/>
                </a:cubicBezTo>
                <a:cubicBezTo>
                  <a:pt x="205314" y="3972923"/>
                  <a:pt x="208949" y="3978524"/>
                  <a:pt x="208949" y="3982258"/>
                </a:cubicBezTo>
                <a:cubicBezTo>
                  <a:pt x="178666" y="4031733"/>
                  <a:pt x="155652" y="4057871"/>
                  <a:pt x="139905" y="4060671"/>
                </a:cubicBezTo>
                <a:lnTo>
                  <a:pt x="139905" y="4015864"/>
                </a:lnTo>
                <a:lnTo>
                  <a:pt x="127186" y="3987859"/>
                </a:lnTo>
                <a:lnTo>
                  <a:pt x="150806" y="3982258"/>
                </a:lnTo>
                <a:lnTo>
                  <a:pt x="139905" y="3971056"/>
                </a:lnTo>
                <a:lnTo>
                  <a:pt x="139905" y="3965455"/>
                </a:lnTo>
                <a:lnTo>
                  <a:pt x="150806" y="3931850"/>
                </a:lnTo>
                <a:lnTo>
                  <a:pt x="139905" y="3920647"/>
                </a:lnTo>
                <a:cubicBezTo>
                  <a:pt x="139905" y="3912246"/>
                  <a:pt x="151412" y="3893577"/>
                  <a:pt x="174426" y="3864638"/>
                </a:cubicBezTo>
                <a:lnTo>
                  <a:pt x="161708" y="3836634"/>
                </a:lnTo>
                <a:lnTo>
                  <a:pt x="185328" y="3791826"/>
                </a:lnTo>
                <a:lnTo>
                  <a:pt x="174426" y="3763822"/>
                </a:lnTo>
                <a:cubicBezTo>
                  <a:pt x="179272" y="3741418"/>
                  <a:pt x="187145" y="3730216"/>
                  <a:pt x="198046" y="3730216"/>
                </a:cubicBezTo>
                <a:lnTo>
                  <a:pt x="185328" y="3719014"/>
                </a:lnTo>
                <a:cubicBezTo>
                  <a:pt x="201076" y="3694743"/>
                  <a:pt x="208949" y="3679808"/>
                  <a:pt x="208949" y="3674207"/>
                </a:cubicBezTo>
                <a:cubicBezTo>
                  <a:pt x="201681" y="3666739"/>
                  <a:pt x="198046" y="3661138"/>
                  <a:pt x="198046" y="3657404"/>
                </a:cubicBezTo>
                <a:lnTo>
                  <a:pt x="256189" y="3517381"/>
                </a:lnTo>
                <a:lnTo>
                  <a:pt x="243470" y="3489377"/>
                </a:lnTo>
                <a:lnTo>
                  <a:pt x="243470" y="3461371"/>
                </a:lnTo>
                <a:lnTo>
                  <a:pt x="256189" y="3422166"/>
                </a:lnTo>
                <a:cubicBezTo>
                  <a:pt x="240442" y="3421232"/>
                  <a:pt x="232569" y="3417498"/>
                  <a:pt x="232569" y="3410964"/>
                </a:cubicBezTo>
                <a:cubicBezTo>
                  <a:pt x="232569" y="3404429"/>
                  <a:pt x="240442" y="3389493"/>
                  <a:pt x="256189" y="3366156"/>
                </a:cubicBezTo>
                <a:cubicBezTo>
                  <a:pt x="247710" y="3358688"/>
                  <a:pt x="243470" y="3353088"/>
                  <a:pt x="243470" y="3349354"/>
                </a:cubicBezTo>
                <a:lnTo>
                  <a:pt x="219850" y="3349354"/>
                </a:lnTo>
                <a:lnTo>
                  <a:pt x="185328" y="3455770"/>
                </a:lnTo>
                <a:lnTo>
                  <a:pt x="198046" y="3466973"/>
                </a:lnTo>
                <a:lnTo>
                  <a:pt x="185328" y="3489377"/>
                </a:lnTo>
                <a:lnTo>
                  <a:pt x="198046" y="3522982"/>
                </a:lnTo>
                <a:cubicBezTo>
                  <a:pt x="187145" y="3522982"/>
                  <a:pt x="163525" y="3549119"/>
                  <a:pt x="127186" y="3601395"/>
                </a:cubicBezTo>
                <a:lnTo>
                  <a:pt x="150806" y="3629399"/>
                </a:lnTo>
                <a:cubicBezTo>
                  <a:pt x="150806" y="3638735"/>
                  <a:pt x="135665" y="3659271"/>
                  <a:pt x="105382" y="3691009"/>
                </a:cubicBezTo>
                <a:cubicBezTo>
                  <a:pt x="112650" y="3697544"/>
                  <a:pt x="116285" y="3705012"/>
                  <a:pt x="116285" y="3713414"/>
                </a:cubicBezTo>
                <a:lnTo>
                  <a:pt x="105382" y="3724615"/>
                </a:lnTo>
                <a:cubicBezTo>
                  <a:pt x="112650" y="3732083"/>
                  <a:pt x="116285" y="3737684"/>
                  <a:pt x="116285" y="3741418"/>
                </a:cubicBezTo>
                <a:cubicBezTo>
                  <a:pt x="100538" y="3741418"/>
                  <a:pt x="92664" y="3745152"/>
                  <a:pt x="92664" y="3752621"/>
                </a:cubicBezTo>
                <a:lnTo>
                  <a:pt x="92664" y="3814231"/>
                </a:lnTo>
                <a:cubicBezTo>
                  <a:pt x="76917" y="3823565"/>
                  <a:pt x="69044" y="3831033"/>
                  <a:pt x="69044" y="3836634"/>
                </a:cubicBezTo>
                <a:cubicBezTo>
                  <a:pt x="77522" y="3844102"/>
                  <a:pt x="81762" y="3849703"/>
                  <a:pt x="81762" y="3853436"/>
                </a:cubicBezTo>
                <a:lnTo>
                  <a:pt x="58142" y="3853436"/>
                </a:lnTo>
                <a:cubicBezTo>
                  <a:pt x="58142" y="3845035"/>
                  <a:pt x="54509" y="3837568"/>
                  <a:pt x="47241" y="3831033"/>
                </a:cubicBezTo>
                <a:cubicBezTo>
                  <a:pt x="54509" y="3805828"/>
                  <a:pt x="58142" y="3785292"/>
                  <a:pt x="58142" y="3769423"/>
                </a:cubicBezTo>
                <a:lnTo>
                  <a:pt x="47241" y="3758221"/>
                </a:lnTo>
                <a:lnTo>
                  <a:pt x="69044" y="3730216"/>
                </a:lnTo>
                <a:cubicBezTo>
                  <a:pt x="61776" y="3722748"/>
                  <a:pt x="58142" y="3717148"/>
                  <a:pt x="58142" y="3713414"/>
                </a:cubicBezTo>
                <a:cubicBezTo>
                  <a:pt x="58142" y="3709680"/>
                  <a:pt x="61776" y="3704079"/>
                  <a:pt x="69044" y="3696611"/>
                </a:cubicBezTo>
                <a:cubicBezTo>
                  <a:pt x="54509" y="3657404"/>
                  <a:pt x="47241" y="3633133"/>
                  <a:pt x="47241" y="3623798"/>
                </a:cubicBezTo>
                <a:cubicBezTo>
                  <a:pt x="70256" y="3620065"/>
                  <a:pt x="81762" y="3608863"/>
                  <a:pt x="81762" y="3590193"/>
                </a:cubicBezTo>
                <a:lnTo>
                  <a:pt x="81762" y="3584593"/>
                </a:lnTo>
                <a:cubicBezTo>
                  <a:pt x="81762" y="3564055"/>
                  <a:pt x="66016" y="3550987"/>
                  <a:pt x="34522" y="3545386"/>
                </a:cubicBezTo>
                <a:lnTo>
                  <a:pt x="47241" y="3517381"/>
                </a:lnTo>
                <a:lnTo>
                  <a:pt x="47241" y="3466973"/>
                </a:lnTo>
                <a:cubicBezTo>
                  <a:pt x="86002" y="3294278"/>
                  <a:pt x="105382" y="3180393"/>
                  <a:pt x="105382" y="3125317"/>
                </a:cubicBezTo>
                <a:lnTo>
                  <a:pt x="92664" y="3097312"/>
                </a:lnTo>
                <a:cubicBezTo>
                  <a:pt x="115678" y="3067440"/>
                  <a:pt x="127186" y="3039435"/>
                  <a:pt x="127186" y="3013298"/>
                </a:cubicBezTo>
                <a:cubicBezTo>
                  <a:pt x="127186" y="2997428"/>
                  <a:pt x="123552" y="2976892"/>
                  <a:pt x="116285" y="2951688"/>
                </a:cubicBezTo>
                <a:cubicBezTo>
                  <a:pt x="123552" y="2945154"/>
                  <a:pt x="127186" y="2937685"/>
                  <a:pt x="127186" y="2929283"/>
                </a:cubicBezTo>
                <a:cubicBezTo>
                  <a:pt x="112650" y="2914348"/>
                  <a:pt x="105382" y="2903146"/>
                  <a:pt x="105382" y="2895679"/>
                </a:cubicBezTo>
                <a:cubicBezTo>
                  <a:pt x="119918" y="2883543"/>
                  <a:pt x="127186" y="2872341"/>
                  <a:pt x="127186" y="2862073"/>
                </a:cubicBezTo>
                <a:lnTo>
                  <a:pt x="127186" y="2856472"/>
                </a:lnTo>
                <a:cubicBezTo>
                  <a:pt x="127186" y="2830335"/>
                  <a:pt x="119918" y="2817265"/>
                  <a:pt x="105382" y="2817265"/>
                </a:cubicBezTo>
                <a:cubicBezTo>
                  <a:pt x="105382" y="2813531"/>
                  <a:pt x="109017" y="2807930"/>
                  <a:pt x="116285" y="2800463"/>
                </a:cubicBezTo>
                <a:cubicBezTo>
                  <a:pt x="100538" y="2729518"/>
                  <a:pt x="92664" y="2684710"/>
                  <a:pt x="92664" y="2666041"/>
                </a:cubicBezTo>
                <a:lnTo>
                  <a:pt x="105382" y="2638035"/>
                </a:lnTo>
                <a:lnTo>
                  <a:pt x="92664" y="2626834"/>
                </a:lnTo>
                <a:lnTo>
                  <a:pt x="105382" y="2570824"/>
                </a:lnTo>
                <a:lnTo>
                  <a:pt x="92664" y="2520416"/>
                </a:lnTo>
                <a:lnTo>
                  <a:pt x="92664" y="2475608"/>
                </a:lnTo>
                <a:cubicBezTo>
                  <a:pt x="75706" y="2475608"/>
                  <a:pt x="60565" y="2462540"/>
                  <a:pt x="47241" y="2436403"/>
                </a:cubicBezTo>
                <a:lnTo>
                  <a:pt x="58142" y="2425201"/>
                </a:lnTo>
                <a:cubicBezTo>
                  <a:pt x="50874" y="2417732"/>
                  <a:pt x="47241" y="2412131"/>
                  <a:pt x="47241" y="2408397"/>
                </a:cubicBezTo>
                <a:cubicBezTo>
                  <a:pt x="61776" y="2407464"/>
                  <a:pt x="69044" y="2403730"/>
                  <a:pt x="69044" y="2397196"/>
                </a:cubicBezTo>
                <a:lnTo>
                  <a:pt x="69044" y="2391595"/>
                </a:lnTo>
                <a:cubicBezTo>
                  <a:pt x="54509" y="2382260"/>
                  <a:pt x="43001" y="2363590"/>
                  <a:pt x="34522" y="2335586"/>
                </a:cubicBezTo>
                <a:cubicBezTo>
                  <a:pt x="43001" y="2307580"/>
                  <a:pt x="54509" y="2288911"/>
                  <a:pt x="69044" y="2279576"/>
                </a:cubicBezTo>
                <a:lnTo>
                  <a:pt x="69044" y="2273975"/>
                </a:lnTo>
                <a:cubicBezTo>
                  <a:pt x="46029" y="2259040"/>
                  <a:pt x="34522" y="2247837"/>
                  <a:pt x="34522" y="2240370"/>
                </a:cubicBezTo>
                <a:cubicBezTo>
                  <a:pt x="50269" y="2239436"/>
                  <a:pt x="58142" y="2235702"/>
                  <a:pt x="58142" y="2229168"/>
                </a:cubicBezTo>
                <a:cubicBezTo>
                  <a:pt x="42396" y="2228234"/>
                  <a:pt x="34522" y="2224501"/>
                  <a:pt x="34522" y="2217966"/>
                </a:cubicBezTo>
                <a:lnTo>
                  <a:pt x="34522" y="2206765"/>
                </a:lnTo>
                <a:lnTo>
                  <a:pt x="58142" y="2156356"/>
                </a:lnTo>
                <a:cubicBezTo>
                  <a:pt x="58142" y="2151689"/>
                  <a:pt x="54509" y="2133018"/>
                  <a:pt x="47241" y="2100347"/>
                </a:cubicBezTo>
                <a:lnTo>
                  <a:pt x="69044" y="2094746"/>
                </a:lnTo>
                <a:cubicBezTo>
                  <a:pt x="69044" y="2047138"/>
                  <a:pt x="46029" y="2013532"/>
                  <a:pt x="0" y="1993929"/>
                </a:cubicBezTo>
                <a:lnTo>
                  <a:pt x="0" y="1988328"/>
                </a:lnTo>
                <a:cubicBezTo>
                  <a:pt x="23014" y="1988328"/>
                  <a:pt x="34522" y="1986461"/>
                  <a:pt x="34522" y="1982727"/>
                </a:cubicBezTo>
                <a:cubicBezTo>
                  <a:pt x="36945" y="1934186"/>
                  <a:pt x="44818" y="1909916"/>
                  <a:pt x="58142" y="1909916"/>
                </a:cubicBezTo>
                <a:cubicBezTo>
                  <a:pt x="42396" y="1897780"/>
                  <a:pt x="34522" y="1886578"/>
                  <a:pt x="34522" y="1876310"/>
                </a:cubicBezTo>
                <a:lnTo>
                  <a:pt x="58142" y="1837104"/>
                </a:lnTo>
                <a:lnTo>
                  <a:pt x="34522" y="1814699"/>
                </a:lnTo>
                <a:cubicBezTo>
                  <a:pt x="50269" y="1774559"/>
                  <a:pt x="58142" y="1748422"/>
                  <a:pt x="58142" y="1736287"/>
                </a:cubicBezTo>
                <a:cubicBezTo>
                  <a:pt x="50874" y="1709215"/>
                  <a:pt x="47241" y="1694280"/>
                  <a:pt x="47241" y="1691479"/>
                </a:cubicBezTo>
                <a:cubicBezTo>
                  <a:pt x="47241" y="1687745"/>
                  <a:pt x="50874" y="1685878"/>
                  <a:pt x="58142" y="1685878"/>
                </a:cubicBezTo>
                <a:lnTo>
                  <a:pt x="47241" y="1657873"/>
                </a:lnTo>
                <a:lnTo>
                  <a:pt x="47241" y="1624268"/>
                </a:lnTo>
                <a:cubicBezTo>
                  <a:pt x="86002" y="1536520"/>
                  <a:pt x="105382" y="1486111"/>
                  <a:pt x="105382" y="1473043"/>
                </a:cubicBezTo>
                <a:lnTo>
                  <a:pt x="105382" y="1439437"/>
                </a:lnTo>
                <a:cubicBezTo>
                  <a:pt x="142933" y="1429169"/>
                  <a:pt x="161708" y="1421701"/>
                  <a:pt x="161708" y="1417033"/>
                </a:cubicBezTo>
                <a:lnTo>
                  <a:pt x="232569" y="1209800"/>
                </a:lnTo>
                <a:cubicBezTo>
                  <a:pt x="224090" y="1141654"/>
                  <a:pt x="219850" y="1098715"/>
                  <a:pt x="219850" y="1080978"/>
                </a:cubicBezTo>
                <a:cubicBezTo>
                  <a:pt x="219850" y="1047373"/>
                  <a:pt x="235597" y="1030569"/>
                  <a:pt x="267090" y="1030569"/>
                </a:cubicBezTo>
                <a:lnTo>
                  <a:pt x="290712" y="1030569"/>
                </a:lnTo>
                <a:lnTo>
                  <a:pt x="290712" y="985762"/>
                </a:lnTo>
                <a:cubicBezTo>
                  <a:pt x="302824" y="976427"/>
                  <a:pt x="314332" y="961491"/>
                  <a:pt x="325233" y="940955"/>
                </a:cubicBezTo>
                <a:lnTo>
                  <a:pt x="301613" y="901748"/>
                </a:lnTo>
                <a:cubicBezTo>
                  <a:pt x="317360" y="895213"/>
                  <a:pt x="333106" y="848539"/>
                  <a:pt x="348853" y="761725"/>
                </a:cubicBezTo>
                <a:cubicBezTo>
                  <a:pt x="360966" y="761725"/>
                  <a:pt x="376108" y="733720"/>
                  <a:pt x="394277" y="677711"/>
                </a:cubicBezTo>
                <a:cubicBezTo>
                  <a:pt x="405178" y="677711"/>
                  <a:pt x="424558" y="653441"/>
                  <a:pt x="452418" y="604899"/>
                </a:cubicBezTo>
                <a:cubicBezTo>
                  <a:pt x="468166" y="603965"/>
                  <a:pt x="476040" y="600232"/>
                  <a:pt x="476040" y="593697"/>
                </a:cubicBezTo>
                <a:lnTo>
                  <a:pt x="476040" y="515285"/>
                </a:lnTo>
                <a:lnTo>
                  <a:pt x="534181" y="520886"/>
                </a:lnTo>
                <a:lnTo>
                  <a:pt x="534181" y="492880"/>
                </a:lnTo>
                <a:cubicBezTo>
                  <a:pt x="549928" y="477945"/>
                  <a:pt x="561436" y="470477"/>
                  <a:pt x="568704" y="470477"/>
                </a:cubicBezTo>
                <a:lnTo>
                  <a:pt x="557801" y="459275"/>
                </a:lnTo>
                <a:cubicBezTo>
                  <a:pt x="569914" y="447139"/>
                  <a:pt x="581422" y="428470"/>
                  <a:pt x="592324" y="403266"/>
                </a:cubicBezTo>
                <a:lnTo>
                  <a:pt x="579605" y="392065"/>
                </a:lnTo>
                <a:cubicBezTo>
                  <a:pt x="597774" y="373394"/>
                  <a:pt x="617156" y="364060"/>
                  <a:pt x="637748" y="364060"/>
                </a:cubicBezTo>
                <a:lnTo>
                  <a:pt x="637748" y="330453"/>
                </a:lnTo>
                <a:lnTo>
                  <a:pt x="661368" y="330453"/>
                </a:lnTo>
                <a:lnTo>
                  <a:pt x="661368" y="352858"/>
                </a:lnTo>
                <a:cubicBezTo>
                  <a:pt x="661368" y="362193"/>
                  <a:pt x="669241" y="378996"/>
                  <a:pt x="684988" y="403266"/>
                </a:cubicBezTo>
                <a:cubicBezTo>
                  <a:pt x="706792" y="403266"/>
                  <a:pt x="726172" y="362193"/>
                  <a:pt x="743130" y="280047"/>
                </a:cubicBezTo>
                <a:cubicBezTo>
                  <a:pt x="735862" y="273511"/>
                  <a:pt x="732229" y="266043"/>
                  <a:pt x="732229" y="257642"/>
                </a:cubicBezTo>
                <a:cubicBezTo>
                  <a:pt x="749186" y="257642"/>
                  <a:pt x="764328" y="259509"/>
                  <a:pt x="777652" y="263243"/>
                </a:cubicBezTo>
                <a:cubicBezTo>
                  <a:pt x="790976" y="259509"/>
                  <a:pt x="806724" y="257642"/>
                  <a:pt x="824893" y="257642"/>
                </a:cubicBezTo>
                <a:lnTo>
                  <a:pt x="846696" y="263243"/>
                </a:lnTo>
                <a:cubicBezTo>
                  <a:pt x="862442" y="259509"/>
                  <a:pt x="874556" y="257642"/>
                  <a:pt x="883034" y="257642"/>
                </a:cubicBezTo>
                <a:cubicBezTo>
                  <a:pt x="890302" y="265110"/>
                  <a:pt x="893936" y="270710"/>
                  <a:pt x="893936" y="274444"/>
                </a:cubicBezTo>
                <a:cubicBezTo>
                  <a:pt x="886669" y="285647"/>
                  <a:pt x="878796" y="291248"/>
                  <a:pt x="870316" y="291248"/>
                </a:cubicBezTo>
                <a:cubicBezTo>
                  <a:pt x="878796" y="316452"/>
                  <a:pt x="886669" y="333254"/>
                  <a:pt x="893936" y="341656"/>
                </a:cubicBezTo>
                <a:cubicBezTo>
                  <a:pt x="893936" y="346323"/>
                  <a:pt x="878189" y="359393"/>
                  <a:pt x="846696" y="380862"/>
                </a:cubicBezTo>
                <a:lnTo>
                  <a:pt x="846696" y="397665"/>
                </a:lnTo>
                <a:cubicBezTo>
                  <a:pt x="846696" y="406067"/>
                  <a:pt x="850936" y="413534"/>
                  <a:pt x="859414" y="420069"/>
                </a:cubicBezTo>
                <a:cubicBezTo>
                  <a:pt x="850936" y="427536"/>
                  <a:pt x="846696" y="433137"/>
                  <a:pt x="846696" y="436871"/>
                </a:cubicBezTo>
                <a:cubicBezTo>
                  <a:pt x="862442" y="466743"/>
                  <a:pt x="870316" y="491014"/>
                  <a:pt x="870316" y="509684"/>
                </a:cubicBezTo>
                <a:lnTo>
                  <a:pt x="859414" y="509684"/>
                </a:lnTo>
                <a:lnTo>
                  <a:pt x="870316" y="537688"/>
                </a:lnTo>
                <a:lnTo>
                  <a:pt x="870316" y="543289"/>
                </a:lnTo>
                <a:lnTo>
                  <a:pt x="846696" y="560091"/>
                </a:lnTo>
                <a:lnTo>
                  <a:pt x="846696" y="565692"/>
                </a:lnTo>
                <a:cubicBezTo>
                  <a:pt x="870921" y="623568"/>
                  <a:pt x="883034" y="664642"/>
                  <a:pt x="883034" y="688913"/>
                </a:cubicBezTo>
                <a:cubicBezTo>
                  <a:pt x="874556" y="688913"/>
                  <a:pt x="870316" y="690780"/>
                  <a:pt x="870316" y="694514"/>
                </a:cubicBezTo>
                <a:cubicBezTo>
                  <a:pt x="886062" y="694514"/>
                  <a:pt x="893936" y="698248"/>
                  <a:pt x="893936" y="705716"/>
                </a:cubicBezTo>
                <a:cubicBezTo>
                  <a:pt x="878189" y="705716"/>
                  <a:pt x="870316" y="709450"/>
                  <a:pt x="870316" y="716918"/>
                </a:cubicBezTo>
                <a:lnTo>
                  <a:pt x="870316" y="722518"/>
                </a:lnTo>
                <a:cubicBezTo>
                  <a:pt x="899388" y="744923"/>
                  <a:pt x="918768" y="756124"/>
                  <a:pt x="928458" y="756124"/>
                </a:cubicBezTo>
                <a:cubicBezTo>
                  <a:pt x="928458" y="727186"/>
                  <a:pt x="939965" y="708516"/>
                  <a:pt x="962980" y="700115"/>
                </a:cubicBezTo>
                <a:lnTo>
                  <a:pt x="962980" y="694514"/>
                </a:lnTo>
                <a:cubicBezTo>
                  <a:pt x="939965" y="694514"/>
                  <a:pt x="928458" y="690780"/>
                  <a:pt x="928458" y="683313"/>
                </a:cubicBezTo>
                <a:cubicBezTo>
                  <a:pt x="939360" y="663709"/>
                  <a:pt x="955106" y="650640"/>
                  <a:pt x="975698" y="644106"/>
                </a:cubicBezTo>
                <a:lnTo>
                  <a:pt x="1033841" y="644106"/>
                </a:lnTo>
                <a:lnTo>
                  <a:pt x="1033841" y="632904"/>
                </a:lnTo>
                <a:lnTo>
                  <a:pt x="1044742" y="632904"/>
                </a:lnTo>
                <a:cubicBezTo>
                  <a:pt x="1060489" y="632904"/>
                  <a:pt x="1068362" y="638505"/>
                  <a:pt x="1068362" y="649707"/>
                </a:cubicBezTo>
                <a:lnTo>
                  <a:pt x="1079265" y="649707"/>
                </a:lnTo>
                <a:cubicBezTo>
                  <a:pt x="1079265" y="636638"/>
                  <a:pt x="1095012" y="617967"/>
                  <a:pt x="1126505" y="593697"/>
                </a:cubicBezTo>
                <a:lnTo>
                  <a:pt x="1102885" y="520886"/>
                </a:lnTo>
                <a:cubicBezTo>
                  <a:pt x="1112576" y="520886"/>
                  <a:pt x="1128322" y="509684"/>
                  <a:pt x="1150125" y="487280"/>
                </a:cubicBezTo>
                <a:cubicBezTo>
                  <a:pt x="1150125" y="483545"/>
                  <a:pt x="1145886" y="481679"/>
                  <a:pt x="1137406" y="481679"/>
                </a:cubicBezTo>
                <a:lnTo>
                  <a:pt x="1161026" y="369660"/>
                </a:lnTo>
                <a:cubicBezTo>
                  <a:pt x="1145280" y="357525"/>
                  <a:pt x="1137406" y="348191"/>
                  <a:pt x="1137406" y="341656"/>
                </a:cubicBezTo>
                <a:lnTo>
                  <a:pt x="1150125" y="341656"/>
                </a:lnTo>
                <a:lnTo>
                  <a:pt x="1137406" y="330453"/>
                </a:lnTo>
                <a:lnTo>
                  <a:pt x="1137406" y="319252"/>
                </a:lnTo>
                <a:cubicBezTo>
                  <a:pt x="1137406" y="310850"/>
                  <a:pt x="1141646" y="303384"/>
                  <a:pt x="1150125" y="296849"/>
                </a:cubicBezTo>
                <a:cubicBezTo>
                  <a:pt x="1141646" y="289381"/>
                  <a:pt x="1137406" y="283781"/>
                  <a:pt x="1137406" y="280047"/>
                </a:cubicBezTo>
                <a:cubicBezTo>
                  <a:pt x="1153153" y="276313"/>
                  <a:pt x="1164661" y="274444"/>
                  <a:pt x="1171929" y="274444"/>
                </a:cubicBezTo>
                <a:lnTo>
                  <a:pt x="1171929" y="263243"/>
                </a:lnTo>
                <a:cubicBezTo>
                  <a:pt x="1141646" y="263243"/>
                  <a:pt x="1126505" y="259509"/>
                  <a:pt x="1126505" y="252041"/>
                </a:cubicBezTo>
                <a:lnTo>
                  <a:pt x="1126505" y="246440"/>
                </a:lnTo>
                <a:cubicBezTo>
                  <a:pt x="1181013" y="223103"/>
                  <a:pt x="1208267" y="210034"/>
                  <a:pt x="1208267" y="207233"/>
                </a:cubicBezTo>
                <a:lnTo>
                  <a:pt x="1195549" y="196032"/>
                </a:lnTo>
                <a:cubicBezTo>
                  <a:pt x="1245211" y="121354"/>
                  <a:pt x="1283973" y="84013"/>
                  <a:pt x="1311833" y="84013"/>
                </a:cubicBezTo>
                <a:cubicBezTo>
                  <a:pt x="1325157" y="80279"/>
                  <a:pt x="1340905" y="78413"/>
                  <a:pt x="1359074" y="78413"/>
                </a:cubicBezTo>
                <a:lnTo>
                  <a:pt x="1380877" y="106418"/>
                </a:lnTo>
                <a:lnTo>
                  <a:pt x="1369975" y="117620"/>
                </a:lnTo>
                <a:cubicBezTo>
                  <a:pt x="1377243" y="124154"/>
                  <a:pt x="1380877" y="133488"/>
                  <a:pt x="1380877" y="145624"/>
                </a:cubicBezTo>
                <a:lnTo>
                  <a:pt x="1393595" y="145624"/>
                </a:lnTo>
                <a:cubicBezTo>
                  <a:pt x="1404497" y="145624"/>
                  <a:pt x="1416005" y="138156"/>
                  <a:pt x="1428118" y="123220"/>
                </a:cubicBezTo>
                <a:lnTo>
                  <a:pt x="1417215" y="112018"/>
                </a:lnTo>
                <a:lnTo>
                  <a:pt x="1428118" y="78413"/>
                </a:lnTo>
                <a:lnTo>
                  <a:pt x="1428118" y="67211"/>
                </a:lnTo>
                <a:lnTo>
                  <a:pt x="1404497" y="50409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2352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986486" y="1645102"/>
            <a:ext cx="2710089" cy="3593648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55741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476076" y="2203451"/>
            <a:ext cx="3445174" cy="216535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278529" y="3257550"/>
            <a:ext cx="1376146" cy="184785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147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66670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035800" y="2692400"/>
            <a:ext cx="1395594" cy="2482850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975725" y="1816099"/>
            <a:ext cx="1778000" cy="3165475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2072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-3517744" y="926193"/>
            <a:ext cx="7073744" cy="4429577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4654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89714" y="3049813"/>
            <a:ext cx="2540000" cy="4483101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627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727543" y="6393543"/>
            <a:ext cx="464457" cy="464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738030" y="6465534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3C6708F-20B3-044E-A870-0A254D5DAFDB}" type="slidenum">
              <a:rPr lang="uk-UA" sz="14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21269" y="1397907"/>
            <a:ext cx="2274393" cy="4055156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038599" y="2651124"/>
            <a:ext cx="1743076" cy="3057526"/>
          </a:xfr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6136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laceholder">
  <p:cSld name="half placehol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205409" y="6467061"/>
            <a:ext cx="11774556" cy="0"/>
          </a:xfrm>
          <a:prstGeom prst="straightConnector1">
            <a:avLst/>
          </a:prstGeom>
          <a:noFill/>
          <a:ln w="9525" cap="flat" cmpd="sng">
            <a:solidFill>
              <a:srgbClr val="0098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4"/>
          <p:cNvSpPr/>
          <p:nvPr/>
        </p:nvSpPr>
        <p:spPr>
          <a:xfrm>
            <a:off x="11622159" y="6467061"/>
            <a:ext cx="410817" cy="390939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11502889" y="6508642"/>
            <a:ext cx="6493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‹#›</a:t>
            </a:fld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" name="Google Shape;27;p4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347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523944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06856" y="6356350"/>
            <a:ext cx="1846943" cy="365125"/>
          </a:xfrm>
        </p:spPr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6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381000" cy="365125"/>
          </a:xfrm>
        </p:spPr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87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324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44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FDD0-C30B-4666-86D6-00B7E19E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35">
            <a:extLst>
              <a:ext uri="{FF2B5EF4-FFF2-40B4-BE49-F238E27FC236}">
                <a16:creationId xmlns:a16="http://schemas.microsoft.com/office/drawing/2014/main" id="{8BF41854-712F-40BB-C96E-A1A32DD1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637" y="316466"/>
            <a:ext cx="6742242" cy="6176462"/>
          </a:xfrm>
          <a:prstGeom prst="rect">
            <a:avLst/>
          </a:prstGeom>
        </p:spPr>
      </p:pic>
      <p:sp>
        <p:nvSpPr>
          <p:cNvPr id="9" name="Google Shape;2830;p24">
            <a:extLst>
              <a:ext uri="{FF2B5EF4-FFF2-40B4-BE49-F238E27FC236}">
                <a16:creationId xmlns:a16="http://schemas.microsoft.com/office/drawing/2014/main" id="{533C8EA1-CB30-5EC7-E912-6FAED09A0E47}"/>
              </a:ext>
            </a:extLst>
          </p:cNvPr>
          <p:cNvSpPr txBox="1">
            <a:spLocks/>
          </p:cNvSpPr>
          <p:nvPr/>
        </p:nvSpPr>
        <p:spPr>
          <a:xfrm>
            <a:off x="3152525" y="2375139"/>
            <a:ext cx="5630789" cy="147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Ubuntu Condensed"/>
              <a:buNone/>
              <a:defRPr sz="75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Ubuntu Condensed"/>
              <a:buNone/>
              <a:defRPr sz="7500" b="1" i="0" u="none" strike="noStrike" cap="non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marR="0" lvl="2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Ubuntu Condensed"/>
              <a:buNone/>
              <a:defRPr sz="7500" b="1" i="0" u="none" strike="noStrike" cap="non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marR="0" lvl="3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Ubuntu Condensed"/>
              <a:buNone/>
              <a:defRPr sz="7500" b="1" i="0" u="none" strike="noStrike" cap="non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marR="0" lvl="4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Ubuntu Condensed"/>
              <a:buNone/>
              <a:defRPr sz="7500" b="1" i="0" u="none" strike="noStrike" cap="non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marR="0" lvl="5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Ubuntu Condensed"/>
              <a:buNone/>
              <a:defRPr sz="7500" b="1" i="0" u="none" strike="noStrike" cap="non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marR="0" lvl="6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Ubuntu Condensed"/>
              <a:buNone/>
              <a:defRPr sz="7500" b="1" i="0" u="none" strike="noStrike" cap="non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marR="0" lvl="7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Ubuntu Condensed"/>
              <a:buNone/>
              <a:defRPr sz="7500" b="1" i="0" u="none" strike="noStrike" cap="non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marR="0" lvl="8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Ubuntu Condensed"/>
              <a:buNone/>
              <a:defRPr sz="7500" b="1" i="0" u="none" strike="noStrike" cap="none">
                <a:solidFill>
                  <a:schemeClr val="accent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en-US" sz="3600" b="0" dirty="0">
                <a:ln w="0">
                  <a:solidFill>
                    <a:srgbClr val="FFFFFF"/>
                  </a:solidFill>
                </a:ln>
                <a:solidFill>
                  <a:srgbClr val="3F3F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 Jannat LT" pitchFamily="2" charset="-78"/>
                <a:cs typeface="A Jannat LT" pitchFamily="2" charset="-78"/>
              </a:rPr>
              <a:t>Diamond price predection</a:t>
            </a:r>
            <a:endParaRPr lang="ar-SA" sz="3600" dirty="0">
              <a:ln>
                <a:solidFill>
                  <a:srgbClr val="FFFFFF"/>
                </a:solidFill>
              </a:ln>
              <a:solidFill>
                <a:srgbClr val="3F3F3F"/>
              </a:solidFill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" name="مثلث قائم الزاوية 1">
            <a:extLst>
              <a:ext uri="{FF2B5EF4-FFF2-40B4-BE49-F238E27FC236}">
                <a16:creationId xmlns:a16="http://schemas.microsoft.com/office/drawing/2014/main" id="{0193A086-0982-892F-DD49-CEC6FA50C594}"/>
              </a:ext>
            </a:extLst>
          </p:cNvPr>
          <p:cNvSpPr/>
          <p:nvPr/>
        </p:nvSpPr>
        <p:spPr>
          <a:xfrm>
            <a:off x="-1" y="4649822"/>
            <a:ext cx="2889115" cy="2208178"/>
          </a:xfrm>
          <a:prstGeom prst="rtTriangle">
            <a:avLst/>
          </a:prstGeom>
          <a:solidFill>
            <a:srgbClr val="002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26349570-2090-DCE6-FD9D-E709FB1894AA}"/>
              </a:ext>
            </a:extLst>
          </p:cNvPr>
          <p:cNvSpPr txBox="1"/>
          <p:nvPr/>
        </p:nvSpPr>
        <p:spPr>
          <a:xfrm rot="2141671">
            <a:off x="-29882" y="581704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 Jannat LT" pitchFamily="2" charset="-78"/>
                <a:cs typeface="A Jannat LT" pitchFamily="2" charset="-78"/>
              </a:rPr>
              <a:t>2022 - Oct</a:t>
            </a:r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9A275684-996D-1026-1E45-6EEBED3357EF}"/>
              </a:ext>
            </a:extLst>
          </p:cNvPr>
          <p:cNvCxnSpPr/>
          <p:nvPr/>
        </p:nvCxnSpPr>
        <p:spPr>
          <a:xfrm flipV="1">
            <a:off x="204281" y="223736"/>
            <a:ext cx="0" cy="4302806"/>
          </a:xfrm>
          <a:prstGeom prst="line">
            <a:avLst/>
          </a:prstGeom>
          <a:ln w="190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BCEA4DFB-B114-FF40-5CE0-F2C8D73E0766}"/>
              </a:ext>
            </a:extLst>
          </p:cNvPr>
          <p:cNvCxnSpPr>
            <a:cxnSpLocks/>
          </p:cNvCxnSpPr>
          <p:nvPr/>
        </p:nvCxnSpPr>
        <p:spPr>
          <a:xfrm flipH="1">
            <a:off x="204281" y="223736"/>
            <a:ext cx="11527276" cy="0"/>
          </a:xfrm>
          <a:prstGeom prst="line">
            <a:avLst/>
          </a:prstGeom>
          <a:ln w="190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مستقيم 23">
            <a:extLst>
              <a:ext uri="{FF2B5EF4-FFF2-40B4-BE49-F238E27FC236}">
                <a16:creationId xmlns:a16="http://schemas.microsoft.com/office/drawing/2014/main" id="{72DB75B8-977E-2671-8FE5-5169186BEF09}"/>
              </a:ext>
            </a:extLst>
          </p:cNvPr>
          <p:cNvCxnSpPr>
            <a:cxnSpLocks/>
          </p:cNvCxnSpPr>
          <p:nvPr/>
        </p:nvCxnSpPr>
        <p:spPr>
          <a:xfrm flipV="1">
            <a:off x="11731557" y="223736"/>
            <a:ext cx="0" cy="1731524"/>
          </a:xfrm>
          <a:prstGeom prst="line">
            <a:avLst/>
          </a:prstGeom>
          <a:ln w="190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صورة 21">
            <a:extLst>
              <a:ext uri="{FF2B5EF4-FFF2-40B4-BE49-F238E27FC236}">
                <a16:creationId xmlns:a16="http://schemas.microsoft.com/office/drawing/2014/main" id="{2FD178D0-4634-D68B-5F87-332F9B72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71" y="908790"/>
            <a:ext cx="1299388" cy="12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318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E23EDCD6-B1B4-8C89-85A8-917938E9290F}"/>
              </a:ext>
            </a:extLst>
          </p:cNvPr>
          <p:cNvGrpSpPr/>
          <p:nvPr/>
        </p:nvGrpSpPr>
        <p:grpSpPr>
          <a:xfrm>
            <a:off x="3968341" y="484936"/>
            <a:ext cx="3991429" cy="866907"/>
            <a:chOff x="3836457" y="555111"/>
            <a:chExt cx="3991429" cy="866907"/>
          </a:xfrm>
        </p:grpSpPr>
        <p:sp>
          <p:nvSpPr>
            <p:cNvPr id="3" name="مخطط انسيابي: مهلة 2">
              <a:extLst>
                <a:ext uri="{FF2B5EF4-FFF2-40B4-BE49-F238E27FC236}">
                  <a16:creationId xmlns:a16="http://schemas.microsoft.com/office/drawing/2014/main" id="{C9EA04AA-5742-3D37-05A3-41A610D620B3}"/>
                </a:ext>
              </a:extLst>
            </p:cNvPr>
            <p:cNvSpPr/>
            <p:nvPr/>
          </p:nvSpPr>
          <p:spPr>
            <a:xfrm>
              <a:off x="7015269" y="555111"/>
              <a:ext cx="812617" cy="824305"/>
            </a:xfrm>
            <a:prstGeom prst="flowChartDelay">
              <a:avLst/>
            </a:prstGeom>
            <a:solidFill>
              <a:srgbClr val="00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 Jannat LT" pitchFamily="2" charset="-78"/>
                <a:cs typeface="A Jannat LT" pitchFamily="2" charset="-78"/>
              </a:endParaRPr>
            </a:p>
          </p:txBody>
        </p:sp>
        <p:sp>
          <p:nvSpPr>
            <p:cNvPr id="4" name="مخطط انسيابي: مهلة 3">
              <a:extLst>
                <a:ext uri="{FF2B5EF4-FFF2-40B4-BE49-F238E27FC236}">
                  <a16:creationId xmlns:a16="http://schemas.microsoft.com/office/drawing/2014/main" id="{EF3C5908-0F15-CA51-47DA-DC5D69AC9B42}"/>
                </a:ext>
              </a:extLst>
            </p:cNvPr>
            <p:cNvSpPr/>
            <p:nvPr/>
          </p:nvSpPr>
          <p:spPr>
            <a:xfrm rot="10800000">
              <a:off x="3836457" y="555111"/>
              <a:ext cx="812617" cy="824305"/>
            </a:xfrm>
            <a:prstGeom prst="flowChartDelay">
              <a:avLst/>
            </a:prstGeom>
            <a:solidFill>
              <a:srgbClr val="00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 Jannat LT" pitchFamily="2" charset="-78"/>
                <a:cs typeface="A Jannat LT" pitchFamily="2" charset="-78"/>
              </a:endParaRPr>
            </a:p>
          </p:txBody>
        </p:sp>
        <p:grpSp>
          <p:nvGrpSpPr>
            <p:cNvPr id="2" name="مجموعة 1">
              <a:extLst>
                <a:ext uri="{FF2B5EF4-FFF2-40B4-BE49-F238E27FC236}">
                  <a16:creationId xmlns:a16="http://schemas.microsoft.com/office/drawing/2014/main" id="{4449F533-2D92-D20D-4C5C-AEAF1B0EB6A2}"/>
                </a:ext>
              </a:extLst>
            </p:cNvPr>
            <p:cNvGrpSpPr/>
            <p:nvPr/>
          </p:nvGrpSpPr>
          <p:grpSpPr>
            <a:xfrm>
              <a:off x="4445256" y="555112"/>
              <a:ext cx="2878737" cy="866906"/>
              <a:chOff x="4545624" y="548028"/>
              <a:chExt cx="2980592" cy="866906"/>
            </a:xfrm>
          </p:grpSpPr>
          <p:sp>
            <p:nvSpPr>
              <p:cNvPr id="22" name="مستطيل 21">
                <a:extLst>
                  <a:ext uri="{FF2B5EF4-FFF2-40B4-BE49-F238E27FC236}">
                    <a16:creationId xmlns:a16="http://schemas.microsoft.com/office/drawing/2014/main" id="{6028CE45-8573-8E46-3532-DF65A0A22EF8}"/>
                  </a:ext>
                </a:extLst>
              </p:cNvPr>
              <p:cNvSpPr/>
              <p:nvPr/>
            </p:nvSpPr>
            <p:spPr>
              <a:xfrm>
                <a:off x="4545624" y="548028"/>
                <a:ext cx="2980592" cy="824305"/>
              </a:xfrm>
              <a:prstGeom prst="rect">
                <a:avLst/>
              </a:prstGeom>
              <a:solidFill>
                <a:srgbClr val="00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 Jannat LT" pitchFamily="2" charset="-78"/>
                  <a:cs typeface="A Jannat LT" pitchFamily="2" charset="-78"/>
                </a:endParaRPr>
              </a:p>
            </p:txBody>
          </p:sp>
          <p:sp>
            <p:nvSpPr>
              <p:cNvPr id="7" name="TextBox 2">
                <a:extLst>
                  <a:ext uri="{FF2B5EF4-FFF2-40B4-BE49-F238E27FC236}">
                    <a16:creationId xmlns:a16="http://schemas.microsoft.com/office/drawing/2014/main" id="{4B80D93D-0EA5-E787-CC6F-99418167EAAF}"/>
                  </a:ext>
                </a:extLst>
              </p:cNvPr>
              <p:cNvSpPr txBox="1"/>
              <p:nvPr/>
            </p:nvSpPr>
            <p:spPr>
              <a:xfrm>
                <a:off x="4545624" y="583937"/>
                <a:ext cx="2787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Low" rtl="1"/>
                <a:r>
                  <a:rPr lang="en-US" sz="4800" b="1" dirty="0">
                    <a:solidFill>
                      <a:schemeClr val="bg1"/>
                    </a:solidFill>
                    <a:latin typeface="A Jannat LT" pitchFamily="2" charset="-78"/>
                    <a:ea typeface="GE SS Two Bold" panose="020A0503020102020204" pitchFamily="18" charset="-78"/>
                    <a:cs typeface="A Jannat LT" pitchFamily="2" charset="-78"/>
                  </a:rPr>
                  <a:t>Revision</a:t>
                </a:r>
              </a:p>
            </p:txBody>
          </p:sp>
        </p:grpSp>
      </p:grp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E3977F0B-B4ED-9A43-168F-B144A11DC552}"/>
              </a:ext>
            </a:extLst>
          </p:cNvPr>
          <p:cNvCxnSpPr>
            <a:cxnSpLocks/>
          </p:cNvCxnSpPr>
          <p:nvPr/>
        </p:nvCxnSpPr>
        <p:spPr>
          <a:xfrm>
            <a:off x="7694141" y="6404918"/>
            <a:ext cx="4497859" cy="0"/>
          </a:xfrm>
          <a:prstGeom prst="line">
            <a:avLst/>
          </a:prstGeom>
          <a:ln w="28575">
            <a:solidFill>
              <a:srgbClr val="002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مثلث قائم الزاوية 8">
            <a:extLst>
              <a:ext uri="{FF2B5EF4-FFF2-40B4-BE49-F238E27FC236}">
                <a16:creationId xmlns:a16="http://schemas.microsoft.com/office/drawing/2014/main" id="{904DD86A-47AD-588E-419A-333ABFD8B3F4}"/>
              </a:ext>
            </a:extLst>
          </p:cNvPr>
          <p:cNvSpPr/>
          <p:nvPr/>
        </p:nvSpPr>
        <p:spPr>
          <a:xfrm>
            <a:off x="0" y="5307496"/>
            <a:ext cx="1550504" cy="1550504"/>
          </a:xfrm>
          <a:prstGeom prst="rtTriangle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5EC1499-D8A9-3833-4961-7217A921D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76" y="1977556"/>
            <a:ext cx="4168140" cy="332994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9EC55105-CC37-62DD-0B37-6C811FC8D192}"/>
              </a:ext>
            </a:extLst>
          </p:cNvPr>
          <p:cNvSpPr txBox="1"/>
          <p:nvPr/>
        </p:nvSpPr>
        <p:spPr>
          <a:xfrm>
            <a:off x="90121" y="1854464"/>
            <a:ext cx="6106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956"/>
                </a:solidFill>
                <a:effectLst/>
                <a:latin typeface="Courier New" panose="02070309020205020404" pitchFamily="49" charset="0"/>
              </a:rPr>
              <a:t>==================================================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Jannat LT" pitchFamily="2" charset="-78"/>
                <a:cs typeface="A Jannat LT" pitchFamily="2" charset="-78"/>
              </a:rPr>
              <a:t>RandomForestRegressor Model </a:t>
            </a:r>
            <a:r>
              <a:rPr lang="en-US" dirty="0">
                <a:solidFill>
                  <a:srgbClr val="002956"/>
                </a:solidFill>
                <a:effectLst/>
                <a:latin typeface="Courier New" panose="02070309020205020404" pitchFamily="49" charset="0"/>
              </a:rPr>
              <a:t>======================================================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514B874E-78AA-75E5-0819-8F200A0198C6}"/>
              </a:ext>
            </a:extLst>
          </p:cNvPr>
          <p:cNvSpPr txBox="1"/>
          <p:nvPr/>
        </p:nvSpPr>
        <p:spPr>
          <a:xfrm>
            <a:off x="1374672" y="3881545"/>
            <a:ext cx="3537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 Jannat LT" pitchFamily="2" charset="-78"/>
                <a:cs typeface="A Jannat LT" pitchFamily="2" charset="-78"/>
                <a:sym typeface="Wingdings" panose="05000000000000000000" pitchFamily="2" charset="2"/>
              </a:rPr>
              <a:t>accuracy is: </a:t>
            </a:r>
            <a:r>
              <a:rPr lang="en-US" sz="2800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  <a:sym typeface="Wingdings" panose="05000000000000000000" pitchFamily="2" charset="2"/>
              </a:rPr>
              <a:t>0.9828</a:t>
            </a:r>
            <a:r>
              <a:rPr lang="en-US" sz="2800" dirty="0">
                <a:latin typeface="A Jannat LT" pitchFamily="2" charset="-78"/>
                <a:cs typeface="A Jannat LT" pitchFamily="2" charset="-78"/>
              </a:rPr>
              <a:t> </a:t>
            </a:r>
            <a:endParaRPr lang="en-US" sz="2800" dirty="0"/>
          </a:p>
        </p:txBody>
      </p:sp>
      <p:sp>
        <p:nvSpPr>
          <p:cNvPr id="16" name="مثلث قائم الزاوية 15">
            <a:extLst>
              <a:ext uri="{FF2B5EF4-FFF2-40B4-BE49-F238E27FC236}">
                <a16:creationId xmlns:a16="http://schemas.microsoft.com/office/drawing/2014/main" id="{12824D11-5AC8-8947-4A0E-D3A00581DE71}"/>
              </a:ext>
            </a:extLst>
          </p:cNvPr>
          <p:cNvSpPr/>
          <p:nvPr/>
        </p:nvSpPr>
        <p:spPr>
          <a:xfrm rot="10800000">
            <a:off x="10641496" y="0"/>
            <a:ext cx="1550504" cy="1550504"/>
          </a:xfrm>
          <a:prstGeom prst="rtTriangl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6236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E14C1646-C363-467B-4404-6A7FB01CF9CF}"/>
              </a:ext>
            </a:extLst>
          </p:cNvPr>
          <p:cNvSpPr/>
          <p:nvPr/>
        </p:nvSpPr>
        <p:spPr>
          <a:xfrm>
            <a:off x="5996943" y="104705"/>
            <a:ext cx="6091892" cy="6182682"/>
          </a:xfrm>
          <a:prstGeom prst="rect">
            <a:avLst/>
          </a:prstGeom>
          <a:noFill/>
          <a:ln w="28575">
            <a:solidFill>
              <a:srgbClr val="002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326E038A-4303-FAE2-7AA5-17FC04E83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59"/>
          <a:stretch/>
        </p:blipFill>
        <p:spPr>
          <a:xfrm>
            <a:off x="0" y="0"/>
            <a:ext cx="5893777" cy="6856781"/>
          </a:xfrm>
          <a:prstGeom prst="rect">
            <a:avLst/>
          </a:prstGeom>
        </p:spPr>
      </p:pic>
      <p:sp>
        <p:nvSpPr>
          <p:cNvPr id="5" name="Google Shape;1158;p41">
            <a:extLst>
              <a:ext uri="{FF2B5EF4-FFF2-40B4-BE49-F238E27FC236}">
                <a16:creationId xmlns:a16="http://schemas.microsoft.com/office/drawing/2014/main" id="{641EAE0E-C606-EE4A-381A-1D29F620E344}"/>
              </a:ext>
            </a:extLst>
          </p:cNvPr>
          <p:cNvSpPr txBox="1">
            <a:spLocks/>
          </p:cNvSpPr>
          <p:nvPr/>
        </p:nvSpPr>
        <p:spPr>
          <a:xfrm rot="20246645">
            <a:off x="2748925" y="5036885"/>
            <a:ext cx="34731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dirty="0">
                <a:solidFill>
                  <a:srgbClr val="1F9D9E"/>
                </a:solidFill>
                <a:latin typeface="Ink Free" panose="03080402000500000000" pitchFamily="66" charset="0"/>
                <a:sym typeface="Londrina Shadow"/>
              </a:rPr>
              <a:t>Thank you For Listening</a:t>
            </a:r>
          </a:p>
        </p:txBody>
      </p:sp>
      <p:sp>
        <p:nvSpPr>
          <p:cNvPr id="20" name="Google Shape;1159;p41">
            <a:extLst>
              <a:ext uri="{FF2B5EF4-FFF2-40B4-BE49-F238E27FC236}">
                <a16:creationId xmlns:a16="http://schemas.microsoft.com/office/drawing/2014/main" id="{FE31E557-A36B-29A9-859A-9D224DB50E88}"/>
              </a:ext>
            </a:extLst>
          </p:cNvPr>
          <p:cNvSpPr/>
          <p:nvPr/>
        </p:nvSpPr>
        <p:spPr>
          <a:xfrm>
            <a:off x="237676" y="3976530"/>
            <a:ext cx="610748" cy="359460"/>
          </a:xfrm>
          <a:custGeom>
            <a:avLst/>
            <a:gdLst/>
            <a:ahLst/>
            <a:cxnLst/>
            <a:rect l="l" t="t" r="r" b="b"/>
            <a:pathLst>
              <a:path w="17373" h="10225" extrusionOk="0">
                <a:moveTo>
                  <a:pt x="7622" y="4350"/>
                </a:moveTo>
                <a:cubicBezTo>
                  <a:pt x="8123" y="4626"/>
                  <a:pt x="8571" y="4988"/>
                  <a:pt x="8917" y="5437"/>
                </a:cubicBezTo>
                <a:cubicBezTo>
                  <a:pt x="9417" y="6128"/>
                  <a:pt x="9314" y="6904"/>
                  <a:pt x="8934" y="7595"/>
                </a:cubicBezTo>
                <a:lnTo>
                  <a:pt x="8571" y="8095"/>
                </a:lnTo>
                <a:cubicBezTo>
                  <a:pt x="6362" y="7854"/>
                  <a:pt x="5724" y="7060"/>
                  <a:pt x="6638" y="5696"/>
                </a:cubicBezTo>
                <a:cubicBezTo>
                  <a:pt x="6897" y="5196"/>
                  <a:pt x="7225" y="4747"/>
                  <a:pt x="7622" y="4350"/>
                </a:cubicBezTo>
                <a:close/>
                <a:moveTo>
                  <a:pt x="13984" y="0"/>
                </a:moveTo>
                <a:cubicBezTo>
                  <a:pt x="11387" y="0"/>
                  <a:pt x="8717" y="1233"/>
                  <a:pt x="6880" y="3107"/>
                </a:cubicBezTo>
                <a:cubicBezTo>
                  <a:pt x="6339" y="2978"/>
                  <a:pt x="5773" y="2909"/>
                  <a:pt x="5207" y="2909"/>
                </a:cubicBezTo>
                <a:cubicBezTo>
                  <a:pt x="2593" y="2909"/>
                  <a:pt x="1" y="4379"/>
                  <a:pt x="114" y="8181"/>
                </a:cubicBezTo>
                <a:cubicBezTo>
                  <a:pt x="132" y="8345"/>
                  <a:pt x="261" y="8427"/>
                  <a:pt x="390" y="8427"/>
                </a:cubicBezTo>
                <a:cubicBezTo>
                  <a:pt x="520" y="8427"/>
                  <a:pt x="649" y="8345"/>
                  <a:pt x="667" y="8181"/>
                </a:cubicBezTo>
                <a:cubicBezTo>
                  <a:pt x="943" y="5972"/>
                  <a:pt x="1927" y="4281"/>
                  <a:pt x="4205" y="3797"/>
                </a:cubicBezTo>
                <a:cubicBezTo>
                  <a:pt x="4504" y="3735"/>
                  <a:pt x="4810" y="3704"/>
                  <a:pt x="5119" y="3704"/>
                </a:cubicBezTo>
                <a:cubicBezTo>
                  <a:pt x="5487" y="3704"/>
                  <a:pt x="5858" y="3747"/>
                  <a:pt x="6224" y="3832"/>
                </a:cubicBezTo>
                <a:cubicBezTo>
                  <a:pt x="5810" y="4350"/>
                  <a:pt x="5447" y="4919"/>
                  <a:pt x="5154" y="5506"/>
                </a:cubicBezTo>
                <a:cubicBezTo>
                  <a:pt x="4464" y="7025"/>
                  <a:pt x="4636" y="9614"/>
                  <a:pt x="6552" y="10149"/>
                </a:cubicBezTo>
                <a:cubicBezTo>
                  <a:pt x="6737" y="10200"/>
                  <a:pt x="6919" y="10224"/>
                  <a:pt x="7097" y="10224"/>
                </a:cubicBezTo>
                <a:cubicBezTo>
                  <a:pt x="8538" y="10224"/>
                  <a:pt x="9752" y="8668"/>
                  <a:pt x="10228" y="7439"/>
                </a:cubicBezTo>
                <a:cubicBezTo>
                  <a:pt x="10884" y="5800"/>
                  <a:pt x="9900" y="4436"/>
                  <a:pt x="8364" y="3642"/>
                </a:cubicBezTo>
                <a:cubicBezTo>
                  <a:pt x="10126" y="2071"/>
                  <a:pt x="12451" y="1538"/>
                  <a:pt x="14764" y="1538"/>
                </a:cubicBezTo>
                <a:cubicBezTo>
                  <a:pt x="15374" y="1538"/>
                  <a:pt x="15982" y="1575"/>
                  <a:pt x="16580" y="1640"/>
                </a:cubicBezTo>
                <a:cubicBezTo>
                  <a:pt x="16600" y="1643"/>
                  <a:pt x="16620" y="1644"/>
                  <a:pt x="16639" y="1644"/>
                </a:cubicBezTo>
                <a:cubicBezTo>
                  <a:pt x="17150" y="1644"/>
                  <a:pt x="17372" y="786"/>
                  <a:pt x="16873" y="570"/>
                </a:cubicBezTo>
                <a:cubicBezTo>
                  <a:pt x="15954" y="179"/>
                  <a:pt x="14975" y="0"/>
                  <a:pt x="13984" y="0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9D9E"/>
              </a:solidFill>
            </a:endParaRPr>
          </a:p>
        </p:txBody>
      </p:sp>
      <p:sp>
        <p:nvSpPr>
          <p:cNvPr id="21" name="Google Shape;1160;p41">
            <a:extLst>
              <a:ext uri="{FF2B5EF4-FFF2-40B4-BE49-F238E27FC236}">
                <a16:creationId xmlns:a16="http://schemas.microsoft.com/office/drawing/2014/main" id="{64224A2B-390B-DD54-DC4E-5B105A92710B}"/>
              </a:ext>
            </a:extLst>
          </p:cNvPr>
          <p:cNvSpPr/>
          <p:nvPr/>
        </p:nvSpPr>
        <p:spPr>
          <a:xfrm>
            <a:off x="103166" y="5186887"/>
            <a:ext cx="176950" cy="215575"/>
          </a:xfrm>
          <a:custGeom>
            <a:avLst/>
            <a:gdLst/>
            <a:ahLst/>
            <a:cxnLst/>
            <a:rect l="l" t="t" r="r" b="b"/>
            <a:pathLst>
              <a:path w="7078" h="8623" extrusionOk="0">
                <a:moveTo>
                  <a:pt x="485" y="1"/>
                </a:moveTo>
                <a:cubicBezTo>
                  <a:pt x="416" y="1"/>
                  <a:pt x="347" y="7"/>
                  <a:pt x="276" y="20"/>
                </a:cubicBezTo>
                <a:cubicBezTo>
                  <a:pt x="104" y="72"/>
                  <a:pt x="0" y="245"/>
                  <a:pt x="35" y="435"/>
                </a:cubicBezTo>
                <a:cubicBezTo>
                  <a:pt x="173" y="849"/>
                  <a:pt x="449" y="1108"/>
                  <a:pt x="708" y="1453"/>
                </a:cubicBezTo>
                <a:cubicBezTo>
                  <a:pt x="1122" y="2074"/>
                  <a:pt x="1485" y="2713"/>
                  <a:pt x="1812" y="3386"/>
                </a:cubicBezTo>
                <a:cubicBezTo>
                  <a:pt x="2399" y="4525"/>
                  <a:pt x="2814" y="5768"/>
                  <a:pt x="3659" y="6734"/>
                </a:cubicBezTo>
                <a:cubicBezTo>
                  <a:pt x="3339" y="6710"/>
                  <a:pt x="3018" y="6698"/>
                  <a:pt x="2698" y="6698"/>
                </a:cubicBezTo>
                <a:cubicBezTo>
                  <a:pt x="2328" y="6698"/>
                  <a:pt x="1958" y="6715"/>
                  <a:pt x="1588" y="6752"/>
                </a:cubicBezTo>
                <a:cubicBezTo>
                  <a:pt x="1122" y="6821"/>
                  <a:pt x="950" y="7494"/>
                  <a:pt x="1467" y="7632"/>
                </a:cubicBezTo>
                <a:cubicBezTo>
                  <a:pt x="2658" y="7960"/>
                  <a:pt x="4125" y="7977"/>
                  <a:pt x="5247" y="8495"/>
                </a:cubicBezTo>
                <a:cubicBezTo>
                  <a:pt x="5402" y="8583"/>
                  <a:pt x="5564" y="8623"/>
                  <a:pt x="5723" y="8623"/>
                </a:cubicBezTo>
                <a:cubicBezTo>
                  <a:pt x="6217" y="8623"/>
                  <a:pt x="6667" y="8229"/>
                  <a:pt x="6680" y="7666"/>
                </a:cubicBezTo>
                <a:cubicBezTo>
                  <a:pt x="6749" y="6683"/>
                  <a:pt x="6973" y="5733"/>
                  <a:pt x="7042" y="4750"/>
                </a:cubicBezTo>
                <a:cubicBezTo>
                  <a:pt x="7077" y="4273"/>
                  <a:pt x="6665" y="3976"/>
                  <a:pt x="6250" y="3976"/>
                </a:cubicBezTo>
                <a:cubicBezTo>
                  <a:pt x="6049" y="3976"/>
                  <a:pt x="5848" y="4045"/>
                  <a:pt x="5696" y="4197"/>
                </a:cubicBezTo>
                <a:cubicBezTo>
                  <a:pt x="5213" y="4681"/>
                  <a:pt x="4902" y="5319"/>
                  <a:pt x="4816" y="5992"/>
                </a:cubicBezTo>
                <a:cubicBezTo>
                  <a:pt x="4350" y="4594"/>
                  <a:pt x="3521" y="3300"/>
                  <a:pt x="2745" y="2057"/>
                </a:cubicBezTo>
                <a:cubicBezTo>
                  <a:pt x="2276" y="1331"/>
                  <a:pt x="1476" y="1"/>
                  <a:pt x="485" y="1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9D9E"/>
              </a:solidFill>
            </a:endParaRPr>
          </a:p>
        </p:txBody>
      </p:sp>
      <p:grpSp>
        <p:nvGrpSpPr>
          <p:cNvPr id="22" name="Google Shape;1161;p41">
            <a:extLst>
              <a:ext uri="{FF2B5EF4-FFF2-40B4-BE49-F238E27FC236}">
                <a16:creationId xmlns:a16="http://schemas.microsoft.com/office/drawing/2014/main" id="{BD40E110-A54D-60BE-C92F-737EF3917827}"/>
              </a:ext>
            </a:extLst>
          </p:cNvPr>
          <p:cNvGrpSpPr/>
          <p:nvPr/>
        </p:nvGrpSpPr>
        <p:grpSpPr>
          <a:xfrm>
            <a:off x="3456375" y="1520025"/>
            <a:ext cx="314328" cy="248002"/>
            <a:chOff x="0" y="803700"/>
            <a:chExt cx="314328" cy="248002"/>
          </a:xfrm>
          <a:solidFill>
            <a:srgbClr val="1F9D9E"/>
          </a:solidFill>
        </p:grpSpPr>
        <p:sp>
          <p:nvSpPr>
            <p:cNvPr id="23" name="Google Shape;1162;p41">
              <a:extLst>
                <a:ext uri="{FF2B5EF4-FFF2-40B4-BE49-F238E27FC236}">
                  <a16:creationId xmlns:a16="http://schemas.microsoft.com/office/drawing/2014/main" id="{860A6ABD-E013-D4AB-4191-D799788DA9A7}"/>
                </a:ext>
              </a:extLst>
            </p:cNvPr>
            <p:cNvSpPr/>
            <p:nvPr/>
          </p:nvSpPr>
          <p:spPr>
            <a:xfrm>
              <a:off x="164922" y="921143"/>
              <a:ext cx="149405" cy="130560"/>
            </a:xfrm>
            <a:custGeom>
              <a:avLst/>
              <a:gdLst/>
              <a:ahLst/>
              <a:cxnLst/>
              <a:rect l="l" t="t" r="r" b="b"/>
              <a:pathLst>
                <a:path w="4178" h="3972" extrusionOk="0">
                  <a:moveTo>
                    <a:pt x="1568" y="0"/>
                  </a:moveTo>
                  <a:cubicBezTo>
                    <a:pt x="1327" y="0"/>
                    <a:pt x="1088" y="179"/>
                    <a:pt x="1088" y="475"/>
                  </a:cubicBezTo>
                  <a:cubicBezTo>
                    <a:pt x="1071" y="751"/>
                    <a:pt x="1071" y="1045"/>
                    <a:pt x="1088" y="1338"/>
                  </a:cubicBezTo>
                  <a:cubicBezTo>
                    <a:pt x="864" y="1355"/>
                    <a:pt x="622" y="1373"/>
                    <a:pt x="380" y="1373"/>
                  </a:cubicBezTo>
                  <a:cubicBezTo>
                    <a:pt x="1" y="1373"/>
                    <a:pt x="1" y="1925"/>
                    <a:pt x="380" y="1925"/>
                  </a:cubicBezTo>
                  <a:cubicBezTo>
                    <a:pt x="639" y="1959"/>
                    <a:pt x="898" y="1959"/>
                    <a:pt x="1157" y="1977"/>
                  </a:cubicBezTo>
                  <a:cubicBezTo>
                    <a:pt x="1243" y="2546"/>
                    <a:pt x="1399" y="3099"/>
                    <a:pt x="1640" y="3616"/>
                  </a:cubicBezTo>
                  <a:cubicBezTo>
                    <a:pt x="1763" y="3868"/>
                    <a:pt x="1971" y="3972"/>
                    <a:pt x="2185" y="3972"/>
                  </a:cubicBezTo>
                  <a:cubicBezTo>
                    <a:pt x="2661" y="3972"/>
                    <a:pt x="3170" y="3457"/>
                    <a:pt x="2848" y="2909"/>
                  </a:cubicBezTo>
                  <a:cubicBezTo>
                    <a:pt x="2693" y="2615"/>
                    <a:pt x="2572" y="2287"/>
                    <a:pt x="2503" y="1942"/>
                  </a:cubicBezTo>
                  <a:lnTo>
                    <a:pt x="2503" y="1942"/>
                  </a:lnTo>
                  <a:cubicBezTo>
                    <a:pt x="2574" y="1945"/>
                    <a:pt x="2645" y="1946"/>
                    <a:pt x="2716" y="1946"/>
                  </a:cubicBezTo>
                  <a:cubicBezTo>
                    <a:pt x="3094" y="1946"/>
                    <a:pt x="3469" y="1906"/>
                    <a:pt x="3832" y="1804"/>
                  </a:cubicBezTo>
                  <a:cubicBezTo>
                    <a:pt x="4177" y="1700"/>
                    <a:pt x="4177" y="1200"/>
                    <a:pt x="3832" y="1096"/>
                  </a:cubicBezTo>
                  <a:cubicBezTo>
                    <a:pt x="3680" y="1057"/>
                    <a:pt x="3528" y="1041"/>
                    <a:pt x="3375" y="1041"/>
                  </a:cubicBezTo>
                  <a:cubicBezTo>
                    <a:pt x="3062" y="1041"/>
                    <a:pt x="2748" y="1107"/>
                    <a:pt x="2434" y="1165"/>
                  </a:cubicBezTo>
                  <a:lnTo>
                    <a:pt x="2331" y="1183"/>
                  </a:lnTo>
                  <a:cubicBezTo>
                    <a:pt x="2262" y="837"/>
                    <a:pt x="2141" y="527"/>
                    <a:pt x="1968" y="233"/>
                  </a:cubicBezTo>
                  <a:cubicBezTo>
                    <a:pt x="1874" y="72"/>
                    <a:pt x="1721" y="0"/>
                    <a:pt x="1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F9D9E"/>
                </a:solidFill>
              </a:endParaRPr>
            </a:p>
          </p:txBody>
        </p:sp>
        <p:sp>
          <p:nvSpPr>
            <p:cNvPr id="24" name="Google Shape;1163;p41">
              <a:extLst>
                <a:ext uri="{FF2B5EF4-FFF2-40B4-BE49-F238E27FC236}">
                  <a16:creationId xmlns:a16="http://schemas.microsoft.com/office/drawing/2014/main" id="{0259E49D-2441-1401-4FC7-BEC5FEBD79FE}"/>
                </a:ext>
              </a:extLst>
            </p:cNvPr>
            <p:cNvSpPr/>
            <p:nvPr/>
          </p:nvSpPr>
          <p:spPr>
            <a:xfrm>
              <a:off x="0" y="803700"/>
              <a:ext cx="94442" cy="92989"/>
            </a:xfrm>
            <a:custGeom>
              <a:avLst/>
              <a:gdLst/>
              <a:ahLst/>
              <a:cxnLst/>
              <a:rect l="l" t="t" r="r" b="b"/>
              <a:pathLst>
                <a:path w="2641" h="2829" extrusionOk="0">
                  <a:moveTo>
                    <a:pt x="1224" y="1"/>
                  </a:moveTo>
                  <a:cubicBezTo>
                    <a:pt x="1055" y="1"/>
                    <a:pt x="876" y="117"/>
                    <a:pt x="850" y="337"/>
                  </a:cubicBezTo>
                  <a:cubicBezTo>
                    <a:pt x="833" y="579"/>
                    <a:pt x="833" y="820"/>
                    <a:pt x="850" y="1062"/>
                  </a:cubicBezTo>
                  <a:cubicBezTo>
                    <a:pt x="677" y="1114"/>
                    <a:pt x="505" y="1183"/>
                    <a:pt x="332" y="1235"/>
                  </a:cubicBezTo>
                  <a:cubicBezTo>
                    <a:pt x="1" y="1329"/>
                    <a:pt x="102" y="1800"/>
                    <a:pt x="400" y="1800"/>
                  </a:cubicBezTo>
                  <a:cubicBezTo>
                    <a:pt x="427" y="1800"/>
                    <a:pt x="457" y="1796"/>
                    <a:pt x="488" y="1787"/>
                  </a:cubicBezTo>
                  <a:cubicBezTo>
                    <a:pt x="626" y="1752"/>
                    <a:pt x="764" y="1718"/>
                    <a:pt x="919" y="1683"/>
                  </a:cubicBezTo>
                  <a:cubicBezTo>
                    <a:pt x="988" y="2098"/>
                    <a:pt x="1074" y="2546"/>
                    <a:pt x="1437" y="2788"/>
                  </a:cubicBezTo>
                  <a:cubicBezTo>
                    <a:pt x="1483" y="2816"/>
                    <a:pt x="1534" y="2829"/>
                    <a:pt x="1585" y="2829"/>
                  </a:cubicBezTo>
                  <a:cubicBezTo>
                    <a:pt x="1725" y="2829"/>
                    <a:pt x="1865" y="2733"/>
                    <a:pt x="1903" y="2581"/>
                  </a:cubicBezTo>
                  <a:cubicBezTo>
                    <a:pt x="1972" y="2218"/>
                    <a:pt x="1782" y="1925"/>
                    <a:pt x="1696" y="1563"/>
                  </a:cubicBezTo>
                  <a:cubicBezTo>
                    <a:pt x="1696" y="1563"/>
                    <a:pt x="1696" y="1545"/>
                    <a:pt x="1696" y="1545"/>
                  </a:cubicBezTo>
                  <a:cubicBezTo>
                    <a:pt x="1886" y="1494"/>
                    <a:pt x="2093" y="1459"/>
                    <a:pt x="2283" y="1390"/>
                  </a:cubicBezTo>
                  <a:cubicBezTo>
                    <a:pt x="2641" y="1325"/>
                    <a:pt x="2569" y="815"/>
                    <a:pt x="2241" y="815"/>
                  </a:cubicBezTo>
                  <a:cubicBezTo>
                    <a:pt x="2221" y="815"/>
                    <a:pt x="2201" y="817"/>
                    <a:pt x="2179" y="820"/>
                  </a:cubicBezTo>
                  <a:cubicBezTo>
                    <a:pt x="1972" y="820"/>
                    <a:pt x="1747" y="838"/>
                    <a:pt x="1558" y="872"/>
                  </a:cubicBezTo>
                  <a:cubicBezTo>
                    <a:pt x="1540" y="700"/>
                    <a:pt x="1540" y="510"/>
                    <a:pt x="1540" y="337"/>
                  </a:cubicBezTo>
                  <a:cubicBezTo>
                    <a:pt x="1540" y="109"/>
                    <a:pt x="1387" y="1"/>
                    <a:pt x="12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F9D9E"/>
                </a:solidFill>
              </a:endParaRPr>
            </a:p>
          </p:txBody>
        </p:sp>
      </p:grpSp>
      <p:sp>
        <p:nvSpPr>
          <p:cNvPr id="25" name="Google Shape;1164;p41">
            <a:extLst>
              <a:ext uri="{FF2B5EF4-FFF2-40B4-BE49-F238E27FC236}">
                <a16:creationId xmlns:a16="http://schemas.microsoft.com/office/drawing/2014/main" id="{C6F0A29A-6D80-AF36-C952-7527CCA8CA2D}"/>
              </a:ext>
            </a:extLst>
          </p:cNvPr>
          <p:cNvSpPr/>
          <p:nvPr/>
        </p:nvSpPr>
        <p:spPr>
          <a:xfrm rot="5399475">
            <a:off x="1870841" y="4278457"/>
            <a:ext cx="159443" cy="315202"/>
          </a:xfrm>
          <a:custGeom>
            <a:avLst/>
            <a:gdLst/>
            <a:ahLst/>
            <a:cxnLst/>
            <a:rect l="l" t="t" r="r" b="b"/>
            <a:pathLst>
              <a:path w="9737" h="12285" fill="none" extrusionOk="0">
                <a:moveTo>
                  <a:pt x="1" y="11443"/>
                </a:moveTo>
                <a:cubicBezTo>
                  <a:pt x="1434" y="7644"/>
                  <a:pt x="2867" y="3822"/>
                  <a:pt x="4300" y="1"/>
                </a:cubicBezTo>
                <a:cubicBezTo>
                  <a:pt x="4800" y="592"/>
                  <a:pt x="5187" y="1275"/>
                  <a:pt x="5437" y="2002"/>
                </a:cubicBezTo>
                <a:lnTo>
                  <a:pt x="9737" y="12284"/>
                </a:lnTo>
              </a:path>
            </a:pathLst>
          </a:custGeom>
          <a:solidFill>
            <a:srgbClr val="1F9D9E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9D9E"/>
              </a:solidFill>
            </a:endParaRPr>
          </a:p>
        </p:txBody>
      </p:sp>
      <p:sp>
        <p:nvSpPr>
          <p:cNvPr id="26" name="Google Shape;1165;p41">
            <a:extLst>
              <a:ext uri="{FF2B5EF4-FFF2-40B4-BE49-F238E27FC236}">
                <a16:creationId xmlns:a16="http://schemas.microsoft.com/office/drawing/2014/main" id="{0E9EB4EE-CB7B-7051-F14B-117243BB2A9E}"/>
              </a:ext>
            </a:extLst>
          </p:cNvPr>
          <p:cNvSpPr/>
          <p:nvPr/>
        </p:nvSpPr>
        <p:spPr>
          <a:xfrm rot="5399475">
            <a:off x="1546403" y="4272657"/>
            <a:ext cx="153860" cy="297088"/>
          </a:xfrm>
          <a:custGeom>
            <a:avLst/>
            <a:gdLst/>
            <a:ahLst/>
            <a:cxnLst/>
            <a:rect l="l" t="t" r="r" b="b"/>
            <a:pathLst>
              <a:path w="9396" h="11579" fill="none" extrusionOk="0">
                <a:moveTo>
                  <a:pt x="1" y="11579"/>
                </a:moveTo>
                <a:cubicBezTo>
                  <a:pt x="365" y="10442"/>
                  <a:pt x="774" y="9327"/>
                  <a:pt x="1252" y="8235"/>
                </a:cubicBezTo>
                <a:cubicBezTo>
                  <a:pt x="2435" y="5528"/>
                  <a:pt x="3982" y="2958"/>
                  <a:pt x="4619" y="0"/>
                </a:cubicBezTo>
                <a:cubicBezTo>
                  <a:pt x="6689" y="2958"/>
                  <a:pt x="7985" y="6506"/>
                  <a:pt x="8941" y="10100"/>
                </a:cubicBezTo>
                <a:cubicBezTo>
                  <a:pt x="9009" y="10396"/>
                  <a:pt x="9145" y="10715"/>
                  <a:pt x="9396" y="10737"/>
                </a:cubicBezTo>
              </a:path>
            </a:pathLst>
          </a:custGeom>
          <a:solidFill>
            <a:srgbClr val="1F9D9E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9D9E"/>
              </a:solidFill>
            </a:endParaRPr>
          </a:p>
        </p:txBody>
      </p:sp>
      <p:sp>
        <p:nvSpPr>
          <p:cNvPr id="33" name="Google Shape;1172;p41">
            <a:extLst>
              <a:ext uri="{FF2B5EF4-FFF2-40B4-BE49-F238E27FC236}">
                <a16:creationId xmlns:a16="http://schemas.microsoft.com/office/drawing/2014/main" id="{2EBA5D78-840E-C66B-380E-16C6B8E8B591}"/>
              </a:ext>
            </a:extLst>
          </p:cNvPr>
          <p:cNvSpPr/>
          <p:nvPr/>
        </p:nvSpPr>
        <p:spPr>
          <a:xfrm>
            <a:off x="4485475" y="3428390"/>
            <a:ext cx="424650" cy="379725"/>
          </a:xfrm>
          <a:custGeom>
            <a:avLst/>
            <a:gdLst/>
            <a:ahLst/>
            <a:cxnLst/>
            <a:rect l="l" t="t" r="r" b="b"/>
            <a:pathLst>
              <a:path w="16986" h="15189" extrusionOk="0">
                <a:moveTo>
                  <a:pt x="4608" y="7656"/>
                </a:moveTo>
                <a:cubicBezTo>
                  <a:pt x="4911" y="7656"/>
                  <a:pt x="5238" y="7819"/>
                  <a:pt x="5489" y="8210"/>
                </a:cubicBezTo>
                <a:cubicBezTo>
                  <a:pt x="5765" y="8693"/>
                  <a:pt x="5955" y="9194"/>
                  <a:pt x="6076" y="9729"/>
                </a:cubicBezTo>
                <a:cubicBezTo>
                  <a:pt x="6214" y="10160"/>
                  <a:pt x="6265" y="10592"/>
                  <a:pt x="6248" y="11023"/>
                </a:cubicBezTo>
                <a:cubicBezTo>
                  <a:pt x="5489" y="10661"/>
                  <a:pt x="4816" y="10178"/>
                  <a:pt x="4229" y="9591"/>
                </a:cubicBezTo>
                <a:cubicBezTo>
                  <a:pt x="3262" y="8624"/>
                  <a:pt x="3866" y="7656"/>
                  <a:pt x="4608" y="7656"/>
                </a:cubicBezTo>
                <a:close/>
                <a:moveTo>
                  <a:pt x="16358" y="1"/>
                </a:moveTo>
                <a:cubicBezTo>
                  <a:pt x="16112" y="1"/>
                  <a:pt x="15871" y="135"/>
                  <a:pt x="15810" y="426"/>
                </a:cubicBezTo>
                <a:cubicBezTo>
                  <a:pt x="15150" y="3874"/>
                  <a:pt x="12597" y="11487"/>
                  <a:pt x="8076" y="11487"/>
                </a:cubicBezTo>
                <a:cubicBezTo>
                  <a:pt x="7868" y="11487"/>
                  <a:pt x="7656" y="11471"/>
                  <a:pt x="7439" y="11438"/>
                </a:cubicBezTo>
                <a:cubicBezTo>
                  <a:pt x="7577" y="10747"/>
                  <a:pt x="7560" y="10057"/>
                  <a:pt x="7405" y="9384"/>
                </a:cubicBezTo>
                <a:cubicBezTo>
                  <a:pt x="7163" y="8244"/>
                  <a:pt x="6386" y="6449"/>
                  <a:pt x="5023" y="6294"/>
                </a:cubicBezTo>
                <a:cubicBezTo>
                  <a:pt x="4958" y="6287"/>
                  <a:pt x="4894" y="6283"/>
                  <a:pt x="4829" y="6283"/>
                </a:cubicBezTo>
                <a:cubicBezTo>
                  <a:pt x="3658" y="6283"/>
                  <a:pt x="2445" y="7432"/>
                  <a:pt x="2641" y="8659"/>
                </a:cubicBezTo>
                <a:cubicBezTo>
                  <a:pt x="2900" y="10488"/>
                  <a:pt x="4298" y="11645"/>
                  <a:pt x="5955" y="12180"/>
                </a:cubicBezTo>
                <a:cubicBezTo>
                  <a:pt x="5124" y="13842"/>
                  <a:pt x="2709" y="14495"/>
                  <a:pt x="666" y="14495"/>
                </a:cubicBezTo>
                <a:cubicBezTo>
                  <a:pt x="587" y="14495"/>
                  <a:pt x="509" y="14494"/>
                  <a:pt x="432" y="14493"/>
                </a:cubicBezTo>
                <a:cubicBezTo>
                  <a:pt x="426" y="14492"/>
                  <a:pt x="420" y="14492"/>
                  <a:pt x="415" y="14492"/>
                </a:cubicBezTo>
                <a:cubicBezTo>
                  <a:pt x="1" y="14492"/>
                  <a:pt x="23" y="15114"/>
                  <a:pt x="432" y="15148"/>
                </a:cubicBezTo>
                <a:cubicBezTo>
                  <a:pt x="730" y="15175"/>
                  <a:pt x="1031" y="15188"/>
                  <a:pt x="1331" y="15188"/>
                </a:cubicBezTo>
                <a:cubicBezTo>
                  <a:pt x="3758" y="15188"/>
                  <a:pt x="6157" y="14312"/>
                  <a:pt x="7094" y="12439"/>
                </a:cubicBezTo>
                <a:cubicBezTo>
                  <a:pt x="7446" y="12494"/>
                  <a:pt x="7802" y="12521"/>
                  <a:pt x="8156" y="12521"/>
                </a:cubicBezTo>
                <a:cubicBezTo>
                  <a:pt x="9017" y="12521"/>
                  <a:pt x="9872" y="12359"/>
                  <a:pt x="10667" y="12042"/>
                </a:cubicBezTo>
                <a:cubicBezTo>
                  <a:pt x="14774" y="10247"/>
                  <a:pt x="16759" y="4706"/>
                  <a:pt x="16966" y="598"/>
                </a:cubicBezTo>
                <a:cubicBezTo>
                  <a:pt x="16986" y="214"/>
                  <a:pt x="16667" y="1"/>
                  <a:pt x="16358" y="1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9D9E"/>
              </a:solidFill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E9185748-68AB-6C4B-D2E6-BE8D5358FBDE}"/>
              </a:ext>
            </a:extLst>
          </p:cNvPr>
          <p:cNvGrpSpPr/>
          <p:nvPr/>
        </p:nvGrpSpPr>
        <p:grpSpPr>
          <a:xfrm>
            <a:off x="8286750" y="684755"/>
            <a:ext cx="1670540" cy="1670540"/>
            <a:chOff x="8043362" y="1916722"/>
            <a:chExt cx="1670540" cy="1670540"/>
          </a:xfrm>
        </p:grpSpPr>
        <p:sp>
          <p:nvSpPr>
            <p:cNvPr id="2" name="Oval 14">
              <a:extLst>
                <a:ext uri="{FF2B5EF4-FFF2-40B4-BE49-F238E27FC236}">
                  <a16:creationId xmlns:a16="http://schemas.microsoft.com/office/drawing/2014/main" id="{E749C7A4-F0BF-02FA-28B4-0FAE75534870}"/>
                </a:ext>
              </a:extLst>
            </p:cNvPr>
            <p:cNvSpPr/>
            <p:nvPr/>
          </p:nvSpPr>
          <p:spPr>
            <a:xfrm>
              <a:off x="8043362" y="1916722"/>
              <a:ext cx="1670540" cy="1670540"/>
            </a:xfrm>
            <a:prstGeom prst="ellipse">
              <a:avLst/>
            </a:prstGeom>
            <a:solidFill>
              <a:srgbClr val="1F9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F9E14061-2E16-832A-3C08-0D485606A980}"/>
                </a:ext>
              </a:extLst>
            </p:cNvPr>
            <p:cNvSpPr/>
            <p:nvPr/>
          </p:nvSpPr>
          <p:spPr>
            <a:xfrm flipH="1">
              <a:off x="8284872" y="2280200"/>
              <a:ext cx="1187520" cy="979632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00278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E3977F0B-B4ED-9A43-168F-B144A11DC552}"/>
              </a:ext>
            </a:extLst>
          </p:cNvPr>
          <p:cNvCxnSpPr>
            <a:cxnSpLocks/>
          </p:cNvCxnSpPr>
          <p:nvPr/>
        </p:nvCxnSpPr>
        <p:spPr>
          <a:xfrm>
            <a:off x="7694141" y="6404918"/>
            <a:ext cx="4497859" cy="0"/>
          </a:xfrm>
          <a:prstGeom prst="line">
            <a:avLst/>
          </a:prstGeom>
          <a:ln w="28575">
            <a:solidFill>
              <a:srgbClr val="002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ثلث قائم الزاوية 12">
            <a:extLst>
              <a:ext uri="{FF2B5EF4-FFF2-40B4-BE49-F238E27FC236}">
                <a16:creationId xmlns:a16="http://schemas.microsoft.com/office/drawing/2014/main" id="{276C292B-F577-F50B-4139-80A6974CC331}"/>
              </a:ext>
            </a:extLst>
          </p:cNvPr>
          <p:cNvSpPr/>
          <p:nvPr/>
        </p:nvSpPr>
        <p:spPr>
          <a:xfrm>
            <a:off x="0" y="5307496"/>
            <a:ext cx="1550504" cy="1550504"/>
          </a:xfrm>
          <a:prstGeom prst="rtTriangle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4" name="مثلث قائم الزاوية 13">
            <a:extLst>
              <a:ext uri="{FF2B5EF4-FFF2-40B4-BE49-F238E27FC236}">
                <a16:creationId xmlns:a16="http://schemas.microsoft.com/office/drawing/2014/main" id="{0DA1E38D-0D1E-F636-562C-31C9AA187971}"/>
              </a:ext>
            </a:extLst>
          </p:cNvPr>
          <p:cNvSpPr/>
          <p:nvPr/>
        </p:nvSpPr>
        <p:spPr>
          <a:xfrm rot="10800000">
            <a:off x="10641496" y="0"/>
            <a:ext cx="1550504" cy="1550504"/>
          </a:xfrm>
          <a:prstGeom prst="rtTriangl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grpSp>
        <p:nvGrpSpPr>
          <p:cNvPr id="44" name="مجموعة 43">
            <a:extLst>
              <a:ext uri="{FF2B5EF4-FFF2-40B4-BE49-F238E27FC236}">
                <a16:creationId xmlns:a16="http://schemas.microsoft.com/office/drawing/2014/main" id="{0C2EF471-E54A-4305-882A-0066352035DD}"/>
              </a:ext>
            </a:extLst>
          </p:cNvPr>
          <p:cNvGrpSpPr/>
          <p:nvPr/>
        </p:nvGrpSpPr>
        <p:grpSpPr>
          <a:xfrm>
            <a:off x="4747847" y="287994"/>
            <a:ext cx="6284137" cy="5711685"/>
            <a:chOff x="246184" y="488529"/>
            <a:chExt cx="6284137" cy="5711685"/>
          </a:xfrm>
        </p:grpSpPr>
        <p:grpSp>
          <p:nvGrpSpPr>
            <p:cNvPr id="19" name="مجموعة 18">
              <a:extLst>
                <a:ext uri="{FF2B5EF4-FFF2-40B4-BE49-F238E27FC236}">
                  <a16:creationId xmlns:a16="http://schemas.microsoft.com/office/drawing/2014/main" id="{FCA62AB9-844F-1646-99A8-8BE5874FEF07}"/>
                </a:ext>
              </a:extLst>
            </p:cNvPr>
            <p:cNvGrpSpPr/>
            <p:nvPr/>
          </p:nvGrpSpPr>
          <p:grpSpPr>
            <a:xfrm>
              <a:off x="246184" y="659435"/>
              <a:ext cx="6123399" cy="5423313"/>
              <a:chOff x="317491" y="1107815"/>
              <a:chExt cx="6123399" cy="5423313"/>
            </a:xfrm>
          </p:grpSpPr>
          <p:grpSp>
            <p:nvGrpSpPr>
              <p:cNvPr id="20" name="مجموعة 19">
                <a:extLst>
                  <a:ext uri="{FF2B5EF4-FFF2-40B4-BE49-F238E27FC236}">
                    <a16:creationId xmlns:a16="http://schemas.microsoft.com/office/drawing/2014/main" id="{5BD2296E-7B7B-7F9A-32FA-2033B77536A5}"/>
                  </a:ext>
                </a:extLst>
              </p:cNvPr>
              <p:cNvGrpSpPr/>
              <p:nvPr/>
            </p:nvGrpSpPr>
            <p:grpSpPr>
              <a:xfrm>
                <a:off x="317491" y="1107815"/>
                <a:ext cx="6123399" cy="5423313"/>
                <a:chOff x="317491" y="1107815"/>
                <a:chExt cx="6123399" cy="5423313"/>
              </a:xfrm>
            </p:grpSpPr>
            <p:grpSp>
              <p:nvGrpSpPr>
                <p:cNvPr id="26" name="مجموعة 25">
                  <a:extLst>
                    <a:ext uri="{FF2B5EF4-FFF2-40B4-BE49-F238E27FC236}">
                      <a16:creationId xmlns:a16="http://schemas.microsoft.com/office/drawing/2014/main" id="{224999AF-77C7-E50B-EC9B-153A32EC2837}"/>
                    </a:ext>
                  </a:extLst>
                </p:cNvPr>
                <p:cNvGrpSpPr/>
                <p:nvPr/>
              </p:nvGrpSpPr>
              <p:grpSpPr>
                <a:xfrm>
                  <a:off x="317491" y="1107815"/>
                  <a:ext cx="6123399" cy="4769630"/>
                  <a:chOff x="417444" y="1305523"/>
                  <a:chExt cx="6123399" cy="4769630"/>
                </a:xfrm>
              </p:grpSpPr>
              <p:sp>
                <p:nvSpPr>
                  <p:cNvPr id="28" name="Google Shape;785;p42">
                    <a:extLst>
                      <a:ext uri="{FF2B5EF4-FFF2-40B4-BE49-F238E27FC236}">
                        <a16:creationId xmlns:a16="http://schemas.microsoft.com/office/drawing/2014/main" id="{7B14B11D-AE7E-F6D9-D967-6BEC546D2A24}"/>
                      </a:ext>
                    </a:extLst>
                  </p:cNvPr>
                  <p:cNvSpPr/>
                  <p:nvPr/>
                </p:nvSpPr>
                <p:spPr>
                  <a:xfrm>
                    <a:off x="1452095" y="1598138"/>
                    <a:ext cx="4396580" cy="4477015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rgbClr val="1F9D9E"/>
                    </a:solidFill>
                    <a:prstDash val="dot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A Jannat LT" pitchFamily="2" charset="-78"/>
                      <a:ea typeface="Roboto Condensed Light"/>
                      <a:cs typeface="A Jannat LT" pitchFamily="2" charset="-78"/>
                      <a:sym typeface="Roboto Condensed Light"/>
                    </a:endParaRPr>
                  </a:p>
                </p:txBody>
              </p:sp>
              <p:sp>
                <p:nvSpPr>
                  <p:cNvPr id="29" name="Google Shape;789;p42">
                    <a:extLst>
                      <a:ext uri="{FF2B5EF4-FFF2-40B4-BE49-F238E27FC236}">
                        <a16:creationId xmlns:a16="http://schemas.microsoft.com/office/drawing/2014/main" id="{6FF087EC-EF92-AE83-510F-C053CFEBB6BA}"/>
                      </a:ext>
                    </a:extLst>
                  </p:cNvPr>
                  <p:cNvSpPr/>
                  <p:nvPr/>
                </p:nvSpPr>
                <p:spPr>
                  <a:xfrm>
                    <a:off x="552537" y="1770114"/>
                    <a:ext cx="2956246" cy="2956246"/>
                  </a:xfrm>
                  <a:prstGeom prst="ellipse">
                    <a:avLst/>
                  </a:prstGeom>
                  <a:solidFill>
                    <a:srgbClr val="0029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6987A5"/>
                      </a:solidFill>
                      <a:latin typeface="A Jannat LT" pitchFamily="2" charset="-78"/>
                      <a:ea typeface="Roboto Condensed Light"/>
                      <a:cs typeface="A Jannat LT" pitchFamily="2" charset="-78"/>
                      <a:sym typeface="Roboto Condensed Light"/>
                    </a:endParaRPr>
                  </a:p>
                </p:txBody>
              </p:sp>
              <p:sp>
                <p:nvSpPr>
                  <p:cNvPr id="30" name="Google Shape;792;p42">
                    <a:extLst>
                      <a:ext uri="{FF2B5EF4-FFF2-40B4-BE49-F238E27FC236}">
                        <a16:creationId xmlns:a16="http://schemas.microsoft.com/office/drawing/2014/main" id="{BD8FBBF3-B68A-7C5A-5837-66149707F79D}"/>
                      </a:ext>
                    </a:extLst>
                  </p:cNvPr>
                  <p:cNvSpPr/>
                  <p:nvPr/>
                </p:nvSpPr>
                <p:spPr>
                  <a:xfrm>
                    <a:off x="417444" y="1610547"/>
                    <a:ext cx="3240000" cy="3240000"/>
                  </a:xfrm>
                  <a:prstGeom prst="ellipse">
                    <a:avLst/>
                  </a:prstGeom>
                  <a:noFill/>
                  <a:ln w="12700" cap="flat" cmpd="sng">
                    <a:solidFill>
                      <a:srgbClr val="1F9D9E"/>
                    </a:solidFill>
                    <a:prstDash val="dash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6987A5"/>
                      </a:solidFill>
                      <a:latin typeface="A Jannat LT" pitchFamily="2" charset="-78"/>
                      <a:ea typeface="Roboto Condensed Light"/>
                      <a:cs typeface="A Jannat LT" pitchFamily="2" charset="-78"/>
                      <a:sym typeface="Roboto Condensed Light"/>
                    </a:endParaRPr>
                  </a:p>
                </p:txBody>
              </p:sp>
              <p:sp>
                <p:nvSpPr>
                  <p:cNvPr id="31" name="Google Shape;794;p42">
                    <a:extLst>
                      <a:ext uri="{FF2B5EF4-FFF2-40B4-BE49-F238E27FC236}">
                        <a16:creationId xmlns:a16="http://schemas.microsoft.com/office/drawing/2014/main" id="{980E6654-BB7A-07B5-7404-F862CE160E72}"/>
                      </a:ext>
                    </a:extLst>
                  </p:cNvPr>
                  <p:cNvSpPr/>
                  <p:nvPr/>
                </p:nvSpPr>
                <p:spPr>
                  <a:xfrm>
                    <a:off x="3987122" y="1305523"/>
                    <a:ext cx="1481722" cy="1481383"/>
                  </a:xfrm>
                  <a:prstGeom prst="ellipse">
                    <a:avLst/>
                  </a:prstGeom>
                  <a:solidFill>
                    <a:srgbClr val="0029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 Jannat LT" pitchFamily="2" charset="-78"/>
                      <a:cs typeface="A Jannat LT" pitchFamily="2" charset="-78"/>
                    </a:endParaRPr>
                  </a:p>
                </p:txBody>
              </p:sp>
              <p:sp>
                <p:nvSpPr>
                  <p:cNvPr id="32" name="Google Shape;794;p42">
                    <a:extLst>
                      <a:ext uri="{FF2B5EF4-FFF2-40B4-BE49-F238E27FC236}">
                        <a16:creationId xmlns:a16="http://schemas.microsoft.com/office/drawing/2014/main" id="{47C1FED4-AD68-FD20-552E-151CD3D93D77}"/>
                      </a:ext>
                    </a:extLst>
                  </p:cNvPr>
                  <p:cNvSpPr/>
                  <p:nvPr/>
                </p:nvSpPr>
                <p:spPr>
                  <a:xfrm>
                    <a:off x="5059121" y="3511674"/>
                    <a:ext cx="1481722" cy="1481383"/>
                  </a:xfrm>
                  <a:prstGeom prst="ellipse">
                    <a:avLst/>
                  </a:prstGeom>
                  <a:solidFill>
                    <a:srgbClr val="0029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 Jannat LT" pitchFamily="2" charset="-78"/>
                      <a:cs typeface="A Jannat LT" pitchFamily="2" charset="-78"/>
                    </a:endParaRPr>
                  </a:p>
                </p:txBody>
              </p:sp>
              <p:sp>
                <p:nvSpPr>
                  <p:cNvPr id="33" name="مربع نص 32">
                    <a:extLst>
                      <a:ext uri="{FF2B5EF4-FFF2-40B4-BE49-F238E27FC236}">
                        <a16:creationId xmlns:a16="http://schemas.microsoft.com/office/drawing/2014/main" id="{0026E59B-9C2B-B7A7-6E5D-84B815312D10}"/>
                      </a:ext>
                    </a:extLst>
                  </p:cNvPr>
                  <p:cNvSpPr txBox="1"/>
                  <p:nvPr/>
                </p:nvSpPr>
                <p:spPr>
                  <a:xfrm>
                    <a:off x="762515" y="2719136"/>
                    <a:ext cx="2580699" cy="17081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2400" b="1" dirty="0">
                        <a:solidFill>
                          <a:srgbClr val="FDFDFD"/>
                        </a:solidFill>
                        <a:latin typeface="A Jannat LT" pitchFamily="2" charset="-78"/>
                        <a:cs typeface="A Jannat LT" pitchFamily="2" charset="-78"/>
                      </a:rPr>
                      <a:t>Create efficient Model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ar-SA" sz="2400" b="1" dirty="0">
                        <a:solidFill>
                          <a:srgbClr val="FDFDFD"/>
                        </a:solidFill>
                        <a:latin typeface="A Jannat LT" pitchFamily="2" charset="-78"/>
                        <a:cs typeface="A Jannat LT" pitchFamily="2" charset="-78"/>
                      </a:rPr>
                      <a:t> </a:t>
                    </a:r>
                    <a:endParaRPr lang="en-US" sz="2400" b="1" dirty="0">
                      <a:solidFill>
                        <a:srgbClr val="FDFDFD"/>
                      </a:solidFill>
                      <a:latin typeface="A Jannat LT" pitchFamily="2" charset="-78"/>
                      <a:cs typeface="A Jannat LT" pitchFamily="2" charset="-78"/>
                    </a:endParaRPr>
                  </a:p>
                </p:txBody>
              </p:sp>
            </p:grpSp>
            <p:sp>
              <p:nvSpPr>
                <p:cNvPr id="27" name="Google Shape;794;p42">
                  <a:extLst>
                    <a:ext uri="{FF2B5EF4-FFF2-40B4-BE49-F238E27FC236}">
                      <a16:creationId xmlns:a16="http://schemas.microsoft.com/office/drawing/2014/main" id="{893B0B8F-BF34-9FFE-2241-BB605B3921A4}"/>
                    </a:ext>
                  </a:extLst>
                </p:cNvPr>
                <p:cNvSpPr/>
                <p:nvPr/>
              </p:nvSpPr>
              <p:spPr>
                <a:xfrm>
                  <a:off x="2515063" y="5049745"/>
                  <a:ext cx="1481722" cy="1481383"/>
                </a:xfrm>
                <a:prstGeom prst="ellipse">
                  <a:avLst/>
                </a:prstGeom>
                <a:solidFill>
                  <a:srgbClr val="002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 Jannat LT" pitchFamily="2" charset="-78"/>
                    <a:cs typeface="A Jannat LT" pitchFamily="2" charset="-78"/>
                  </a:endParaRPr>
                </a:p>
              </p:txBody>
            </p:sp>
          </p:grpSp>
          <p:grpSp>
            <p:nvGrpSpPr>
              <p:cNvPr id="21" name="مجموعة 20">
                <a:extLst>
                  <a:ext uri="{FF2B5EF4-FFF2-40B4-BE49-F238E27FC236}">
                    <a16:creationId xmlns:a16="http://schemas.microsoft.com/office/drawing/2014/main" id="{2522623E-FB8A-2269-49DB-3919FC84B8D9}"/>
                  </a:ext>
                </a:extLst>
              </p:cNvPr>
              <p:cNvGrpSpPr/>
              <p:nvPr/>
            </p:nvGrpSpPr>
            <p:grpSpPr>
              <a:xfrm>
                <a:off x="3982110" y="1374186"/>
                <a:ext cx="1098788" cy="1147242"/>
                <a:chOff x="7851660" y="5132195"/>
                <a:chExt cx="1151663" cy="1202450"/>
              </a:xfrm>
            </p:grpSpPr>
            <p:sp>
              <p:nvSpPr>
                <p:cNvPr id="24" name="شكل حر: شكل 23">
                  <a:extLst>
                    <a:ext uri="{FF2B5EF4-FFF2-40B4-BE49-F238E27FC236}">
                      <a16:creationId xmlns:a16="http://schemas.microsoft.com/office/drawing/2014/main" id="{687E1B4C-4326-58FF-A5A8-CDEDBD9984EC}"/>
                    </a:ext>
                  </a:extLst>
                </p:cNvPr>
                <p:cNvSpPr/>
                <p:nvPr/>
              </p:nvSpPr>
              <p:spPr>
                <a:xfrm>
                  <a:off x="8625421" y="5132195"/>
                  <a:ext cx="377902" cy="829002"/>
                </a:xfrm>
                <a:custGeom>
                  <a:avLst/>
                  <a:gdLst>
                    <a:gd name="connsiteX0" fmla="*/ 338138 w 376886"/>
                    <a:gd name="connsiteY0" fmla="*/ 625793 h 826770"/>
                    <a:gd name="connsiteX1" fmla="*/ 373380 w 376886"/>
                    <a:gd name="connsiteY1" fmla="*/ 632460 h 826770"/>
                    <a:gd name="connsiteX2" fmla="*/ 376238 w 376886"/>
                    <a:gd name="connsiteY2" fmla="*/ 617220 h 826770"/>
                    <a:gd name="connsiteX3" fmla="*/ 345758 w 376886"/>
                    <a:gd name="connsiteY3" fmla="*/ 572453 h 826770"/>
                    <a:gd name="connsiteX4" fmla="*/ 290513 w 376886"/>
                    <a:gd name="connsiteY4" fmla="*/ 562928 h 826770"/>
                    <a:gd name="connsiteX5" fmla="*/ 260033 w 376886"/>
                    <a:gd name="connsiteY5" fmla="*/ 518160 h 826770"/>
                    <a:gd name="connsiteX6" fmla="*/ 357188 w 376886"/>
                    <a:gd name="connsiteY6" fmla="*/ 0 h 826770"/>
                    <a:gd name="connsiteX7" fmla="*/ 299085 w 376886"/>
                    <a:gd name="connsiteY7" fmla="*/ 0 h 826770"/>
                    <a:gd name="connsiteX8" fmla="*/ 203835 w 376886"/>
                    <a:gd name="connsiteY8" fmla="*/ 506730 h 826770"/>
                    <a:gd name="connsiteX9" fmla="*/ 159067 w 376886"/>
                    <a:gd name="connsiteY9" fmla="*/ 537210 h 826770"/>
                    <a:gd name="connsiteX10" fmla="*/ 103823 w 376886"/>
                    <a:gd name="connsiteY10" fmla="*/ 526733 h 826770"/>
                    <a:gd name="connsiteX11" fmla="*/ 59055 w 376886"/>
                    <a:gd name="connsiteY11" fmla="*/ 557213 h 826770"/>
                    <a:gd name="connsiteX12" fmla="*/ 56198 w 376886"/>
                    <a:gd name="connsiteY12" fmla="*/ 572453 h 826770"/>
                    <a:gd name="connsiteX13" fmla="*/ 101918 w 376886"/>
                    <a:gd name="connsiteY13" fmla="*/ 581025 h 826770"/>
                    <a:gd name="connsiteX14" fmla="*/ 0 w 376886"/>
                    <a:gd name="connsiteY14" fmla="*/ 826770 h 826770"/>
                    <a:gd name="connsiteX15" fmla="*/ 53340 w 376886"/>
                    <a:gd name="connsiteY15" fmla="*/ 826770 h 826770"/>
                    <a:gd name="connsiteX16" fmla="*/ 106680 w 376886"/>
                    <a:gd name="connsiteY16" fmla="*/ 760095 h 826770"/>
                    <a:gd name="connsiteX17" fmla="*/ 93345 w 376886"/>
                    <a:gd name="connsiteY17" fmla="*/ 826770 h 826770"/>
                    <a:gd name="connsiteX18" fmla="*/ 146685 w 376886"/>
                    <a:gd name="connsiteY18" fmla="*/ 826770 h 826770"/>
                    <a:gd name="connsiteX19" fmla="*/ 213360 w 376886"/>
                    <a:gd name="connsiteY19" fmla="*/ 760095 h 826770"/>
                    <a:gd name="connsiteX20" fmla="*/ 213360 w 376886"/>
                    <a:gd name="connsiteY20" fmla="*/ 826770 h 826770"/>
                    <a:gd name="connsiteX21" fmla="*/ 253365 w 376886"/>
                    <a:gd name="connsiteY21" fmla="*/ 826770 h 826770"/>
                    <a:gd name="connsiteX22" fmla="*/ 298133 w 376886"/>
                    <a:gd name="connsiteY22" fmla="*/ 727710 h 826770"/>
                    <a:gd name="connsiteX23" fmla="*/ 306705 w 376886"/>
                    <a:gd name="connsiteY23" fmla="*/ 826770 h 826770"/>
                    <a:gd name="connsiteX24" fmla="*/ 373380 w 376886"/>
                    <a:gd name="connsiteY24" fmla="*/ 826770 h 826770"/>
                    <a:gd name="connsiteX25" fmla="*/ 338138 w 376886"/>
                    <a:gd name="connsiteY25" fmla="*/ 625793 h 826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76886" h="826770">
                      <a:moveTo>
                        <a:pt x="338138" y="625793"/>
                      </a:moveTo>
                      <a:lnTo>
                        <a:pt x="373380" y="632460"/>
                      </a:lnTo>
                      <a:lnTo>
                        <a:pt x="376238" y="617220"/>
                      </a:lnTo>
                      <a:cubicBezTo>
                        <a:pt x="380048" y="596265"/>
                        <a:pt x="366713" y="576263"/>
                        <a:pt x="345758" y="572453"/>
                      </a:cubicBezTo>
                      <a:lnTo>
                        <a:pt x="290513" y="562928"/>
                      </a:lnTo>
                      <a:lnTo>
                        <a:pt x="260033" y="518160"/>
                      </a:lnTo>
                      <a:lnTo>
                        <a:pt x="357188" y="0"/>
                      </a:lnTo>
                      <a:lnTo>
                        <a:pt x="299085" y="0"/>
                      </a:lnTo>
                      <a:lnTo>
                        <a:pt x="203835" y="506730"/>
                      </a:lnTo>
                      <a:lnTo>
                        <a:pt x="159067" y="537210"/>
                      </a:lnTo>
                      <a:lnTo>
                        <a:pt x="103823" y="526733"/>
                      </a:lnTo>
                      <a:cubicBezTo>
                        <a:pt x="82868" y="522923"/>
                        <a:pt x="62865" y="536258"/>
                        <a:pt x="59055" y="557213"/>
                      </a:cubicBezTo>
                      <a:lnTo>
                        <a:pt x="56198" y="572453"/>
                      </a:lnTo>
                      <a:lnTo>
                        <a:pt x="101918" y="581025"/>
                      </a:lnTo>
                      <a:cubicBezTo>
                        <a:pt x="100013" y="624840"/>
                        <a:pt x="83820" y="718185"/>
                        <a:pt x="0" y="826770"/>
                      </a:cubicBezTo>
                      <a:lnTo>
                        <a:pt x="53340" y="826770"/>
                      </a:lnTo>
                      <a:cubicBezTo>
                        <a:pt x="53340" y="826770"/>
                        <a:pt x="84773" y="765810"/>
                        <a:pt x="106680" y="760095"/>
                      </a:cubicBezTo>
                      <a:cubicBezTo>
                        <a:pt x="126682" y="755333"/>
                        <a:pt x="78105" y="806768"/>
                        <a:pt x="93345" y="826770"/>
                      </a:cubicBezTo>
                      <a:lnTo>
                        <a:pt x="146685" y="826770"/>
                      </a:lnTo>
                      <a:cubicBezTo>
                        <a:pt x="164783" y="826770"/>
                        <a:pt x="193358" y="748665"/>
                        <a:pt x="213360" y="760095"/>
                      </a:cubicBezTo>
                      <a:cubicBezTo>
                        <a:pt x="227648" y="768668"/>
                        <a:pt x="189548" y="821055"/>
                        <a:pt x="213360" y="826770"/>
                      </a:cubicBezTo>
                      <a:lnTo>
                        <a:pt x="253365" y="826770"/>
                      </a:lnTo>
                      <a:cubicBezTo>
                        <a:pt x="284798" y="822008"/>
                        <a:pt x="276225" y="742950"/>
                        <a:pt x="298133" y="727710"/>
                      </a:cubicBezTo>
                      <a:cubicBezTo>
                        <a:pt x="312420" y="717233"/>
                        <a:pt x="306705" y="826770"/>
                        <a:pt x="306705" y="826770"/>
                      </a:cubicBezTo>
                      <a:lnTo>
                        <a:pt x="373380" y="826770"/>
                      </a:lnTo>
                      <a:cubicBezTo>
                        <a:pt x="340995" y="747713"/>
                        <a:pt x="337185" y="666750"/>
                        <a:pt x="338138" y="625793"/>
                      </a:cubicBezTo>
                      <a:close/>
                    </a:path>
                  </a:pathLst>
                </a:custGeom>
                <a:solidFill>
                  <a:srgbClr val="1F9D9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25" name="رسم 24" descr="قاعدة بيانات">
                  <a:extLst>
                    <a:ext uri="{FF2B5EF4-FFF2-40B4-BE49-F238E27FC236}">
                      <a16:creationId xmlns:a16="http://schemas.microsoft.com/office/drawing/2014/main" id="{AE9A1AF3-FEFC-5ECA-41A7-0DE9E47EA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1660" y="5420245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22" name="رسم 21" descr="دليل المبادئ">
                <a:extLst>
                  <a:ext uri="{FF2B5EF4-FFF2-40B4-BE49-F238E27FC236}">
                    <a16:creationId xmlns:a16="http://schemas.microsoft.com/office/drawing/2014/main" id="{E2BD0F47-C005-4985-09D2-011AADA28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47713" y="35974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رسم 22" descr="اتجاه لأعلى">
                <a:extLst>
                  <a:ext uri="{FF2B5EF4-FFF2-40B4-BE49-F238E27FC236}">
                    <a16:creationId xmlns:a16="http://schemas.microsoft.com/office/drawing/2014/main" id="{7B155021-CF30-FC48-1CD0-FCA6D2AF2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98724" y="531178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9" name="Google Shape;785;p42">
              <a:extLst>
                <a:ext uri="{FF2B5EF4-FFF2-40B4-BE49-F238E27FC236}">
                  <a16:creationId xmlns:a16="http://schemas.microsoft.com/office/drawing/2014/main" id="{31D2898F-A342-AFD3-4626-A92798863998}"/>
                </a:ext>
              </a:extLst>
            </p:cNvPr>
            <p:cNvSpPr/>
            <p:nvPr/>
          </p:nvSpPr>
          <p:spPr>
            <a:xfrm>
              <a:off x="2283018" y="4364026"/>
              <a:ext cx="1803198" cy="1836188"/>
            </a:xfrm>
            <a:prstGeom prst="ellipse">
              <a:avLst/>
            </a:prstGeom>
            <a:noFill/>
            <a:ln w="25400" cap="flat" cmpd="sng">
              <a:solidFill>
                <a:srgbClr val="1F9D9E">
                  <a:alpha val="42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 Jannat LT" pitchFamily="2" charset="-78"/>
                <a:ea typeface="Roboto Condensed Light"/>
                <a:cs typeface="A Jannat LT" pitchFamily="2" charset="-78"/>
                <a:sym typeface="Roboto Condensed Light"/>
              </a:endParaRPr>
            </a:p>
          </p:txBody>
        </p:sp>
        <p:sp>
          <p:nvSpPr>
            <p:cNvPr id="40" name="Google Shape;785;p42">
              <a:extLst>
                <a:ext uri="{FF2B5EF4-FFF2-40B4-BE49-F238E27FC236}">
                  <a16:creationId xmlns:a16="http://schemas.microsoft.com/office/drawing/2014/main" id="{2FBEDC12-CF9A-2A5C-9DB3-756B7F2F665F}"/>
                </a:ext>
              </a:extLst>
            </p:cNvPr>
            <p:cNvSpPr/>
            <p:nvPr/>
          </p:nvSpPr>
          <p:spPr>
            <a:xfrm>
              <a:off x="4727123" y="2708668"/>
              <a:ext cx="1803198" cy="1836188"/>
            </a:xfrm>
            <a:prstGeom prst="ellipse">
              <a:avLst/>
            </a:prstGeom>
            <a:noFill/>
            <a:ln w="25400" cap="flat" cmpd="sng">
              <a:solidFill>
                <a:srgbClr val="1F9D9E">
                  <a:alpha val="42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 Jannat LT" pitchFamily="2" charset="-78"/>
                <a:ea typeface="Roboto Condensed Light"/>
                <a:cs typeface="A Jannat LT" pitchFamily="2" charset="-78"/>
                <a:sym typeface="Roboto Condensed Light"/>
              </a:endParaRPr>
            </a:p>
          </p:txBody>
        </p:sp>
        <p:sp>
          <p:nvSpPr>
            <p:cNvPr id="41" name="Google Shape;785;p42">
              <a:extLst>
                <a:ext uri="{FF2B5EF4-FFF2-40B4-BE49-F238E27FC236}">
                  <a16:creationId xmlns:a16="http://schemas.microsoft.com/office/drawing/2014/main" id="{1569BC05-554E-1A3D-631D-8DBC498DCDD5}"/>
                </a:ext>
              </a:extLst>
            </p:cNvPr>
            <p:cNvSpPr/>
            <p:nvPr/>
          </p:nvSpPr>
          <p:spPr>
            <a:xfrm>
              <a:off x="3662616" y="488529"/>
              <a:ext cx="1803198" cy="1836188"/>
            </a:xfrm>
            <a:prstGeom prst="ellipse">
              <a:avLst/>
            </a:prstGeom>
            <a:noFill/>
            <a:ln w="25400" cap="flat" cmpd="sng">
              <a:solidFill>
                <a:srgbClr val="1F9D9E">
                  <a:alpha val="42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 Jannat LT" pitchFamily="2" charset="-78"/>
                <a:ea typeface="Roboto Condensed Light"/>
                <a:cs typeface="A Jannat LT" pitchFamily="2" charset="-78"/>
                <a:sym typeface="Roboto Condensed Light"/>
              </a:endParaRPr>
            </a:p>
          </p:txBody>
        </p:sp>
      </p:grpSp>
      <p:grpSp>
        <p:nvGrpSpPr>
          <p:cNvPr id="48" name="مجموعة 47">
            <a:extLst>
              <a:ext uri="{FF2B5EF4-FFF2-40B4-BE49-F238E27FC236}">
                <a16:creationId xmlns:a16="http://schemas.microsoft.com/office/drawing/2014/main" id="{FAB5CA25-9190-745B-2A28-43EA2E457AD9}"/>
              </a:ext>
            </a:extLst>
          </p:cNvPr>
          <p:cNvGrpSpPr/>
          <p:nvPr/>
        </p:nvGrpSpPr>
        <p:grpSpPr>
          <a:xfrm>
            <a:off x="1606467" y="6266026"/>
            <a:ext cx="5833756" cy="361407"/>
            <a:chOff x="3225301" y="157311"/>
            <a:chExt cx="5833756" cy="361407"/>
          </a:xfrm>
        </p:grpSpPr>
        <p:sp>
          <p:nvSpPr>
            <p:cNvPr id="45" name="مستطيل 44">
              <a:extLst>
                <a:ext uri="{FF2B5EF4-FFF2-40B4-BE49-F238E27FC236}">
                  <a16:creationId xmlns:a16="http://schemas.microsoft.com/office/drawing/2014/main" id="{52C70ECA-0565-B2E1-1ED6-D840B59DCE80}"/>
                </a:ext>
              </a:extLst>
            </p:cNvPr>
            <p:cNvSpPr/>
            <p:nvPr/>
          </p:nvSpPr>
          <p:spPr>
            <a:xfrm>
              <a:off x="3574039" y="157312"/>
              <a:ext cx="5121553" cy="361406"/>
            </a:xfrm>
            <a:prstGeom prst="rect">
              <a:avLst/>
            </a:prstGeom>
            <a:solidFill>
              <a:srgbClr val="00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https://www.kaggle.com/competitions/shai-ml</a:t>
              </a:r>
            </a:p>
          </p:txBody>
        </p:sp>
        <p:sp>
          <p:nvSpPr>
            <p:cNvPr id="46" name="مخطط انسيابي: مهلة 45">
              <a:extLst>
                <a:ext uri="{FF2B5EF4-FFF2-40B4-BE49-F238E27FC236}">
                  <a16:creationId xmlns:a16="http://schemas.microsoft.com/office/drawing/2014/main" id="{AB20E8AD-3A15-F0EF-309B-08C56BE74889}"/>
                </a:ext>
              </a:extLst>
            </p:cNvPr>
            <p:cNvSpPr/>
            <p:nvPr/>
          </p:nvSpPr>
          <p:spPr>
            <a:xfrm>
              <a:off x="8697654" y="157311"/>
              <a:ext cx="361403" cy="361403"/>
            </a:xfrm>
            <a:prstGeom prst="flowChartDelay">
              <a:avLst/>
            </a:prstGeom>
            <a:solidFill>
              <a:srgbClr val="1F9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7" name="مخطط انسيابي: مهلة 46">
              <a:extLst>
                <a:ext uri="{FF2B5EF4-FFF2-40B4-BE49-F238E27FC236}">
                  <a16:creationId xmlns:a16="http://schemas.microsoft.com/office/drawing/2014/main" id="{863F7278-762D-C736-59C5-2F0AB9454A9F}"/>
                </a:ext>
              </a:extLst>
            </p:cNvPr>
            <p:cNvSpPr/>
            <p:nvPr/>
          </p:nvSpPr>
          <p:spPr>
            <a:xfrm rot="10800000">
              <a:off x="3225301" y="157312"/>
              <a:ext cx="361402" cy="361402"/>
            </a:xfrm>
            <a:prstGeom prst="flowChartDelay">
              <a:avLst/>
            </a:prstGeom>
            <a:solidFill>
              <a:srgbClr val="1F9D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481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4B80D93D-0EA5-E787-CC6F-99418167EAAF}"/>
              </a:ext>
            </a:extLst>
          </p:cNvPr>
          <p:cNvSpPr txBox="1"/>
          <p:nvPr/>
        </p:nvSpPr>
        <p:spPr>
          <a:xfrm>
            <a:off x="2582208" y="687016"/>
            <a:ext cx="295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Jannat LT" pitchFamily="2" charset="-78"/>
                <a:ea typeface="GE SS Two Bold" panose="020A0503020102020204" pitchFamily="18" charset="-78"/>
                <a:cs typeface="A Jannat LT" pitchFamily="2" charset="-78"/>
              </a:rPr>
              <a:t>Overview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680B903-56DC-719F-6768-F1E684939C0D}"/>
              </a:ext>
            </a:extLst>
          </p:cNvPr>
          <p:cNvSpPr txBox="1"/>
          <p:nvPr/>
        </p:nvSpPr>
        <p:spPr>
          <a:xfrm>
            <a:off x="655272" y="317685"/>
            <a:ext cx="2297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</a:rPr>
              <a:t>.01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E3977F0B-B4ED-9A43-168F-B144A11DC552}"/>
              </a:ext>
            </a:extLst>
          </p:cNvPr>
          <p:cNvCxnSpPr>
            <a:cxnSpLocks/>
          </p:cNvCxnSpPr>
          <p:nvPr/>
        </p:nvCxnSpPr>
        <p:spPr>
          <a:xfrm>
            <a:off x="7694141" y="6404918"/>
            <a:ext cx="4497859" cy="0"/>
          </a:xfrm>
          <a:prstGeom prst="line">
            <a:avLst/>
          </a:prstGeom>
          <a:ln w="28575">
            <a:solidFill>
              <a:srgbClr val="002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ثلث قائم الزاوية 12">
            <a:extLst>
              <a:ext uri="{FF2B5EF4-FFF2-40B4-BE49-F238E27FC236}">
                <a16:creationId xmlns:a16="http://schemas.microsoft.com/office/drawing/2014/main" id="{276C292B-F577-F50B-4139-80A6974CC331}"/>
              </a:ext>
            </a:extLst>
          </p:cNvPr>
          <p:cNvSpPr/>
          <p:nvPr/>
        </p:nvSpPr>
        <p:spPr>
          <a:xfrm>
            <a:off x="0" y="5307496"/>
            <a:ext cx="1550504" cy="1550504"/>
          </a:xfrm>
          <a:prstGeom prst="rtTriangle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D7578ADD-B705-2F0F-3B7B-58C9D7B7F808}"/>
              </a:ext>
            </a:extLst>
          </p:cNvPr>
          <p:cNvSpPr/>
          <p:nvPr/>
        </p:nvSpPr>
        <p:spPr>
          <a:xfrm rot="16200000">
            <a:off x="2166633" y="2714189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3FFCC433-E589-5747-2FE0-8ADAF1F88F90}"/>
              </a:ext>
            </a:extLst>
          </p:cNvPr>
          <p:cNvSpPr txBox="1"/>
          <p:nvPr/>
        </p:nvSpPr>
        <p:spPr>
          <a:xfrm>
            <a:off x="2760674" y="2597256"/>
            <a:ext cx="1473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956"/>
                </a:solidFill>
                <a:latin typeface="A Jannat LT" pitchFamily="2" charset="-78"/>
                <a:cs typeface="A Jannat LT" pitchFamily="2" charset="-78"/>
              </a:rPr>
              <a:t>Info()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98477A1-2ADA-469E-E85C-92C2724E1EA6}"/>
              </a:ext>
            </a:extLst>
          </p:cNvPr>
          <p:cNvSpPr/>
          <p:nvPr/>
        </p:nvSpPr>
        <p:spPr>
          <a:xfrm rot="16200000">
            <a:off x="2166633" y="4951578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002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90C0CD86-65B9-73D0-4D26-2953ADF43CD0}"/>
              </a:ext>
            </a:extLst>
          </p:cNvPr>
          <p:cNvSpPr txBox="1"/>
          <p:nvPr/>
        </p:nvSpPr>
        <p:spPr>
          <a:xfrm>
            <a:off x="2902700" y="4798857"/>
            <a:ext cx="2662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956"/>
                </a:solidFill>
                <a:latin typeface="A Jannat LT" pitchFamily="2" charset="-78"/>
                <a:cs typeface="A Jannat LT" pitchFamily="2" charset="-78"/>
              </a:rPr>
              <a:t>describe()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9671C6F8-C854-40E7-C7D0-B52C2AD9FFEE}"/>
              </a:ext>
            </a:extLst>
          </p:cNvPr>
          <p:cNvSpPr txBox="1"/>
          <p:nvPr/>
        </p:nvSpPr>
        <p:spPr>
          <a:xfrm>
            <a:off x="3114747" y="3511618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956"/>
                </a:solidFill>
                <a:latin typeface="A Jannat LT" pitchFamily="2" charset="-78"/>
                <a:cs typeface="A Jannat LT" pitchFamily="2" charset="-78"/>
              </a:rPr>
              <a:t>No </a:t>
            </a:r>
            <a:r>
              <a:rPr lang="en-US" b="1" dirty="0" err="1">
                <a:solidFill>
                  <a:srgbClr val="002956"/>
                </a:solidFill>
                <a:latin typeface="A Jannat LT" pitchFamily="2" charset="-78"/>
                <a:cs typeface="A Jannat LT" pitchFamily="2" charset="-78"/>
              </a:rPr>
              <a:t>none_values</a:t>
            </a:r>
            <a:endParaRPr lang="en-US" b="1" dirty="0">
              <a:solidFill>
                <a:srgbClr val="002956"/>
              </a:solidFill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0B0E5D71-1ED3-A2F7-57B3-9D97B06091D3}"/>
              </a:ext>
            </a:extLst>
          </p:cNvPr>
          <p:cNvSpPr/>
          <p:nvPr/>
        </p:nvSpPr>
        <p:spPr>
          <a:xfrm>
            <a:off x="9962606" y="957943"/>
            <a:ext cx="478969" cy="478969"/>
          </a:xfrm>
          <a:prstGeom prst="ellips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151D2A0C-9C77-F672-2FCA-83D879E222E1}"/>
              </a:ext>
            </a:extLst>
          </p:cNvPr>
          <p:cNvSpPr/>
          <p:nvPr/>
        </p:nvSpPr>
        <p:spPr>
          <a:xfrm>
            <a:off x="9213669" y="957943"/>
            <a:ext cx="478969" cy="478969"/>
          </a:xfrm>
          <a:prstGeom prst="ellipse">
            <a:avLst/>
          </a:prstGeom>
          <a:solidFill>
            <a:srgbClr val="1F9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3C92038A-A9F0-122C-B67C-BECC5AFF63EE}"/>
              </a:ext>
            </a:extLst>
          </p:cNvPr>
          <p:cNvSpPr/>
          <p:nvPr/>
        </p:nvSpPr>
        <p:spPr>
          <a:xfrm rot="16200000">
            <a:off x="2619158" y="3547160"/>
            <a:ext cx="351058" cy="316522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" name="مثلث قائم الزاوية 1">
            <a:extLst>
              <a:ext uri="{FF2B5EF4-FFF2-40B4-BE49-F238E27FC236}">
                <a16:creationId xmlns:a16="http://schemas.microsoft.com/office/drawing/2014/main" id="{2BB18E7B-EBD8-EBE3-82EE-BF5E3612503A}"/>
              </a:ext>
            </a:extLst>
          </p:cNvPr>
          <p:cNvSpPr/>
          <p:nvPr/>
        </p:nvSpPr>
        <p:spPr>
          <a:xfrm rot="10800000">
            <a:off x="10641496" y="0"/>
            <a:ext cx="1550504" cy="1550504"/>
          </a:xfrm>
          <a:prstGeom prst="rtTriangl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414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9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4B80D93D-0EA5-E787-CC6F-99418167EAAF}"/>
              </a:ext>
            </a:extLst>
          </p:cNvPr>
          <p:cNvSpPr txBox="1"/>
          <p:nvPr/>
        </p:nvSpPr>
        <p:spPr>
          <a:xfrm>
            <a:off x="2195346" y="687016"/>
            <a:ext cx="51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Jannat LT" pitchFamily="2" charset="-78"/>
                <a:ea typeface="GE SS Two Bold" panose="020A0503020102020204" pitchFamily="18" charset="-78"/>
                <a:cs typeface="A Jannat LT" pitchFamily="2" charset="-78"/>
              </a:rPr>
              <a:t>Preprocessing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680B903-56DC-719F-6768-F1E684939C0D}"/>
              </a:ext>
            </a:extLst>
          </p:cNvPr>
          <p:cNvSpPr txBox="1"/>
          <p:nvPr/>
        </p:nvSpPr>
        <p:spPr>
          <a:xfrm>
            <a:off x="655272" y="317685"/>
            <a:ext cx="2297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</a:rPr>
              <a:t>.02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E3977F0B-B4ED-9A43-168F-B144A11DC552}"/>
              </a:ext>
            </a:extLst>
          </p:cNvPr>
          <p:cNvCxnSpPr>
            <a:cxnSpLocks/>
          </p:cNvCxnSpPr>
          <p:nvPr/>
        </p:nvCxnSpPr>
        <p:spPr>
          <a:xfrm>
            <a:off x="7694141" y="6404918"/>
            <a:ext cx="4497859" cy="0"/>
          </a:xfrm>
          <a:prstGeom prst="line">
            <a:avLst/>
          </a:prstGeom>
          <a:ln w="28575">
            <a:solidFill>
              <a:srgbClr val="002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مربع نص 3">
            <a:extLst>
              <a:ext uri="{FF2B5EF4-FFF2-40B4-BE49-F238E27FC236}">
                <a16:creationId xmlns:a16="http://schemas.microsoft.com/office/drawing/2014/main" id="{3FFCC433-E589-5747-2FE0-8ADAF1F88F90}"/>
              </a:ext>
            </a:extLst>
          </p:cNvPr>
          <p:cNvSpPr txBox="1"/>
          <p:nvPr/>
        </p:nvSpPr>
        <p:spPr>
          <a:xfrm>
            <a:off x="2327418" y="2720258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 Jannat LT" pitchFamily="2" charset="-78"/>
                <a:cs typeface="A Jannat LT" pitchFamily="2" charset="-78"/>
              </a:rPr>
              <a:t>Drop “ Unnamed: 0 ”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5AF65A7-1A01-6C08-6CBC-E9B799FB736D}"/>
              </a:ext>
            </a:extLst>
          </p:cNvPr>
          <p:cNvSpPr txBox="1"/>
          <p:nvPr/>
        </p:nvSpPr>
        <p:spPr>
          <a:xfrm>
            <a:off x="2327418" y="4225341"/>
            <a:ext cx="783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 Jannat LT" pitchFamily="2" charset="-78"/>
                <a:cs typeface="A Jannat LT" pitchFamily="2" charset="-78"/>
              </a:rPr>
              <a:t>Label Encoder( ‘ color ’ , ‘ cut ’ , ‘ clarity ’ )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8598A441-11ED-FDC0-FAFF-F3A01847B5F1}"/>
              </a:ext>
            </a:extLst>
          </p:cNvPr>
          <p:cNvSpPr/>
          <p:nvPr/>
        </p:nvSpPr>
        <p:spPr>
          <a:xfrm rot="16200000">
            <a:off x="1293190" y="2815719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F0CFE9D-9891-F021-AE32-FDECB1D2DDA6}"/>
              </a:ext>
            </a:extLst>
          </p:cNvPr>
          <p:cNvSpPr/>
          <p:nvPr/>
        </p:nvSpPr>
        <p:spPr>
          <a:xfrm rot="16200000">
            <a:off x="1314796" y="4250655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002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0" name="مثلث قائم الزاوية 9">
            <a:extLst>
              <a:ext uri="{FF2B5EF4-FFF2-40B4-BE49-F238E27FC236}">
                <a16:creationId xmlns:a16="http://schemas.microsoft.com/office/drawing/2014/main" id="{989AB9C8-731A-5579-678F-C2EB7514C632}"/>
              </a:ext>
            </a:extLst>
          </p:cNvPr>
          <p:cNvSpPr/>
          <p:nvPr/>
        </p:nvSpPr>
        <p:spPr>
          <a:xfrm>
            <a:off x="0" y="5307496"/>
            <a:ext cx="1550504" cy="1550504"/>
          </a:xfrm>
          <a:prstGeom prst="rtTriangle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5" name="مثلث قائم الزاوية 14">
            <a:extLst>
              <a:ext uri="{FF2B5EF4-FFF2-40B4-BE49-F238E27FC236}">
                <a16:creationId xmlns:a16="http://schemas.microsoft.com/office/drawing/2014/main" id="{2B6FCFBA-68F1-7675-A139-083B1ECE69FD}"/>
              </a:ext>
            </a:extLst>
          </p:cNvPr>
          <p:cNvSpPr/>
          <p:nvPr/>
        </p:nvSpPr>
        <p:spPr>
          <a:xfrm rot="10800000">
            <a:off x="10641496" y="0"/>
            <a:ext cx="1550504" cy="1550504"/>
          </a:xfrm>
          <a:prstGeom prst="rtTriangl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779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صورة 19">
            <a:extLst>
              <a:ext uri="{FF2B5EF4-FFF2-40B4-BE49-F238E27FC236}">
                <a16:creationId xmlns:a16="http://schemas.microsoft.com/office/drawing/2014/main" id="{38A99781-DD20-62CC-824B-B46AB775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42" y="2022635"/>
            <a:ext cx="4093848" cy="4006346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4B80D93D-0EA5-E787-CC6F-99418167EAAF}"/>
              </a:ext>
            </a:extLst>
          </p:cNvPr>
          <p:cNvSpPr txBox="1"/>
          <p:nvPr/>
        </p:nvSpPr>
        <p:spPr>
          <a:xfrm>
            <a:off x="1399664" y="539500"/>
            <a:ext cx="51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Jannat LT" pitchFamily="2" charset="-78"/>
                <a:ea typeface="GE SS Two Bold" panose="020A0503020102020204" pitchFamily="18" charset="-78"/>
                <a:cs typeface="A Jannat LT" pitchFamily="2" charset="-78"/>
              </a:rPr>
              <a:t>Visualization</a:t>
            </a:r>
            <a:endParaRPr lang="en-US" sz="4800" b="1" dirty="0">
              <a:latin typeface="A Jannat LT" pitchFamily="2" charset="-78"/>
              <a:ea typeface="GE SS Two Bold" panose="020A0503020102020204" pitchFamily="18" charset="-78"/>
              <a:cs typeface="A Jannat LT" pitchFamily="2" charset="-78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680B903-56DC-719F-6768-F1E684939C0D}"/>
              </a:ext>
            </a:extLst>
          </p:cNvPr>
          <p:cNvSpPr txBox="1"/>
          <p:nvPr/>
        </p:nvSpPr>
        <p:spPr>
          <a:xfrm>
            <a:off x="655272" y="317685"/>
            <a:ext cx="2297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</a:rPr>
              <a:t>.03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E3977F0B-B4ED-9A43-168F-B144A11DC552}"/>
              </a:ext>
            </a:extLst>
          </p:cNvPr>
          <p:cNvCxnSpPr>
            <a:cxnSpLocks/>
          </p:cNvCxnSpPr>
          <p:nvPr/>
        </p:nvCxnSpPr>
        <p:spPr>
          <a:xfrm>
            <a:off x="7694141" y="6404918"/>
            <a:ext cx="4497859" cy="0"/>
          </a:xfrm>
          <a:prstGeom prst="line">
            <a:avLst/>
          </a:prstGeom>
          <a:ln w="28575">
            <a:solidFill>
              <a:srgbClr val="002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مربع نص 3">
            <a:extLst>
              <a:ext uri="{FF2B5EF4-FFF2-40B4-BE49-F238E27FC236}">
                <a16:creationId xmlns:a16="http://schemas.microsoft.com/office/drawing/2014/main" id="{3FFCC433-E589-5747-2FE0-8ADAF1F88F90}"/>
              </a:ext>
            </a:extLst>
          </p:cNvPr>
          <p:cNvSpPr txBox="1"/>
          <p:nvPr/>
        </p:nvSpPr>
        <p:spPr>
          <a:xfrm>
            <a:off x="2691029" y="2518362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 Jannat LT" pitchFamily="2" charset="-78"/>
                <a:cs typeface="A Jannat LT" pitchFamily="2" charset="-78"/>
              </a:rPr>
              <a:t>Heatmap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5AF65A7-1A01-6C08-6CBC-E9B799FB736D}"/>
              </a:ext>
            </a:extLst>
          </p:cNvPr>
          <p:cNvSpPr txBox="1"/>
          <p:nvPr/>
        </p:nvSpPr>
        <p:spPr>
          <a:xfrm>
            <a:off x="2396191" y="3768494"/>
            <a:ext cx="5928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</a:rPr>
              <a:t>Correlation</a:t>
            </a:r>
            <a:r>
              <a:rPr lang="en-US" sz="2800" dirty="0">
                <a:latin typeface="A Jannat LT" pitchFamily="2" charset="-78"/>
                <a:cs typeface="A Jannat LT" pitchFamily="2" charset="-78"/>
              </a:rPr>
              <a:t>  </a:t>
            </a:r>
          </a:p>
          <a:p>
            <a:r>
              <a:rPr lang="en-US" sz="2800" dirty="0">
                <a:latin typeface="A Jannat LT" pitchFamily="2" charset="-78"/>
                <a:cs typeface="A Jannat LT" pitchFamily="2" charset="-78"/>
              </a:rPr>
              <a:t>between ‘ carat ’  &amp;  ‘ x ’  ,  ‘ y ’ , ‘ z ’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537C3B80-B590-5FFC-6168-1239B16F9DDE}"/>
              </a:ext>
            </a:extLst>
          </p:cNvPr>
          <p:cNvSpPr txBox="1"/>
          <p:nvPr/>
        </p:nvSpPr>
        <p:spPr>
          <a:xfrm>
            <a:off x="2452937" y="5238240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 Jannat LT" pitchFamily="2" charset="-78"/>
                <a:cs typeface="A Jannat LT" pitchFamily="2" charset="-78"/>
              </a:rPr>
              <a:t>Drop  ( ‘ x ’  ,  ‘ y ’ , ‘ z ’)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CFC91A9-8758-CA29-CC31-8991977D385B}"/>
              </a:ext>
            </a:extLst>
          </p:cNvPr>
          <p:cNvSpPr/>
          <p:nvPr/>
        </p:nvSpPr>
        <p:spPr>
          <a:xfrm rot="16200000">
            <a:off x="1636090" y="2388548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FC932EF3-3A51-D717-4B30-7C44FEC71C97}"/>
              </a:ext>
            </a:extLst>
          </p:cNvPr>
          <p:cNvSpPr/>
          <p:nvPr/>
        </p:nvSpPr>
        <p:spPr>
          <a:xfrm rot="16200000">
            <a:off x="1636090" y="3793808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002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6" name="مثلث قائم الزاوية 15">
            <a:extLst>
              <a:ext uri="{FF2B5EF4-FFF2-40B4-BE49-F238E27FC236}">
                <a16:creationId xmlns:a16="http://schemas.microsoft.com/office/drawing/2014/main" id="{8C6DB0A4-287A-6F17-724E-2115C63C0F6E}"/>
              </a:ext>
            </a:extLst>
          </p:cNvPr>
          <p:cNvSpPr/>
          <p:nvPr/>
        </p:nvSpPr>
        <p:spPr>
          <a:xfrm>
            <a:off x="0" y="5307496"/>
            <a:ext cx="1550504" cy="1550504"/>
          </a:xfrm>
          <a:prstGeom prst="rtTriangle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D4194F90-3741-E092-870C-0CCF7A65A493}"/>
              </a:ext>
            </a:extLst>
          </p:cNvPr>
          <p:cNvSpPr/>
          <p:nvPr/>
        </p:nvSpPr>
        <p:spPr>
          <a:xfrm rot="16200000">
            <a:off x="1636090" y="5371164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1" name="مثلث قائم الزاوية 20">
            <a:extLst>
              <a:ext uri="{FF2B5EF4-FFF2-40B4-BE49-F238E27FC236}">
                <a16:creationId xmlns:a16="http://schemas.microsoft.com/office/drawing/2014/main" id="{9827C082-C4C8-1637-F033-FE4C2356030C}"/>
              </a:ext>
            </a:extLst>
          </p:cNvPr>
          <p:cNvSpPr/>
          <p:nvPr/>
        </p:nvSpPr>
        <p:spPr>
          <a:xfrm rot="10800000">
            <a:off x="10641496" y="0"/>
            <a:ext cx="1550504" cy="1550504"/>
          </a:xfrm>
          <a:prstGeom prst="rtTriangl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545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4B80D93D-0EA5-E787-CC6F-99418167EAAF}"/>
              </a:ext>
            </a:extLst>
          </p:cNvPr>
          <p:cNvSpPr txBox="1"/>
          <p:nvPr/>
        </p:nvSpPr>
        <p:spPr>
          <a:xfrm>
            <a:off x="2537495" y="573619"/>
            <a:ext cx="5621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Jannat LT" pitchFamily="2" charset="-78"/>
                <a:ea typeface="GE SS Two Bold" panose="020A0503020102020204" pitchFamily="18" charset="-78"/>
                <a:cs typeface="A Jannat LT" pitchFamily="2" charset="-78"/>
              </a:rPr>
              <a:t>Split Training Data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680B903-56DC-719F-6768-F1E684939C0D}"/>
              </a:ext>
            </a:extLst>
          </p:cNvPr>
          <p:cNvSpPr txBox="1"/>
          <p:nvPr/>
        </p:nvSpPr>
        <p:spPr>
          <a:xfrm>
            <a:off x="655272" y="317685"/>
            <a:ext cx="2297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</a:rPr>
              <a:t>.04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E3977F0B-B4ED-9A43-168F-B144A11DC552}"/>
              </a:ext>
            </a:extLst>
          </p:cNvPr>
          <p:cNvCxnSpPr>
            <a:cxnSpLocks/>
          </p:cNvCxnSpPr>
          <p:nvPr/>
        </p:nvCxnSpPr>
        <p:spPr>
          <a:xfrm>
            <a:off x="7694141" y="6378541"/>
            <a:ext cx="4497859" cy="0"/>
          </a:xfrm>
          <a:prstGeom prst="line">
            <a:avLst/>
          </a:prstGeom>
          <a:ln w="28575">
            <a:solidFill>
              <a:srgbClr val="002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ستطيل 9">
            <a:extLst>
              <a:ext uri="{FF2B5EF4-FFF2-40B4-BE49-F238E27FC236}">
                <a16:creationId xmlns:a16="http://schemas.microsoft.com/office/drawing/2014/main" id="{AA717A04-47B8-FC0D-5F53-91F692AA4641}"/>
              </a:ext>
            </a:extLst>
          </p:cNvPr>
          <p:cNvSpPr/>
          <p:nvPr/>
        </p:nvSpPr>
        <p:spPr>
          <a:xfrm>
            <a:off x="905609" y="2871952"/>
            <a:ext cx="5959678" cy="731518"/>
          </a:xfrm>
          <a:prstGeom prst="rect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 Jannat LT" pitchFamily="2" charset="-78"/>
                <a:cs typeface="A Jannat LT" pitchFamily="2" charset="-78"/>
              </a:rPr>
              <a:t>Train_data</a:t>
            </a:r>
            <a:endParaRPr lang="en-US" sz="3200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4FC43A8D-D1CA-2379-F864-94040A66FBB3}"/>
              </a:ext>
            </a:extLst>
          </p:cNvPr>
          <p:cNvSpPr/>
          <p:nvPr/>
        </p:nvSpPr>
        <p:spPr>
          <a:xfrm>
            <a:off x="905609" y="3723965"/>
            <a:ext cx="3868614" cy="731518"/>
          </a:xfrm>
          <a:prstGeom prst="rect">
            <a:avLst/>
          </a:prstGeom>
          <a:solidFill>
            <a:srgbClr val="1F9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 Jannat LT" pitchFamily="2" charset="-78"/>
                <a:cs typeface="A Jannat LT" pitchFamily="2" charset="-78"/>
              </a:rPr>
              <a:t>Training </a:t>
            </a:r>
            <a:r>
              <a:rPr lang="en-US" sz="2400" dirty="0" err="1">
                <a:latin typeface="A Jannat LT" pitchFamily="2" charset="-78"/>
                <a:cs typeface="A Jannat LT" pitchFamily="2" charset="-78"/>
              </a:rPr>
              <a:t>mdel</a:t>
            </a:r>
            <a:endParaRPr lang="en-US" sz="2400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57EB1E60-7704-4579-8B8A-377A13CC19FF}"/>
              </a:ext>
            </a:extLst>
          </p:cNvPr>
          <p:cNvSpPr/>
          <p:nvPr/>
        </p:nvSpPr>
        <p:spPr>
          <a:xfrm>
            <a:off x="4903178" y="3723965"/>
            <a:ext cx="1962107" cy="731518"/>
          </a:xfrm>
          <a:prstGeom prst="rect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 Jannat LT" pitchFamily="2" charset="-78"/>
                <a:cs typeface="A Jannat LT" pitchFamily="2" charset="-78"/>
              </a:rPr>
              <a:t>Test model</a:t>
            </a:r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4621632C-C81F-5F55-DED4-9A85E3DDFC02}"/>
              </a:ext>
            </a:extLst>
          </p:cNvPr>
          <p:cNvSpPr/>
          <p:nvPr/>
        </p:nvSpPr>
        <p:spPr>
          <a:xfrm>
            <a:off x="1716009" y="4575978"/>
            <a:ext cx="3058214" cy="731518"/>
          </a:xfrm>
          <a:prstGeom prst="rect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 Jannat LT" pitchFamily="2" charset="-78"/>
                <a:cs typeface="A Jannat LT" pitchFamily="2" charset="-78"/>
              </a:rPr>
              <a:t>X_train</a:t>
            </a:r>
            <a:endParaRPr lang="en-US" sz="2400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F4FAC28B-1E15-9E58-C9A2-D93210C565FC}"/>
              </a:ext>
            </a:extLst>
          </p:cNvPr>
          <p:cNvSpPr/>
          <p:nvPr/>
        </p:nvSpPr>
        <p:spPr>
          <a:xfrm>
            <a:off x="905609" y="4575978"/>
            <a:ext cx="659423" cy="731518"/>
          </a:xfrm>
          <a:prstGeom prst="rect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 Jannat LT" pitchFamily="2" charset="-78"/>
                <a:cs typeface="A Jannat LT" pitchFamily="2" charset="-78"/>
              </a:rPr>
              <a:t>Y_train</a:t>
            </a:r>
            <a:endParaRPr lang="en-US" sz="1100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4F3334FC-4602-E527-7B73-643F7B748A0B}"/>
              </a:ext>
            </a:extLst>
          </p:cNvPr>
          <p:cNvSpPr/>
          <p:nvPr/>
        </p:nvSpPr>
        <p:spPr>
          <a:xfrm>
            <a:off x="4903178" y="4575978"/>
            <a:ext cx="1374530" cy="731518"/>
          </a:xfrm>
          <a:prstGeom prst="rect">
            <a:avLst/>
          </a:prstGeom>
          <a:solidFill>
            <a:srgbClr val="1F9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 Jannat LT" pitchFamily="2" charset="-78"/>
                <a:cs typeface="A Jannat LT" pitchFamily="2" charset="-78"/>
              </a:rPr>
              <a:t>X_test</a:t>
            </a:r>
            <a:endParaRPr lang="en-US" sz="2400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4DBB8657-D07E-C375-BA7A-A1D9228CA9F4}"/>
              </a:ext>
            </a:extLst>
          </p:cNvPr>
          <p:cNvSpPr/>
          <p:nvPr/>
        </p:nvSpPr>
        <p:spPr>
          <a:xfrm>
            <a:off x="6409593" y="4575978"/>
            <a:ext cx="455692" cy="731518"/>
          </a:xfrm>
          <a:prstGeom prst="rect">
            <a:avLst/>
          </a:prstGeom>
          <a:solidFill>
            <a:srgbClr val="1F9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latin typeface="A Jannat LT" pitchFamily="2" charset="-78"/>
                <a:cs typeface="A Jannat LT" pitchFamily="2" charset="-78"/>
              </a:rPr>
              <a:t>Y_test</a:t>
            </a:r>
            <a:endParaRPr lang="en-US" sz="700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0" name="مثلث قائم الزاوية 19">
            <a:extLst>
              <a:ext uri="{FF2B5EF4-FFF2-40B4-BE49-F238E27FC236}">
                <a16:creationId xmlns:a16="http://schemas.microsoft.com/office/drawing/2014/main" id="{9E8D9D0E-29FE-F5CF-143C-3B9E89113ACB}"/>
              </a:ext>
            </a:extLst>
          </p:cNvPr>
          <p:cNvSpPr/>
          <p:nvPr/>
        </p:nvSpPr>
        <p:spPr>
          <a:xfrm>
            <a:off x="0" y="5307496"/>
            <a:ext cx="1550504" cy="1550504"/>
          </a:xfrm>
          <a:prstGeom prst="rtTriangle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4" name="مخطط انسيابي: مهلة 23">
            <a:extLst>
              <a:ext uri="{FF2B5EF4-FFF2-40B4-BE49-F238E27FC236}">
                <a16:creationId xmlns:a16="http://schemas.microsoft.com/office/drawing/2014/main" id="{25AA727D-E689-DD70-C767-8116921271DD}"/>
              </a:ext>
            </a:extLst>
          </p:cNvPr>
          <p:cNvSpPr/>
          <p:nvPr/>
        </p:nvSpPr>
        <p:spPr>
          <a:xfrm>
            <a:off x="7173023" y="2871952"/>
            <a:ext cx="2435539" cy="2435539"/>
          </a:xfrm>
          <a:prstGeom prst="flowChartDelay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 Jannat LT" pitchFamily="2" charset="-78"/>
                <a:cs typeface="A Jannat LT" pitchFamily="2" charset="-78"/>
              </a:rPr>
              <a:t>test size </a:t>
            </a:r>
          </a:p>
          <a:p>
            <a:pPr algn="ctr"/>
            <a:r>
              <a:rPr lang="en-US" sz="2800" dirty="0">
                <a:latin typeface="A Jannat LT" pitchFamily="2" charset="-78"/>
                <a:cs typeface="A Jannat LT" pitchFamily="2" charset="-78"/>
              </a:rPr>
              <a:t>= 0.3</a:t>
            </a:r>
          </a:p>
        </p:txBody>
      </p:sp>
      <p:sp>
        <p:nvSpPr>
          <p:cNvPr id="25" name="مثلث قائم الزاوية 24">
            <a:extLst>
              <a:ext uri="{FF2B5EF4-FFF2-40B4-BE49-F238E27FC236}">
                <a16:creationId xmlns:a16="http://schemas.microsoft.com/office/drawing/2014/main" id="{6BDF1243-B0F9-418E-1ABE-D9AF5EEB8FBE}"/>
              </a:ext>
            </a:extLst>
          </p:cNvPr>
          <p:cNvSpPr/>
          <p:nvPr/>
        </p:nvSpPr>
        <p:spPr>
          <a:xfrm rot="10800000">
            <a:off x="10641496" y="0"/>
            <a:ext cx="1550504" cy="1550504"/>
          </a:xfrm>
          <a:prstGeom prst="rtTriangl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641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مستطيل 20">
            <a:extLst>
              <a:ext uri="{FF2B5EF4-FFF2-40B4-BE49-F238E27FC236}">
                <a16:creationId xmlns:a16="http://schemas.microsoft.com/office/drawing/2014/main" id="{9D4D7F76-C029-27AC-CB0F-DACAF922D7AD}"/>
              </a:ext>
            </a:extLst>
          </p:cNvPr>
          <p:cNvSpPr/>
          <p:nvPr/>
        </p:nvSpPr>
        <p:spPr>
          <a:xfrm>
            <a:off x="3042295" y="580047"/>
            <a:ext cx="2435313" cy="824309"/>
          </a:xfrm>
          <a:prstGeom prst="rect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6028CE45-8573-8E46-3532-DF65A0A22EF8}"/>
              </a:ext>
            </a:extLst>
          </p:cNvPr>
          <p:cNvSpPr/>
          <p:nvPr/>
        </p:nvSpPr>
        <p:spPr>
          <a:xfrm>
            <a:off x="5477608" y="580046"/>
            <a:ext cx="2048607" cy="824305"/>
          </a:xfrm>
          <a:prstGeom prst="rect">
            <a:avLst/>
          </a:prstGeom>
          <a:solidFill>
            <a:srgbClr val="002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B80D93D-0EA5-E787-CC6F-99418167EAAF}"/>
              </a:ext>
            </a:extLst>
          </p:cNvPr>
          <p:cNvSpPr txBox="1"/>
          <p:nvPr/>
        </p:nvSpPr>
        <p:spPr>
          <a:xfrm>
            <a:off x="2831123" y="640850"/>
            <a:ext cx="4695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en-US" sz="4800" b="1" dirty="0">
                <a:solidFill>
                  <a:schemeClr val="bg1"/>
                </a:solidFill>
                <a:latin typeface="A Jannat LT" pitchFamily="2" charset="-78"/>
                <a:ea typeface="GE SS Two Bold" panose="020A0503020102020204" pitchFamily="18" charset="-78"/>
                <a:cs typeface="A Jannat LT" pitchFamily="2" charset="-78"/>
              </a:rPr>
              <a:t>Training Model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680B903-56DC-719F-6768-F1E684939C0D}"/>
              </a:ext>
            </a:extLst>
          </p:cNvPr>
          <p:cNvSpPr txBox="1"/>
          <p:nvPr/>
        </p:nvSpPr>
        <p:spPr>
          <a:xfrm>
            <a:off x="655272" y="317685"/>
            <a:ext cx="2297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</a:rPr>
              <a:t>.05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E3977F0B-B4ED-9A43-168F-B144A11DC552}"/>
              </a:ext>
            </a:extLst>
          </p:cNvPr>
          <p:cNvCxnSpPr>
            <a:cxnSpLocks/>
          </p:cNvCxnSpPr>
          <p:nvPr/>
        </p:nvCxnSpPr>
        <p:spPr>
          <a:xfrm>
            <a:off x="7694141" y="6404918"/>
            <a:ext cx="4497859" cy="0"/>
          </a:xfrm>
          <a:prstGeom prst="line">
            <a:avLst/>
          </a:prstGeom>
          <a:ln w="28575">
            <a:solidFill>
              <a:srgbClr val="002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8">
            <a:extLst>
              <a:ext uri="{FF2B5EF4-FFF2-40B4-BE49-F238E27FC236}">
                <a16:creationId xmlns:a16="http://schemas.microsoft.com/office/drawing/2014/main" id="{ADFE3730-25DC-39C1-A03C-5A6A72621412}"/>
              </a:ext>
            </a:extLst>
          </p:cNvPr>
          <p:cNvSpPr/>
          <p:nvPr/>
        </p:nvSpPr>
        <p:spPr>
          <a:xfrm rot="16200000">
            <a:off x="1636090" y="2388548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D3C2084B-A2A3-3712-7A24-A25F08BC482D}"/>
              </a:ext>
            </a:extLst>
          </p:cNvPr>
          <p:cNvSpPr/>
          <p:nvPr/>
        </p:nvSpPr>
        <p:spPr>
          <a:xfrm rot="16200000">
            <a:off x="1646569" y="3633672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002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9" name="مثلث قائم الزاوية 8">
            <a:extLst>
              <a:ext uri="{FF2B5EF4-FFF2-40B4-BE49-F238E27FC236}">
                <a16:creationId xmlns:a16="http://schemas.microsoft.com/office/drawing/2014/main" id="{904DD86A-47AD-588E-419A-333ABFD8B3F4}"/>
              </a:ext>
            </a:extLst>
          </p:cNvPr>
          <p:cNvSpPr/>
          <p:nvPr/>
        </p:nvSpPr>
        <p:spPr>
          <a:xfrm>
            <a:off x="0" y="5307496"/>
            <a:ext cx="1550504" cy="1550504"/>
          </a:xfrm>
          <a:prstGeom prst="rtTriangle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F979A486-744D-36D3-2FC2-45A5C303CE97}"/>
              </a:ext>
            </a:extLst>
          </p:cNvPr>
          <p:cNvSpPr txBox="1"/>
          <p:nvPr/>
        </p:nvSpPr>
        <p:spPr>
          <a:xfrm>
            <a:off x="2480607" y="2363233"/>
            <a:ext cx="7340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 Jannat LT" pitchFamily="2" charset="-78"/>
                <a:cs typeface="A Jannat LT" pitchFamily="2" charset="-78"/>
              </a:rPr>
              <a:t> </a:t>
            </a:r>
            <a:r>
              <a:rPr lang="en-US" sz="3200" dirty="0" err="1">
                <a:latin typeface="A Jannat LT" pitchFamily="2" charset="-78"/>
                <a:cs typeface="A Jannat LT" pitchFamily="2" charset="-78"/>
              </a:rPr>
              <a:t>LinearRegression</a:t>
            </a:r>
            <a:r>
              <a:rPr lang="en-US" sz="3200" dirty="0">
                <a:latin typeface="A Jannat LT" pitchFamily="2" charset="-78"/>
                <a:cs typeface="A Jannat LT" pitchFamily="2" charset="-78"/>
              </a:rPr>
              <a:t> </a:t>
            </a:r>
            <a:r>
              <a:rPr lang="en-US" sz="3200" dirty="0">
                <a:latin typeface="A Jannat LT" pitchFamily="2" charset="-78"/>
                <a:cs typeface="A Jannat LT" pitchFamily="2" charset="-78"/>
                <a:sym typeface="Wingdings" panose="05000000000000000000" pitchFamily="2" charset="2"/>
              </a:rPr>
              <a:t> accuracy is: </a:t>
            </a:r>
            <a:r>
              <a:rPr lang="en-US" sz="3200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  <a:sym typeface="Wingdings" panose="05000000000000000000" pitchFamily="2" charset="2"/>
              </a:rPr>
              <a:t>0.882</a:t>
            </a:r>
            <a:r>
              <a:rPr lang="en-US" sz="3200" dirty="0">
                <a:latin typeface="A Jannat LT" pitchFamily="2" charset="-78"/>
                <a:cs typeface="A Jannat LT" pitchFamily="2" charset="-78"/>
              </a:rPr>
              <a:t>  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191D6E-047D-4E8E-9F63-552ADB6B958D}"/>
              </a:ext>
            </a:extLst>
          </p:cNvPr>
          <p:cNvSpPr txBox="1"/>
          <p:nvPr/>
        </p:nvSpPr>
        <p:spPr>
          <a:xfrm>
            <a:off x="2425799" y="3573284"/>
            <a:ext cx="8573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 Jannat LT" pitchFamily="2" charset="-78"/>
                <a:cs typeface="A Jannat LT" pitchFamily="2" charset="-78"/>
              </a:rPr>
              <a:t> </a:t>
            </a:r>
            <a:r>
              <a:rPr lang="en-US" sz="3200" dirty="0" err="1">
                <a:latin typeface="A Jannat LT" pitchFamily="2" charset="-78"/>
                <a:cs typeface="A Jannat LT" pitchFamily="2" charset="-78"/>
              </a:rPr>
              <a:t>DecisionTreeRegressor</a:t>
            </a:r>
            <a:r>
              <a:rPr lang="en-US" sz="3200" dirty="0">
                <a:latin typeface="A Jannat LT" pitchFamily="2" charset="-78"/>
                <a:cs typeface="A Jannat LT" pitchFamily="2" charset="-78"/>
              </a:rPr>
              <a:t> </a:t>
            </a:r>
            <a:r>
              <a:rPr lang="en-US" sz="3200" dirty="0">
                <a:latin typeface="A Jannat LT" pitchFamily="2" charset="-78"/>
                <a:cs typeface="A Jannat LT" pitchFamily="2" charset="-78"/>
                <a:sym typeface="Wingdings" panose="05000000000000000000" pitchFamily="2" charset="2"/>
              </a:rPr>
              <a:t> accuracy is: </a:t>
            </a:r>
            <a:r>
              <a:rPr lang="en-US" sz="3200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  <a:sym typeface="Wingdings" panose="05000000000000000000" pitchFamily="2" charset="2"/>
              </a:rPr>
              <a:t>0.963</a:t>
            </a:r>
            <a:r>
              <a:rPr lang="en-US" sz="3200" dirty="0">
                <a:latin typeface="A Jannat LT" pitchFamily="2" charset="-78"/>
                <a:cs typeface="A Jannat LT" pitchFamily="2" charset="-78"/>
              </a:rPr>
              <a:t>  </a:t>
            </a: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35C5AD04-4782-43DD-86E9-C71F528AD02D}"/>
              </a:ext>
            </a:extLst>
          </p:cNvPr>
          <p:cNvSpPr/>
          <p:nvPr/>
        </p:nvSpPr>
        <p:spPr>
          <a:xfrm rot="16200000">
            <a:off x="1636090" y="4878796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6B5C92EC-8A44-5392-455A-399855D826CA}"/>
              </a:ext>
            </a:extLst>
          </p:cNvPr>
          <p:cNvSpPr txBox="1"/>
          <p:nvPr/>
        </p:nvSpPr>
        <p:spPr>
          <a:xfrm>
            <a:off x="2425799" y="4818408"/>
            <a:ext cx="8573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 Jannat LT" pitchFamily="2" charset="-78"/>
                <a:cs typeface="A Jannat LT" pitchFamily="2" charset="-78"/>
              </a:rPr>
              <a:t>RandomForestRegressor</a:t>
            </a:r>
            <a:r>
              <a:rPr lang="en-US" sz="3200" dirty="0">
                <a:latin typeface="A Jannat LT" pitchFamily="2" charset="-78"/>
                <a:cs typeface="A Jannat LT" pitchFamily="2" charset="-78"/>
                <a:sym typeface="Wingdings" panose="05000000000000000000" pitchFamily="2" charset="2"/>
              </a:rPr>
              <a:t> accuracy is: </a:t>
            </a:r>
            <a:r>
              <a:rPr lang="en-US" sz="3200" dirty="0">
                <a:solidFill>
                  <a:srgbClr val="1F9D9E"/>
                </a:solidFill>
                <a:latin typeface="A Jannat LT" pitchFamily="2" charset="-78"/>
                <a:cs typeface="A Jannat LT" pitchFamily="2" charset="-78"/>
                <a:sym typeface="Wingdings" panose="05000000000000000000" pitchFamily="2" charset="2"/>
              </a:rPr>
              <a:t>0.979</a:t>
            </a:r>
            <a:r>
              <a:rPr lang="en-US" sz="3200" dirty="0">
                <a:latin typeface="A Jannat LT" pitchFamily="2" charset="-78"/>
                <a:cs typeface="A Jannat LT" pitchFamily="2" charset="-78"/>
              </a:rPr>
              <a:t>  </a:t>
            </a:r>
          </a:p>
        </p:txBody>
      </p:sp>
      <p:sp>
        <p:nvSpPr>
          <p:cNvPr id="29" name="مثلث قائم الزاوية 28">
            <a:extLst>
              <a:ext uri="{FF2B5EF4-FFF2-40B4-BE49-F238E27FC236}">
                <a16:creationId xmlns:a16="http://schemas.microsoft.com/office/drawing/2014/main" id="{E80DBCD2-6128-A245-CDA2-55248E406653}"/>
              </a:ext>
            </a:extLst>
          </p:cNvPr>
          <p:cNvSpPr/>
          <p:nvPr/>
        </p:nvSpPr>
        <p:spPr>
          <a:xfrm rot="10800000">
            <a:off x="10641496" y="0"/>
            <a:ext cx="1550504" cy="1550504"/>
          </a:xfrm>
          <a:prstGeom prst="rtTriangl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5940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 animBg="1"/>
      <p:bldP spid="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E23EDCD6-B1B4-8C89-85A8-917938E9290F}"/>
              </a:ext>
            </a:extLst>
          </p:cNvPr>
          <p:cNvGrpSpPr/>
          <p:nvPr/>
        </p:nvGrpSpPr>
        <p:grpSpPr>
          <a:xfrm>
            <a:off x="3968341" y="484936"/>
            <a:ext cx="3991429" cy="866907"/>
            <a:chOff x="3836457" y="555111"/>
            <a:chExt cx="3991429" cy="866907"/>
          </a:xfrm>
        </p:grpSpPr>
        <p:sp>
          <p:nvSpPr>
            <p:cNvPr id="3" name="مخطط انسيابي: مهلة 2">
              <a:extLst>
                <a:ext uri="{FF2B5EF4-FFF2-40B4-BE49-F238E27FC236}">
                  <a16:creationId xmlns:a16="http://schemas.microsoft.com/office/drawing/2014/main" id="{C9EA04AA-5742-3D37-05A3-41A610D620B3}"/>
                </a:ext>
              </a:extLst>
            </p:cNvPr>
            <p:cNvSpPr/>
            <p:nvPr/>
          </p:nvSpPr>
          <p:spPr>
            <a:xfrm>
              <a:off x="7015269" y="555111"/>
              <a:ext cx="812617" cy="824305"/>
            </a:xfrm>
            <a:prstGeom prst="flowChartDelay">
              <a:avLst/>
            </a:prstGeom>
            <a:solidFill>
              <a:srgbClr val="00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 Jannat LT" pitchFamily="2" charset="-78"/>
                <a:cs typeface="A Jannat LT" pitchFamily="2" charset="-78"/>
              </a:endParaRPr>
            </a:p>
          </p:txBody>
        </p:sp>
        <p:sp>
          <p:nvSpPr>
            <p:cNvPr id="4" name="مخطط انسيابي: مهلة 3">
              <a:extLst>
                <a:ext uri="{FF2B5EF4-FFF2-40B4-BE49-F238E27FC236}">
                  <a16:creationId xmlns:a16="http://schemas.microsoft.com/office/drawing/2014/main" id="{EF3C5908-0F15-CA51-47DA-DC5D69AC9B42}"/>
                </a:ext>
              </a:extLst>
            </p:cNvPr>
            <p:cNvSpPr/>
            <p:nvPr/>
          </p:nvSpPr>
          <p:spPr>
            <a:xfrm rot="10800000">
              <a:off x="3836457" y="555111"/>
              <a:ext cx="812617" cy="824305"/>
            </a:xfrm>
            <a:prstGeom prst="flowChartDelay">
              <a:avLst/>
            </a:prstGeom>
            <a:solidFill>
              <a:srgbClr val="00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 Jannat LT" pitchFamily="2" charset="-78"/>
                <a:cs typeface="A Jannat LT" pitchFamily="2" charset="-78"/>
              </a:endParaRPr>
            </a:p>
          </p:txBody>
        </p:sp>
        <p:grpSp>
          <p:nvGrpSpPr>
            <p:cNvPr id="2" name="مجموعة 1">
              <a:extLst>
                <a:ext uri="{FF2B5EF4-FFF2-40B4-BE49-F238E27FC236}">
                  <a16:creationId xmlns:a16="http://schemas.microsoft.com/office/drawing/2014/main" id="{4449F533-2D92-D20D-4C5C-AEAF1B0EB6A2}"/>
                </a:ext>
              </a:extLst>
            </p:cNvPr>
            <p:cNvGrpSpPr/>
            <p:nvPr/>
          </p:nvGrpSpPr>
          <p:grpSpPr>
            <a:xfrm>
              <a:off x="4445256" y="555112"/>
              <a:ext cx="2878737" cy="866906"/>
              <a:chOff x="4545624" y="548028"/>
              <a:chExt cx="2980592" cy="866906"/>
            </a:xfrm>
          </p:grpSpPr>
          <p:sp>
            <p:nvSpPr>
              <p:cNvPr id="22" name="مستطيل 21">
                <a:extLst>
                  <a:ext uri="{FF2B5EF4-FFF2-40B4-BE49-F238E27FC236}">
                    <a16:creationId xmlns:a16="http://schemas.microsoft.com/office/drawing/2014/main" id="{6028CE45-8573-8E46-3532-DF65A0A22EF8}"/>
                  </a:ext>
                </a:extLst>
              </p:cNvPr>
              <p:cNvSpPr/>
              <p:nvPr/>
            </p:nvSpPr>
            <p:spPr>
              <a:xfrm>
                <a:off x="4545624" y="548028"/>
                <a:ext cx="2980592" cy="824305"/>
              </a:xfrm>
              <a:prstGeom prst="rect">
                <a:avLst/>
              </a:prstGeom>
              <a:solidFill>
                <a:srgbClr val="00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 Jannat LT" pitchFamily="2" charset="-78"/>
                  <a:cs typeface="A Jannat LT" pitchFamily="2" charset="-78"/>
                </a:endParaRPr>
              </a:p>
            </p:txBody>
          </p:sp>
          <p:sp>
            <p:nvSpPr>
              <p:cNvPr id="7" name="TextBox 2">
                <a:extLst>
                  <a:ext uri="{FF2B5EF4-FFF2-40B4-BE49-F238E27FC236}">
                    <a16:creationId xmlns:a16="http://schemas.microsoft.com/office/drawing/2014/main" id="{4B80D93D-0EA5-E787-CC6F-99418167EAAF}"/>
                  </a:ext>
                </a:extLst>
              </p:cNvPr>
              <p:cNvSpPr txBox="1"/>
              <p:nvPr/>
            </p:nvSpPr>
            <p:spPr>
              <a:xfrm>
                <a:off x="4545624" y="583937"/>
                <a:ext cx="2787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Low" rtl="1"/>
                <a:r>
                  <a:rPr lang="en-US" sz="4800" b="1" dirty="0">
                    <a:solidFill>
                      <a:schemeClr val="bg1"/>
                    </a:solidFill>
                    <a:latin typeface="A Jannat LT" pitchFamily="2" charset="-78"/>
                    <a:ea typeface="GE SS Two Bold" panose="020A0503020102020204" pitchFamily="18" charset="-78"/>
                    <a:cs typeface="A Jannat LT" pitchFamily="2" charset="-78"/>
                  </a:rPr>
                  <a:t>Revision</a:t>
                </a:r>
              </a:p>
            </p:txBody>
          </p:sp>
        </p:grpSp>
      </p:grp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E3977F0B-B4ED-9A43-168F-B144A11DC552}"/>
              </a:ext>
            </a:extLst>
          </p:cNvPr>
          <p:cNvCxnSpPr>
            <a:cxnSpLocks/>
          </p:cNvCxnSpPr>
          <p:nvPr/>
        </p:nvCxnSpPr>
        <p:spPr>
          <a:xfrm>
            <a:off x="7694141" y="6404918"/>
            <a:ext cx="4497859" cy="0"/>
          </a:xfrm>
          <a:prstGeom prst="line">
            <a:avLst/>
          </a:prstGeom>
          <a:ln w="28575">
            <a:solidFill>
              <a:srgbClr val="002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8">
            <a:extLst>
              <a:ext uri="{FF2B5EF4-FFF2-40B4-BE49-F238E27FC236}">
                <a16:creationId xmlns:a16="http://schemas.microsoft.com/office/drawing/2014/main" id="{ADFE3730-25DC-39C1-A03C-5A6A72621412}"/>
              </a:ext>
            </a:extLst>
          </p:cNvPr>
          <p:cNvSpPr/>
          <p:nvPr/>
        </p:nvSpPr>
        <p:spPr>
          <a:xfrm rot="16200000">
            <a:off x="1636090" y="1925468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D3C2084B-A2A3-3712-7A24-A25F08BC482D}"/>
              </a:ext>
            </a:extLst>
          </p:cNvPr>
          <p:cNvSpPr/>
          <p:nvPr/>
        </p:nvSpPr>
        <p:spPr>
          <a:xfrm rot="16200000">
            <a:off x="1646569" y="2843839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002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9" name="مثلث قائم الزاوية 8">
            <a:extLst>
              <a:ext uri="{FF2B5EF4-FFF2-40B4-BE49-F238E27FC236}">
                <a16:creationId xmlns:a16="http://schemas.microsoft.com/office/drawing/2014/main" id="{904DD86A-47AD-588E-419A-333ABFD8B3F4}"/>
              </a:ext>
            </a:extLst>
          </p:cNvPr>
          <p:cNvSpPr/>
          <p:nvPr/>
        </p:nvSpPr>
        <p:spPr>
          <a:xfrm>
            <a:off x="0" y="5307496"/>
            <a:ext cx="1550504" cy="1550504"/>
          </a:xfrm>
          <a:prstGeom prst="rtTriangle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F979A486-744D-36D3-2FC2-45A5C303CE97}"/>
              </a:ext>
            </a:extLst>
          </p:cNvPr>
          <p:cNvSpPr txBox="1"/>
          <p:nvPr/>
        </p:nvSpPr>
        <p:spPr>
          <a:xfrm>
            <a:off x="2480607" y="1900153"/>
            <a:ext cx="8342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 Jannat LT" pitchFamily="2" charset="-78"/>
                <a:cs typeface="A Jannat LT" pitchFamily="2" charset="-78"/>
              </a:rPr>
              <a:t>Delete rows with the values    x | y | z   = 0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191D6E-047D-4E8E-9F63-552ADB6B958D}"/>
              </a:ext>
            </a:extLst>
          </p:cNvPr>
          <p:cNvSpPr txBox="1"/>
          <p:nvPr/>
        </p:nvSpPr>
        <p:spPr>
          <a:xfrm>
            <a:off x="2654399" y="2783451"/>
            <a:ext cx="8573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 Jannat LT" pitchFamily="2" charset="-78"/>
                <a:cs typeface="A Jannat LT" pitchFamily="2" charset="-78"/>
              </a:rPr>
              <a:t>Vol = x*y*z</a:t>
            </a: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35C5AD04-4782-43DD-86E9-C71F528AD02D}"/>
              </a:ext>
            </a:extLst>
          </p:cNvPr>
          <p:cNvSpPr/>
          <p:nvPr/>
        </p:nvSpPr>
        <p:spPr>
          <a:xfrm rot="16200000">
            <a:off x="1636090" y="3866742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6B5C92EC-8A44-5392-455A-399855D826CA}"/>
              </a:ext>
            </a:extLst>
          </p:cNvPr>
          <p:cNvSpPr txBox="1"/>
          <p:nvPr/>
        </p:nvSpPr>
        <p:spPr>
          <a:xfrm>
            <a:off x="2797130" y="4486462"/>
            <a:ext cx="7271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956"/>
                </a:solidFill>
                <a:latin typeface="A Jannat LT" pitchFamily="2" charset="-78"/>
                <a:cs typeface="A Jannat LT" pitchFamily="2" charset="-78"/>
              </a:rPr>
              <a:t>((df0['vol'] &lt; 120 ) &amp; (df0['carat'] &gt; 1 ) &amp; (df0['carat'] &lt; 2 )).sum()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0A83B53-F52E-E046-7EF7-17D779134252}"/>
              </a:ext>
            </a:extLst>
          </p:cNvPr>
          <p:cNvSpPr txBox="1"/>
          <p:nvPr/>
        </p:nvSpPr>
        <p:spPr>
          <a:xfrm>
            <a:off x="2480607" y="3841428"/>
            <a:ext cx="3841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 Jannat LT" pitchFamily="2" charset="-78"/>
                <a:cs typeface="A Jannat LT" pitchFamily="2" charset="-78"/>
              </a:rPr>
              <a:t>Delete the large Outliers</a:t>
            </a: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799C6469-7215-8186-F1B4-C56B8CB713B4}"/>
              </a:ext>
            </a:extLst>
          </p:cNvPr>
          <p:cNvSpPr/>
          <p:nvPr/>
        </p:nvSpPr>
        <p:spPr>
          <a:xfrm rot="16200000">
            <a:off x="1646569" y="5614720"/>
            <a:ext cx="514628" cy="464000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002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6A8ACD2E-B7E0-4414-62BD-E35E87243B56}"/>
              </a:ext>
            </a:extLst>
          </p:cNvPr>
          <p:cNvSpPr txBox="1"/>
          <p:nvPr/>
        </p:nvSpPr>
        <p:spPr>
          <a:xfrm>
            <a:off x="2480607" y="5679327"/>
            <a:ext cx="2487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 Jannat LT" pitchFamily="2" charset="-78"/>
                <a:cs typeface="A Jannat LT" pitchFamily="2" charset="-78"/>
              </a:rPr>
              <a:t>Normalization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3423F37-6334-C040-0441-B567108710C8}"/>
              </a:ext>
            </a:extLst>
          </p:cNvPr>
          <p:cNvSpPr/>
          <p:nvPr/>
        </p:nvSpPr>
        <p:spPr>
          <a:xfrm rot="16200000">
            <a:off x="2371221" y="4552253"/>
            <a:ext cx="297828" cy="268528"/>
          </a:xfrm>
          <a:custGeom>
            <a:avLst/>
            <a:gdLst>
              <a:gd name="connsiteX0" fmla="*/ 887506 w 887506"/>
              <a:gd name="connsiteY0" fmla="*/ 400097 h 800194"/>
              <a:gd name="connsiteX1" fmla="*/ 811720 w 887506"/>
              <a:gd name="connsiteY1" fmla="*/ 524151 h 800194"/>
              <a:gd name="connsiteX2" fmla="*/ 733059 w 887506"/>
              <a:gd name="connsiteY2" fmla="*/ 567435 h 800194"/>
              <a:gd name="connsiteX3" fmla="*/ 736514 w 887506"/>
              <a:gd name="connsiteY3" fmla="*/ 593394 h 800194"/>
              <a:gd name="connsiteX4" fmla="*/ 665629 w 887506"/>
              <a:gd name="connsiteY4" fmla="*/ 784398 h 800194"/>
              <a:gd name="connsiteX5" fmla="*/ 464772 w 887506"/>
              <a:gd name="connsiteY5" fmla="*/ 750284 h 800194"/>
              <a:gd name="connsiteX6" fmla="*/ 444408 w 887506"/>
              <a:gd name="connsiteY6" fmla="*/ 734612 h 800194"/>
              <a:gd name="connsiteX7" fmla="*/ 408714 w 887506"/>
              <a:gd name="connsiteY7" fmla="*/ 759157 h 800194"/>
              <a:gd name="connsiteX8" fmla="*/ 221876 w 887506"/>
              <a:gd name="connsiteY8" fmla="*/ 784399 h 800194"/>
              <a:gd name="connsiteX9" fmla="*/ 150991 w 887506"/>
              <a:gd name="connsiteY9" fmla="*/ 593394 h 800194"/>
              <a:gd name="connsiteX10" fmla="*/ 154491 w 887506"/>
              <a:gd name="connsiteY10" fmla="*/ 567103 h 800194"/>
              <a:gd name="connsiteX11" fmla="*/ 129972 w 887506"/>
              <a:gd name="connsiteY11" fmla="*/ 556988 h 800194"/>
              <a:gd name="connsiteX12" fmla="*/ 0 w 887506"/>
              <a:gd name="connsiteY12" fmla="*/ 400097 h 800194"/>
              <a:gd name="connsiteX13" fmla="*/ 75786 w 887506"/>
              <a:gd name="connsiteY13" fmla="*/ 276044 h 800194"/>
              <a:gd name="connsiteX14" fmla="*/ 154446 w 887506"/>
              <a:gd name="connsiteY14" fmla="*/ 232759 h 800194"/>
              <a:gd name="connsiteX15" fmla="*/ 150991 w 887506"/>
              <a:gd name="connsiteY15" fmla="*/ 206800 h 800194"/>
              <a:gd name="connsiteX16" fmla="*/ 221876 w 887506"/>
              <a:gd name="connsiteY16" fmla="*/ 15795 h 800194"/>
              <a:gd name="connsiteX17" fmla="*/ 422734 w 887506"/>
              <a:gd name="connsiteY17" fmla="*/ 49909 h 800194"/>
              <a:gd name="connsiteX18" fmla="*/ 443098 w 887506"/>
              <a:gd name="connsiteY18" fmla="*/ 65582 h 800194"/>
              <a:gd name="connsiteX19" fmla="*/ 478792 w 887506"/>
              <a:gd name="connsiteY19" fmla="*/ 41038 h 800194"/>
              <a:gd name="connsiteX20" fmla="*/ 665629 w 887506"/>
              <a:gd name="connsiteY20" fmla="*/ 15796 h 800194"/>
              <a:gd name="connsiteX21" fmla="*/ 736514 w 887506"/>
              <a:gd name="connsiteY21" fmla="*/ 206801 h 800194"/>
              <a:gd name="connsiteX22" fmla="*/ 733015 w 887506"/>
              <a:gd name="connsiteY22" fmla="*/ 233091 h 800194"/>
              <a:gd name="connsiteX23" fmla="*/ 757534 w 887506"/>
              <a:gd name="connsiteY23" fmla="*/ 243207 h 800194"/>
              <a:gd name="connsiteX24" fmla="*/ 887506 w 887506"/>
              <a:gd name="connsiteY24" fmla="*/ 400097 h 8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7506" h="800194">
                <a:moveTo>
                  <a:pt x="887506" y="400097"/>
                </a:moveTo>
                <a:cubicBezTo>
                  <a:pt x="887506" y="446049"/>
                  <a:pt x="859567" y="488739"/>
                  <a:pt x="811720" y="524151"/>
                </a:cubicBezTo>
                <a:lnTo>
                  <a:pt x="733059" y="567435"/>
                </a:lnTo>
                <a:lnTo>
                  <a:pt x="736514" y="593394"/>
                </a:lnTo>
                <a:cubicBezTo>
                  <a:pt x="741894" y="683014"/>
                  <a:pt x="718690" y="753763"/>
                  <a:pt x="665629" y="784398"/>
                </a:cubicBezTo>
                <a:cubicBezTo>
                  <a:pt x="612568" y="815033"/>
                  <a:pt x="539696" y="799753"/>
                  <a:pt x="464772" y="750284"/>
                </a:cubicBezTo>
                <a:lnTo>
                  <a:pt x="444408" y="734612"/>
                </a:lnTo>
                <a:lnTo>
                  <a:pt x="408714" y="759157"/>
                </a:lnTo>
                <a:cubicBezTo>
                  <a:pt x="338778" y="801484"/>
                  <a:pt x="271621" y="813119"/>
                  <a:pt x="221876" y="784399"/>
                </a:cubicBezTo>
                <a:cubicBezTo>
                  <a:pt x="168815" y="753764"/>
                  <a:pt x="145612" y="683015"/>
                  <a:pt x="150991" y="593394"/>
                </a:cubicBezTo>
                <a:lnTo>
                  <a:pt x="154491" y="567103"/>
                </a:lnTo>
                <a:lnTo>
                  <a:pt x="129972" y="556988"/>
                </a:lnTo>
                <a:cubicBezTo>
                  <a:pt x="49669" y="516836"/>
                  <a:pt x="0" y="461367"/>
                  <a:pt x="0" y="400097"/>
                </a:cubicBezTo>
                <a:cubicBezTo>
                  <a:pt x="0" y="354145"/>
                  <a:pt x="27939" y="311456"/>
                  <a:pt x="75786" y="276044"/>
                </a:cubicBezTo>
                <a:lnTo>
                  <a:pt x="154446" y="232759"/>
                </a:lnTo>
                <a:lnTo>
                  <a:pt x="150991" y="206800"/>
                </a:lnTo>
                <a:cubicBezTo>
                  <a:pt x="145612" y="117179"/>
                  <a:pt x="168815" y="46430"/>
                  <a:pt x="221876" y="15795"/>
                </a:cubicBezTo>
                <a:cubicBezTo>
                  <a:pt x="274937" y="-14839"/>
                  <a:pt x="347809" y="440"/>
                  <a:pt x="422734" y="49909"/>
                </a:cubicBezTo>
                <a:lnTo>
                  <a:pt x="443098" y="65582"/>
                </a:lnTo>
                <a:lnTo>
                  <a:pt x="478792" y="41038"/>
                </a:lnTo>
                <a:cubicBezTo>
                  <a:pt x="548728" y="-1290"/>
                  <a:pt x="615885" y="-12924"/>
                  <a:pt x="665629" y="15796"/>
                </a:cubicBezTo>
                <a:cubicBezTo>
                  <a:pt x="718690" y="46431"/>
                  <a:pt x="741894" y="117180"/>
                  <a:pt x="736514" y="206801"/>
                </a:cubicBezTo>
                <a:lnTo>
                  <a:pt x="733015" y="233091"/>
                </a:lnTo>
                <a:lnTo>
                  <a:pt x="757534" y="243207"/>
                </a:lnTo>
                <a:cubicBezTo>
                  <a:pt x="837837" y="283358"/>
                  <a:pt x="887506" y="338828"/>
                  <a:pt x="887506" y="400097"/>
                </a:cubicBezTo>
                <a:close/>
              </a:path>
            </a:pathLst>
          </a:cu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6" name="مثلث قائم الزاوية 15">
            <a:extLst>
              <a:ext uri="{FF2B5EF4-FFF2-40B4-BE49-F238E27FC236}">
                <a16:creationId xmlns:a16="http://schemas.microsoft.com/office/drawing/2014/main" id="{A8BA21B9-126F-EB48-4083-724D5A67F841}"/>
              </a:ext>
            </a:extLst>
          </p:cNvPr>
          <p:cNvSpPr/>
          <p:nvPr/>
        </p:nvSpPr>
        <p:spPr>
          <a:xfrm rot="10800000">
            <a:off x="10641496" y="0"/>
            <a:ext cx="1550504" cy="1550504"/>
          </a:xfrm>
          <a:prstGeom prst="rtTriangl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353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>
            <a:extLst>
              <a:ext uri="{FF2B5EF4-FFF2-40B4-BE49-F238E27FC236}">
                <a16:creationId xmlns:a16="http://schemas.microsoft.com/office/drawing/2014/main" id="{980B98C1-4F8C-0029-75D4-9EA25013E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19" y="1118652"/>
            <a:ext cx="5218502" cy="5218502"/>
          </a:xfrm>
          <a:prstGeom prst="rect">
            <a:avLst/>
          </a:prstGeom>
        </p:spPr>
      </p:pic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E23EDCD6-B1B4-8C89-85A8-917938E9290F}"/>
              </a:ext>
            </a:extLst>
          </p:cNvPr>
          <p:cNvGrpSpPr/>
          <p:nvPr/>
        </p:nvGrpSpPr>
        <p:grpSpPr>
          <a:xfrm>
            <a:off x="3968341" y="484936"/>
            <a:ext cx="3991429" cy="866907"/>
            <a:chOff x="3836457" y="555111"/>
            <a:chExt cx="3991429" cy="866907"/>
          </a:xfrm>
        </p:grpSpPr>
        <p:sp>
          <p:nvSpPr>
            <p:cNvPr id="3" name="مخطط انسيابي: مهلة 2">
              <a:extLst>
                <a:ext uri="{FF2B5EF4-FFF2-40B4-BE49-F238E27FC236}">
                  <a16:creationId xmlns:a16="http://schemas.microsoft.com/office/drawing/2014/main" id="{C9EA04AA-5742-3D37-05A3-41A610D620B3}"/>
                </a:ext>
              </a:extLst>
            </p:cNvPr>
            <p:cNvSpPr/>
            <p:nvPr/>
          </p:nvSpPr>
          <p:spPr>
            <a:xfrm>
              <a:off x="7015269" y="555111"/>
              <a:ext cx="812617" cy="824305"/>
            </a:xfrm>
            <a:prstGeom prst="flowChartDelay">
              <a:avLst/>
            </a:prstGeom>
            <a:solidFill>
              <a:srgbClr val="00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 Jannat LT" pitchFamily="2" charset="-78"/>
                <a:cs typeface="A Jannat LT" pitchFamily="2" charset="-78"/>
              </a:endParaRPr>
            </a:p>
          </p:txBody>
        </p:sp>
        <p:sp>
          <p:nvSpPr>
            <p:cNvPr id="4" name="مخطط انسيابي: مهلة 3">
              <a:extLst>
                <a:ext uri="{FF2B5EF4-FFF2-40B4-BE49-F238E27FC236}">
                  <a16:creationId xmlns:a16="http://schemas.microsoft.com/office/drawing/2014/main" id="{EF3C5908-0F15-CA51-47DA-DC5D69AC9B42}"/>
                </a:ext>
              </a:extLst>
            </p:cNvPr>
            <p:cNvSpPr/>
            <p:nvPr/>
          </p:nvSpPr>
          <p:spPr>
            <a:xfrm rot="10800000">
              <a:off x="3836457" y="555111"/>
              <a:ext cx="812617" cy="824305"/>
            </a:xfrm>
            <a:prstGeom prst="flowChartDelay">
              <a:avLst/>
            </a:prstGeom>
            <a:solidFill>
              <a:srgbClr val="00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 Jannat LT" pitchFamily="2" charset="-78"/>
                <a:cs typeface="A Jannat LT" pitchFamily="2" charset="-78"/>
              </a:endParaRPr>
            </a:p>
          </p:txBody>
        </p:sp>
        <p:grpSp>
          <p:nvGrpSpPr>
            <p:cNvPr id="2" name="مجموعة 1">
              <a:extLst>
                <a:ext uri="{FF2B5EF4-FFF2-40B4-BE49-F238E27FC236}">
                  <a16:creationId xmlns:a16="http://schemas.microsoft.com/office/drawing/2014/main" id="{4449F533-2D92-D20D-4C5C-AEAF1B0EB6A2}"/>
                </a:ext>
              </a:extLst>
            </p:cNvPr>
            <p:cNvGrpSpPr/>
            <p:nvPr/>
          </p:nvGrpSpPr>
          <p:grpSpPr>
            <a:xfrm>
              <a:off x="4445256" y="555112"/>
              <a:ext cx="2878737" cy="866906"/>
              <a:chOff x="4545624" y="548028"/>
              <a:chExt cx="2980592" cy="866906"/>
            </a:xfrm>
          </p:grpSpPr>
          <p:sp>
            <p:nvSpPr>
              <p:cNvPr id="22" name="مستطيل 21">
                <a:extLst>
                  <a:ext uri="{FF2B5EF4-FFF2-40B4-BE49-F238E27FC236}">
                    <a16:creationId xmlns:a16="http://schemas.microsoft.com/office/drawing/2014/main" id="{6028CE45-8573-8E46-3532-DF65A0A22EF8}"/>
                  </a:ext>
                </a:extLst>
              </p:cNvPr>
              <p:cNvSpPr/>
              <p:nvPr/>
            </p:nvSpPr>
            <p:spPr>
              <a:xfrm>
                <a:off x="4545624" y="548028"/>
                <a:ext cx="2980592" cy="824305"/>
              </a:xfrm>
              <a:prstGeom prst="rect">
                <a:avLst/>
              </a:prstGeom>
              <a:solidFill>
                <a:srgbClr val="00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 Jannat LT" pitchFamily="2" charset="-78"/>
                  <a:cs typeface="A Jannat LT" pitchFamily="2" charset="-78"/>
                </a:endParaRPr>
              </a:p>
            </p:txBody>
          </p:sp>
          <p:sp>
            <p:nvSpPr>
              <p:cNvPr id="7" name="TextBox 2">
                <a:extLst>
                  <a:ext uri="{FF2B5EF4-FFF2-40B4-BE49-F238E27FC236}">
                    <a16:creationId xmlns:a16="http://schemas.microsoft.com/office/drawing/2014/main" id="{4B80D93D-0EA5-E787-CC6F-99418167EAAF}"/>
                  </a:ext>
                </a:extLst>
              </p:cNvPr>
              <p:cNvSpPr txBox="1"/>
              <p:nvPr/>
            </p:nvSpPr>
            <p:spPr>
              <a:xfrm>
                <a:off x="4545624" y="583937"/>
                <a:ext cx="2787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Low" rtl="1"/>
                <a:r>
                  <a:rPr lang="en-US" sz="4800" b="1" dirty="0">
                    <a:solidFill>
                      <a:schemeClr val="bg1"/>
                    </a:solidFill>
                    <a:latin typeface="A Jannat LT" pitchFamily="2" charset="-78"/>
                    <a:ea typeface="GE SS Two Bold" panose="020A0503020102020204" pitchFamily="18" charset="-78"/>
                    <a:cs typeface="A Jannat LT" pitchFamily="2" charset="-78"/>
                  </a:rPr>
                  <a:t>Revision</a:t>
                </a:r>
              </a:p>
            </p:txBody>
          </p:sp>
        </p:grpSp>
      </p:grp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E3977F0B-B4ED-9A43-168F-B144A11DC552}"/>
              </a:ext>
            </a:extLst>
          </p:cNvPr>
          <p:cNvCxnSpPr>
            <a:cxnSpLocks/>
          </p:cNvCxnSpPr>
          <p:nvPr/>
        </p:nvCxnSpPr>
        <p:spPr>
          <a:xfrm>
            <a:off x="7694141" y="6404918"/>
            <a:ext cx="4497859" cy="0"/>
          </a:xfrm>
          <a:prstGeom prst="line">
            <a:avLst/>
          </a:prstGeom>
          <a:ln w="28575">
            <a:solidFill>
              <a:srgbClr val="002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مثلث قائم الزاوية 8">
            <a:extLst>
              <a:ext uri="{FF2B5EF4-FFF2-40B4-BE49-F238E27FC236}">
                <a16:creationId xmlns:a16="http://schemas.microsoft.com/office/drawing/2014/main" id="{904DD86A-47AD-588E-419A-333ABFD8B3F4}"/>
              </a:ext>
            </a:extLst>
          </p:cNvPr>
          <p:cNvSpPr/>
          <p:nvPr/>
        </p:nvSpPr>
        <p:spPr>
          <a:xfrm>
            <a:off x="0" y="5307496"/>
            <a:ext cx="1550504" cy="1550504"/>
          </a:xfrm>
          <a:prstGeom prst="rtTriangle">
            <a:avLst/>
          </a:prstGeom>
          <a:solidFill>
            <a:srgbClr val="1F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  <p:sp>
        <p:nvSpPr>
          <p:cNvPr id="16" name="مثلث قائم الزاوية 15">
            <a:extLst>
              <a:ext uri="{FF2B5EF4-FFF2-40B4-BE49-F238E27FC236}">
                <a16:creationId xmlns:a16="http://schemas.microsoft.com/office/drawing/2014/main" id="{107C29F4-75D8-94FF-B30F-E2E11493A5AC}"/>
              </a:ext>
            </a:extLst>
          </p:cNvPr>
          <p:cNvSpPr/>
          <p:nvPr/>
        </p:nvSpPr>
        <p:spPr>
          <a:xfrm rot="10800000">
            <a:off x="10641496" y="0"/>
            <a:ext cx="1550504" cy="1550504"/>
          </a:xfrm>
          <a:prstGeom prst="rtTriangle">
            <a:avLst/>
          </a:prstGeom>
          <a:solidFill>
            <a:srgbClr val="002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 Jannat LT" pitchFamily="2" charset="-78"/>
              <a:cs typeface="A Jannat L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5106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1F3A93"/>
      </a:dk2>
      <a:lt2>
        <a:srgbClr val="FFFFFF"/>
      </a:lt2>
      <a:accent1>
        <a:srgbClr val="F89406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Custom 11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209</Words>
  <Application>Microsoft Office PowerPoint</Application>
  <PresentationFormat>شاشة عريضة</PresentationFormat>
  <Paragraphs>47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21" baseType="lpstr">
      <vt:lpstr>Courier New</vt:lpstr>
      <vt:lpstr>Roboto Condensed Light</vt:lpstr>
      <vt:lpstr>Arial</vt:lpstr>
      <vt:lpstr>A Jannat LT</vt:lpstr>
      <vt:lpstr>Open Sans</vt:lpstr>
      <vt:lpstr>Ink Free</vt:lpstr>
      <vt:lpstr>Montserrat</vt:lpstr>
      <vt:lpstr>Ubuntu Condensed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mohamed</dc:creator>
  <cp:lastModifiedBy>H</cp:lastModifiedBy>
  <cp:revision>613</cp:revision>
  <dcterms:created xsi:type="dcterms:W3CDTF">2017-09-19T07:03:56Z</dcterms:created>
  <dcterms:modified xsi:type="dcterms:W3CDTF">2022-10-06T10:32:47Z</dcterms:modified>
</cp:coreProperties>
</file>