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6325-F83E-4DA3-B366-787F26BB44B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0688-F91B-4595-9352-40A737448E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6325-F83E-4DA3-B366-787F26BB44B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0688-F91B-4595-9352-40A737448E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6325-F83E-4DA3-B366-787F26BB44B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0688-F91B-4595-9352-40A737448E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6325-F83E-4DA3-B366-787F26BB44B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0688-F91B-4595-9352-40A737448E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6325-F83E-4DA3-B366-787F26BB44B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0688-F91B-4595-9352-40A737448E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6325-F83E-4DA3-B366-787F26BB44B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0688-F91B-4595-9352-40A737448E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6325-F83E-4DA3-B366-787F26BB44B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0688-F91B-4595-9352-40A737448E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6325-F83E-4DA3-B366-787F26BB44B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0688-F91B-4595-9352-40A737448E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6325-F83E-4DA3-B366-787F26BB44B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0688-F91B-4595-9352-40A737448E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6325-F83E-4DA3-B366-787F26BB44B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0688-F91B-4595-9352-40A737448E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6325-F83E-4DA3-B366-787F26BB44B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0688-F91B-4595-9352-40A737448E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6325-F83E-4DA3-B366-787F26BB44BC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0688-F91B-4595-9352-40A737448EC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42985"/>
            <a:ext cx="7958166" cy="2457466"/>
          </a:xfrm>
        </p:spPr>
        <p:txBody>
          <a:bodyPr>
            <a:noAutofit/>
          </a:bodyPr>
          <a:lstStyle/>
          <a:p>
            <a:r>
              <a:rPr lang="en-US" sz="4800" i="1" dirty="0" smtClean="0">
                <a:solidFill>
                  <a:srgbClr val="C00000"/>
                </a:solidFill>
                <a:latin typeface="Arial Black" pitchFamily="34" charset="0"/>
              </a:rPr>
              <a:t>1-How </a:t>
            </a:r>
            <a:r>
              <a:rPr lang="en-US" sz="4800" i="1" dirty="0">
                <a:solidFill>
                  <a:srgbClr val="C00000"/>
                </a:solidFill>
                <a:latin typeface="Arial Black" pitchFamily="34" charset="0"/>
              </a:rPr>
              <a:t>does the web work</a:t>
            </a:r>
            <a:r>
              <a:rPr lang="en-US" sz="4800" dirty="0">
                <a:solidFill>
                  <a:srgbClr val="C00000"/>
                </a:solidFill>
                <a:latin typeface="Arial Black" pitchFamily="34" charset="0"/>
              </a:rPr>
              <a:t>?</a:t>
            </a:r>
            <a:br>
              <a:rPr lang="en-US" sz="4800" dirty="0">
                <a:solidFill>
                  <a:srgbClr val="C00000"/>
                </a:solidFill>
                <a:latin typeface="Arial Black" pitchFamily="34" charset="0"/>
              </a:rPr>
            </a:br>
            <a:endParaRPr lang="fr-FR" sz="4800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285728"/>
            <a:ext cx="7858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+mj-lt"/>
              </a:rPr>
              <a:t>The </a:t>
            </a:r>
            <a:r>
              <a:rPr lang="en-US" b="1" dirty="0">
                <a:latin typeface="+mj-lt"/>
              </a:rPr>
              <a:t>web browser connects to the web server and sends an HTTP request (via the protocol stack) for the desired web </a:t>
            </a:r>
            <a:r>
              <a:rPr lang="en-US" b="1" dirty="0" smtClean="0">
                <a:latin typeface="+mj-lt"/>
              </a:rPr>
              <a:t>page</a:t>
            </a:r>
          </a:p>
          <a:p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1357298"/>
            <a:ext cx="59996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2-what do you need to be a web developer?</a:t>
            </a:r>
            <a:endParaRPr lang="fr-FR" sz="4800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997839"/>
            <a:ext cx="4572000" cy="32008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Steps to Become a Web </a:t>
            </a:r>
            <a:r>
              <a:rPr lang="en-US" sz="2000" b="1" dirty="0" smtClean="0">
                <a:solidFill>
                  <a:schemeClr val="tx2"/>
                </a:solidFill>
              </a:rPr>
              <a:t>Developer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dirty="0"/>
              <a:t>Earn Degree(s) An aspiring web developer must first complete an education to develop basic coding and programming skills. ...</a:t>
            </a:r>
          </a:p>
          <a:p>
            <a:r>
              <a:rPr lang="en-US" dirty="0"/>
              <a:t>Pursue Internship(s) Landing a solid internship as a new web developer provides vital work experience. ...</a:t>
            </a:r>
          </a:p>
          <a:p>
            <a:r>
              <a:rPr lang="en-US" dirty="0"/>
              <a:t>Build Your Portfolio. ...</a:t>
            </a:r>
          </a:p>
          <a:p>
            <a:r>
              <a:rPr lang="en-US" dirty="0"/>
              <a:t>Earn Certification(s) ...</a:t>
            </a:r>
          </a:p>
          <a:p>
            <a:r>
              <a:rPr lang="en-US" dirty="0"/>
              <a:t>Create Your Resume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928670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3-Why did you choose to learn web development</a:t>
            </a:r>
            <a:r>
              <a:rPr lang="en-US" sz="48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?</a:t>
            </a:r>
            <a:endParaRPr lang="fr-FR" sz="4800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5918" y="1857364"/>
            <a:ext cx="50720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Web development </a:t>
            </a:r>
            <a:r>
              <a:rPr lang="en-US" b="1" dirty="0"/>
              <a:t>gives you the opportunity to express yourself creatively on the internet</a:t>
            </a:r>
            <a:r>
              <a:rPr lang="en-US" dirty="0"/>
              <a:t>. If you have an idea you would like to try as you discover your web dev skills, try it out. Web dev is a fun, creative experience.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108</Words>
  <Application>Microsoft Office PowerPoint</Application>
  <PresentationFormat>Affichage à l'écran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1-How does the web work? </vt:lpstr>
      <vt:lpstr>Diapositive 2</vt:lpstr>
      <vt:lpstr>Diapositive 3</vt:lpstr>
      <vt:lpstr>Diapositive 4</vt:lpstr>
      <vt:lpstr>Diapositive 5</vt:lpstr>
      <vt:lpstr>Diapositive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work?</dc:title>
  <dc:creator>pc</dc:creator>
  <cp:lastModifiedBy>pc</cp:lastModifiedBy>
  <cp:revision>3</cp:revision>
  <dcterms:created xsi:type="dcterms:W3CDTF">2022-06-28T13:35:56Z</dcterms:created>
  <dcterms:modified xsi:type="dcterms:W3CDTF">2022-06-28T13:59:39Z</dcterms:modified>
</cp:coreProperties>
</file>