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680">
          <p15:clr>
            <a:srgbClr val="9AA0A6"/>
          </p15:clr>
        </p15:guide>
        <p15:guide id="4" orient="horz" pos="567">
          <p15:clr>
            <a:srgbClr val="9AA0A6"/>
          </p15:clr>
        </p15:guide>
        <p15:guide id="5" orient="horz" pos="486">
          <p15:clr>
            <a:srgbClr val="9AA0A6"/>
          </p15:clr>
        </p15:guide>
        <p15:guide id="6" pos="4172">
          <p15:clr>
            <a:srgbClr val="9AA0A6"/>
          </p15:clr>
        </p15:guide>
        <p15:guide id="7" pos="5669">
          <p15:clr>
            <a:srgbClr val="9AA0A6"/>
          </p15:clr>
        </p15:guide>
        <p15:guide id="8" pos="3628">
          <p15:clr>
            <a:srgbClr val="9AA0A6"/>
          </p15:clr>
        </p15:guide>
        <p15:guide id="9" pos="4418">
          <p15:clr>
            <a:srgbClr val="9AA0A6"/>
          </p15:clr>
        </p15:guide>
        <p15:guide id="10" orient="horz" pos="680">
          <p15:clr>
            <a:srgbClr val="9AA0A6"/>
          </p15:clr>
        </p15:guide>
        <p15:guide id="11" pos="1247">
          <p15:clr>
            <a:srgbClr val="9AA0A6"/>
          </p15:clr>
        </p15:guide>
        <p15:guide id="12" pos="3402">
          <p15:clr>
            <a:srgbClr val="9AA0A6"/>
          </p15:clr>
        </p15:guide>
        <p15:guide id="13" orient="horz" pos="3212">
          <p15:clr>
            <a:srgbClr val="9AA0A6"/>
          </p15:clr>
        </p15:guide>
        <p15:guide id="14" pos="1134">
          <p15:clr>
            <a:srgbClr val="9AA0A6"/>
          </p15:clr>
        </p15:guide>
        <p15:guide id="15" orient="horz" pos="2826">
          <p15:clr>
            <a:srgbClr val="9AA0A6"/>
          </p15:clr>
        </p15:guide>
        <p15:guide id="16" orient="horz" pos="1384">
          <p15:clr>
            <a:srgbClr val="9AA0A6"/>
          </p15:clr>
        </p15:guide>
        <p15:guide id="17" orient="horz" pos="17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C19B7B-E454-4EA9-9035-C651F8727121}">
  <a:tblStyle styleId="{23C19B7B-E454-4EA9-9035-C651F87271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F2F33F1-1D6B-467A-95DE-E75BEC9CDD7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680"/>
        <p:guide pos="567" orient="horz"/>
        <p:guide pos="486" orient="horz"/>
        <p:guide pos="4172"/>
        <p:guide pos="5669"/>
        <p:guide pos="3628"/>
        <p:guide pos="4418"/>
        <p:guide pos="680" orient="horz"/>
        <p:guide pos="1247"/>
        <p:guide pos="3402"/>
        <p:guide pos="3212" orient="horz"/>
        <p:guide pos="1134"/>
        <p:guide pos="2826" orient="horz"/>
        <p:guide pos="1384" orient="horz"/>
        <p:guide pos="17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5058b45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5058b45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f5058b45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f5058b45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f5058b45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f5058b45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6b2c2964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6b2c2964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f5058b45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f5058b45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f5058b45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f5058b45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f5058b45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f5058b45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f5058b45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f5058b45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fd3c237d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fd3c237d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fd3c237d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fd3c237d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6b2c29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6b2c29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fd3c237d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fd3c237d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9fd3c237d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9fd3c237d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9fd3c237d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9fd3c237d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fd3c237d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fd3c237d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fd3c237d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fd3c237d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fd3c237d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fd3c237d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fd3c237d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fd3c237d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6b2c296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6b2c296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6b2c296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6b2c296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6b2c2964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6b2c2964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fd3c237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fd3c237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f5058b45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f5058b45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fd3c2409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fd3c2409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5058b4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5058b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0" name="Google Shape;50;p12"/>
          <p:cNvSpPr txBox="1"/>
          <p:nvPr/>
        </p:nvSpPr>
        <p:spPr>
          <a:xfrm>
            <a:off x="1005350" y="127675"/>
            <a:ext cx="244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 Title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" name="Google Shape;19;p4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{23C19B7B-E454-4EA9-9035-C651F8727121}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extLst>
    <p:ext uri="{DCECCB84-F9BA-43D5-87BE-67443E8EF086}">
      <p15:sldGuideLst>
        <p15:guide id="1" pos="55">
          <p15:clr>
            <a:srgbClr val="FA7B17"/>
          </p15:clr>
        </p15:guide>
        <p15:guide id="2" pos="56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16383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05425" y="1137788"/>
            <a:ext cx="1317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기획서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672375" y="1694975"/>
            <a:ext cx="3685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인증  </a:t>
            </a:r>
            <a:endParaRPr b="1" sz="3100">
              <a:solidFill>
                <a:srgbClr val="FFFFFF"/>
              </a:solidFill>
            </a:endParaRPr>
          </a:p>
        </p:txBody>
      </p:sp>
      <p:graphicFrame>
        <p:nvGraphicFramePr>
          <p:cNvPr id="58" name="Google Shape;58;p13"/>
          <p:cNvGraphicFramePr/>
          <p:nvPr/>
        </p:nvGraphicFramePr>
        <p:xfrm>
          <a:off x="5887950" y="343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843625"/>
                <a:gridCol w="2208625"/>
              </a:tblGrid>
              <a:tr h="33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작성자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함현승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부서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연구개발팀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작성일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2020.11.02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버전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v1.0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00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22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회원가입</a:t>
            </a:r>
            <a:endParaRPr b="1" sz="1100"/>
          </a:p>
        </p:txBody>
      </p:sp>
      <p:sp>
        <p:nvSpPr>
          <p:cNvPr id="234" name="Google Shape;234;p22"/>
          <p:cNvSpPr txBox="1"/>
          <p:nvPr/>
        </p:nvSpPr>
        <p:spPr>
          <a:xfrm>
            <a:off x="1865975" y="1953150"/>
            <a:ext cx="882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Step1. 약관동의</a:t>
            </a:r>
            <a:endParaRPr b="1" sz="200"/>
          </a:p>
        </p:txBody>
      </p:sp>
      <p:sp>
        <p:nvSpPr>
          <p:cNvPr id="235" name="Google Shape;235;p22"/>
          <p:cNvSpPr txBox="1"/>
          <p:nvPr/>
        </p:nvSpPr>
        <p:spPr>
          <a:xfrm>
            <a:off x="2159200" y="2302425"/>
            <a:ext cx="95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전체 동의하기</a:t>
            </a:r>
            <a:endParaRPr sz="200"/>
          </a:p>
        </p:txBody>
      </p:sp>
      <p:sp>
        <p:nvSpPr>
          <p:cNvPr id="236" name="Google Shape;236;p22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다음으로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2159200" y="2615025"/>
            <a:ext cx="1115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(필수) 서비스 이용약관</a:t>
            </a:r>
            <a:endParaRPr sz="200"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2159200" y="2927613"/>
            <a:ext cx="1769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(필수) 개인(신용)정보 수집 및 이용</a:t>
            </a:r>
            <a:endParaRPr sz="200"/>
          </a:p>
        </p:txBody>
      </p:sp>
      <p:sp>
        <p:nvSpPr>
          <p:cNvPr id="240" name="Google Shape;240;p22"/>
          <p:cNvSpPr txBox="1"/>
          <p:nvPr/>
        </p:nvSpPr>
        <p:spPr>
          <a:xfrm>
            <a:off x="2159200" y="3240225"/>
            <a:ext cx="1769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(필수) 만 14세 이상입니다.</a:t>
            </a:r>
            <a:endParaRPr sz="200"/>
          </a:p>
        </p:txBody>
      </p:sp>
      <p:sp>
        <p:nvSpPr>
          <p:cNvPr id="241" name="Google Shape;241;p22"/>
          <p:cNvSpPr/>
          <p:nvPr/>
        </p:nvSpPr>
        <p:spPr>
          <a:xfrm>
            <a:off x="1981600" y="2327925"/>
            <a:ext cx="177600" cy="16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981600" y="2640525"/>
            <a:ext cx="177600" cy="16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1981600" y="3265713"/>
            <a:ext cx="177600" cy="1632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1981600" y="2953113"/>
            <a:ext cx="177600" cy="16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 txBox="1"/>
          <p:nvPr/>
        </p:nvSpPr>
        <p:spPr>
          <a:xfrm rot="-2909173">
            <a:off x="1916185" y="3187320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246" name="Google Shape;246;p22"/>
          <p:cNvSpPr txBox="1"/>
          <p:nvPr/>
        </p:nvSpPr>
        <p:spPr>
          <a:xfrm rot="10800000">
            <a:off x="4313888" y="2523075"/>
            <a:ext cx="397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＜</a:t>
            </a:r>
            <a:endParaRPr sz="1300">
              <a:solidFill>
                <a:srgbClr val="B7B7B7"/>
              </a:solidFill>
            </a:endParaRPr>
          </a:p>
        </p:txBody>
      </p:sp>
      <p:sp>
        <p:nvSpPr>
          <p:cNvPr id="247" name="Google Shape;247;p22"/>
          <p:cNvSpPr txBox="1"/>
          <p:nvPr/>
        </p:nvSpPr>
        <p:spPr>
          <a:xfrm rot="10800000">
            <a:off x="4313888" y="2835675"/>
            <a:ext cx="397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＜</a:t>
            </a:r>
            <a:endParaRPr sz="1300">
              <a:solidFill>
                <a:srgbClr val="B7B7B7"/>
              </a:solidFill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1080000" y="4687983"/>
            <a:ext cx="4320000" cy="360000"/>
          </a:xfrm>
          <a:prstGeom prst="rect">
            <a:avLst/>
          </a:prstGeom>
          <a:solidFill>
            <a:srgbClr val="E769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</a:rPr>
              <a:t>!   필수약관에 동의해주세요.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1876200" y="4556479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250" name="Google Shape;250;p22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회원가입 - Step1. 약관동의 페이지 - 오류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</a:t>
                      </a:r>
                      <a:r>
                        <a:rPr lang="ko" sz="800"/>
                        <a:t>필수약관 체크 알림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필수약관 3가지 항목 미체크 시 약관동의 안내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  알림 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00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23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회원가입</a:t>
            </a:r>
            <a:endParaRPr b="1" sz="1100"/>
          </a:p>
        </p:txBody>
      </p:sp>
      <p:sp>
        <p:nvSpPr>
          <p:cNvPr id="258" name="Google Shape;258;p23"/>
          <p:cNvSpPr txBox="1"/>
          <p:nvPr/>
        </p:nvSpPr>
        <p:spPr>
          <a:xfrm>
            <a:off x="1865975" y="1953150"/>
            <a:ext cx="882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Step2. 본인인증</a:t>
            </a:r>
            <a:endParaRPr b="1" sz="200"/>
          </a:p>
        </p:txBody>
      </p:sp>
      <p:sp>
        <p:nvSpPr>
          <p:cNvPr id="259" name="Google Shape;259;p23"/>
          <p:cNvSpPr txBox="1"/>
          <p:nvPr/>
        </p:nvSpPr>
        <p:spPr>
          <a:xfrm>
            <a:off x="2090250" y="2148388"/>
            <a:ext cx="2299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본인 명의의 휴대전화</a:t>
            </a:r>
            <a:r>
              <a:rPr lang="ko" sz="700"/>
              <a:t>로 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사용자 본인이 맞는지 확인해주세요.</a:t>
            </a:r>
            <a:endParaRPr sz="700"/>
          </a:p>
        </p:txBody>
      </p:sp>
      <p:sp>
        <p:nvSpPr>
          <p:cNvPr id="260" name="Google Shape;260;p23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본인인증 하기</a:t>
            </a:r>
            <a:endParaRPr sz="800"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/>
        </p:nvSpPr>
        <p:spPr>
          <a:xfrm>
            <a:off x="2355300" y="3264525"/>
            <a:ext cx="1769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010-xxxx-xxxx</a:t>
            </a:r>
            <a:endParaRPr sz="200"/>
          </a:p>
        </p:txBody>
      </p:sp>
      <p:sp>
        <p:nvSpPr>
          <p:cNvPr id="263" name="Google Shape;263;p23"/>
          <p:cNvSpPr txBox="1"/>
          <p:nvPr/>
        </p:nvSpPr>
        <p:spPr>
          <a:xfrm>
            <a:off x="2361029" y="22227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264" name="Google Shape;264;p23"/>
          <p:cNvGrpSpPr/>
          <p:nvPr/>
        </p:nvGrpSpPr>
        <p:grpSpPr>
          <a:xfrm>
            <a:off x="2640239" y="2599068"/>
            <a:ext cx="1077123" cy="563970"/>
            <a:chOff x="2224650" y="1944850"/>
            <a:chExt cx="2038075" cy="1156150"/>
          </a:xfrm>
        </p:grpSpPr>
        <p:sp>
          <p:nvSpPr>
            <p:cNvPr id="265" name="Google Shape;265;p23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Image</a:t>
              </a:r>
              <a:endParaRPr/>
            </a:p>
          </p:txBody>
        </p:sp>
        <p:cxnSp>
          <p:nvCxnSpPr>
            <p:cNvPr id="266" name="Google Shape;266;p23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23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8" name="Google Shape;268;p23"/>
          <p:cNvSpPr txBox="1"/>
          <p:nvPr/>
        </p:nvSpPr>
        <p:spPr>
          <a:xfrm>
            <a:off x="1903829" y="38229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2552625" y="248838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270" name="Google Shape;270;p23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회원가입 - Step2. 본인인증 페이지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안내 문구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본인명의 휴대전화 강조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2. 본인인증 페이지 이미지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- 협의 후 수정 예정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본인인증 하기 아이콘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본인확인 (PASS)페이지로 이동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00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875" y="906237"/>
            <a:ext cx="2644650" cy="412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p24"/>
          <p:cNvSpPr txBox="1"/>
          <p:nvPr/>
        </p:nvSpPr>
        <p:spPr>
          <a:xfrm>
            <a:off x="4288000" y="1238125"/>
            <a:ext cx="1927500" cy="52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02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인증이 완료되었습니다.</a:t>
            </a:r>
            <a:endParaRPr sz="900"/>
          </a:p>
        </p:txBody>
      </p:sp>
      <p:sp>
        <p:nvSpPr>
          <p:cNvPr id="279" name="Google Shape;279;p24"/>
          <p:cNvSpPr/>
          <p:nvPr/>
        </p:nvSpPr>
        <p:spPr>
          <a:xfrm>
            <a:off x="5718400" y="1496425"/>
            <a:ext cx="401100" cy="216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확인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4288000" y="1080000"/>
            <a:ext cx="1927500" cy="15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Alert</a:t>
            </a:r>
            <a:r>
              <a:rPr lang="ko" sz="800"/>
              <a:t>  </a:t>
            </a:r>
            <a:r>
              <a:rPr lang="ko" sz="700"/>
              <a:t>                                                         X</a:t>
            </a:r>
            <a:endParaRPr sz="700"/>
          </a:p>
        </p:txBody>
      </p:sp>
      <p:sp>
        <p:nvSpPr>
          <p:cNvPr id="281" name="Google Shape;281;p24"/>
          <p:cNvSpPr txBox="1"/>
          <p:nvPr/>
        </p:nvSpPr>
        <p:spPr>
          <a:xfrm>
            <a:off x="3519225" y="4221080"/>
            <a:ext cx="21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24"/>
          <p:cNvCxnSpPr>
            <a:stCxn id="278" idx="1"/>
            <a:endCxn id="281" idx="3"/>
          </p:cNvCxnSpPr>
          <p:nvPr/>
        </p:nvCxnSpPr>
        <p:spPr>
          <a:xfrm flipH="1">
            <a:off x="3735100" y="1502575"/>
            <a:ext cx="552900" cy="2826600"/>
          </a:xfrm>
          <a:prstGeom prst="bentConnector3">
            <a:avLst>
              <a:gd fmla="val 3386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3" name="Google Shape;283;p24"/>
          <p:cNvSpPr txBox="1"/>
          <p:nvPr/>
        </p:nvSpPr>
        <p:spPr>
          <a:xfrm>
            <a:off x="4288000" y="2470125"/>
            <a:ext cx="1927500" cy="52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02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이미 가입된 회원입니다.</a:t>
            </a:r>
            <a:endParaRPr sz="900"/>
          </a:p>
        </p:txBody>
      </p:sp>
      <p:sp>
        <p:nvSpPr>
          <p:cNvPr id="284" name="Google Shape;284;p24"/>
          <p:cNvSpPr/>
          <p:nvPr/>
        </p:nvSpPr>
        <p:spPr>
          <a:xfrm>
            <a:off x="5718400" y="2728425"/>
            <a:ext cx="401100" cy="216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확인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4288000" y="2312000"/>
            <a:ext cx="1927500" cy="15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Alert  </a:t>
            </a:r>
            <a:r>
              <a:rPr lang="ko" sz="700"/>
              <a:t>                                                         X</a:t>
            </a:r>
            <a:endParaRPr sz="700"/>
          </a:p>
        </p:txBody>
      </p:sp>
      <p:cxnSp>
        <p:nvCxnSpPr>
          <p:cNvPr id="286" name="Google Shape;286;p24"/>
          <p:cNvCxnSpPr>
            <a:stCxn id="283" idx="1"/>
          </p:cNvCxnSpPr>
          <p:nvPr/>
        </p:nvCxnSpPr>
        <p:spPr>
          <a:xfrm rot="10800000">
            <a:off x="4110700" y="2734575"/>
            <a:ext cx="177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7" name="Google Shape;287;p24"/>
          <p:cNvSpPr txBox="1"/>
          <p:nvPr/>
        </p:nvSpPr>
        <p:spPr>
          <a:xfrm>
            <a:off x="1151204" y="9602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1264407" y="425387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4197011" y="992073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4206604" y="2211273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5622609" y="1365672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3-1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5632202" y="2601866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4-1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293" name="Google Shape;293;p24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회원가입 - 휴대폰 본인확인(PASS)  페이지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</a:t>
                      </a:r>
                      <a:r>
                        <a:rPr lang="ko" sz="800"/>
                        <a:t>본인확인 화면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시작하기 아이콘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시작하기 아이콘 클릭 후 인증완료 시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   인증된 사용자의 정보가 DB에 있는지 조회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인증완료 알림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DB조회 후 사용자가 등록 안되어 있다면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인증완료 알림 노출 후 회원가입 절차 밟기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3-1 인증알림 확인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확인 버튼 클릭 시 Step3. 정보입력 페이지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4. 이미 가입된 회원 알림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DB조회 후 사용자가 등록되어 있다면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 이미 가입된 회원 알림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4-1. 가입된 회원 알림 확인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확인 버튼 클릭 시 로그인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271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25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회원가입 - Step3. 정보입력 페이지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아이디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아이디 입력 전 올바른 형식 안내 문구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입력 시 문구는 사라지도록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- 6 ~ 20 자리 영문과 숫자 조합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비밀번호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비밀번호 입력 전 올바른 형식 안내 문구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- 8 ~ 12자리 영문과 숫자+특수문자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2-1. 비밀번호 표시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비밀번호 입력 시 ‘ * ‘ 형태로 입력되도록 표시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시작버튼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시작 버튼 클릭 시 마이언 메인 페이지로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아이디와 비밀번호 형식 확인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DB 저장된 정보와 입력 아이디 정보 확인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입력아이디 정보가 이미 존재한다면 알림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알림 확인 클릭 시 입력정보 지워지고 다시 입력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비밀번호와 비밀번호 확인 입력정보 일치여부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  검사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비밀번호 저장 시 sha() 이용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  <p:pic>
        <p:nvPicPr>
          <p:cNvPr id="300" name="Google Shape;3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25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회원가입</a:t>
            </a:r>
            <a:endParaRPr b="1" sz="1000"/>
          </a:p>
        </p:txBody>
      </p:sp>
      <p:sp>
        <p:nvSpPr>
          <p:cNvPr id="302" name="Google Shape;302;p25"/>
          <p:cNvSpPr txBox="1"/>
          <p:nvPr/>
        </p:nvSpPr>
        <p:spPr>
          <a:xfrm>
            <a:off x="1785889" y="2040379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303" name="Google Shape;303;p25"/>
          <p:cNvSpPr txBox="1"/>
          <p:nvPr/>
        </p:nvSpPr>
        <p:spPr>
          <a:xfrm>
            <a:off x="1800000" y="260702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304" name="Google Shape;304;p25"/>
          <p:cNvSpPr/>
          <p:nvPr/>
        </p:nvSpPr>
        <p:spPr>
          <a:xfrm>
            <a:off x="1985200" y="2258567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영문과 숫자만 사용해주세요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1985200" y="2821228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영문, 숫자, 특수문자를 혼합한 8~12자리에요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1985200" y="4078417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마이언 시작하기</a:t>
            </a:r>
            <a:endParaRPr b="1" sz="800"/>
          </a:p>
        </p:txBody>
      </p:sp>
      <p:pic>
        <p:nvPicPr>
          <p:cNvPr id="307" name="Google Shape;3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5"/>
          <p:cNvSpPr/>
          <p:nvPr/>
        </p:nvSpPr>
        <p:spPr>
          <a:xfrm>
            <a:off x="1985200" y="3425964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</a:rPr>
              <a:t>⦁⦁⦁⦁⦁⦁⦁⦁⦁⦁⦁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1865975" y="1720317"/>
            <a:ext cx="98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Step3. 정보 입력</a:t>
            </a:r>
            <a:endParaRPr b="1" sz="300"/>
          </a:p>
        </p:txBody>
      </p:sp>
      <p:sp>
        <p:nvSpPr>
          <p:cNvPr id="310" name="Google Shape;310;p25"/>
          <p:cNvSpPr txBox="1"/>
          <p:nvPr/>
        </p:nvSpPr>
        <p:spPr>
          <a:xfrm>
            <a:off x="1849389" y="3211742"/>
            <a:ext cx="81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311" name="Google Shape;311;p25"/>
          <p:cNvSpPr txBox="1"/>
          <p:nvPr/>
        </p:nvSpPr>
        <p:spPr>
          <a:xfrm>
            <a:off x="1874007" y="2771175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1879215" y="3380775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2-1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1874007" y="219647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1874004" y="3943779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4577200" y="1238125"/>
            <a:ext cx="1927500" cy="52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02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이미 존재하는 아이디입니다!</a:t>
            </a:r>
            <a:endParaRPr sz="900"/>
          </a:p>
        </p:txBody>
      </p:sp>
      <p:sp>
        <p:nvSpPr>
          <p:cNvPr id="316" name="Google Shape;316;p25"/>
          <p:cNvSpPr/>
          <p:nvPr/>
        </p:nvSpPr>
        <p:spPr>
          <a:xfrm>
            <a:off x="6007600" y="1559425"/>
            <a:ext cx="334800" cy="153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확인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4577200" y="1080000"/>
            <a:ext cx="1927500" cy="15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Alert  </a:t>
            </a:r>
            <a:r>
              <a:rPr lang="ko" sz="700"/>
              <a:t>                                                         X</a:t>
            </a:r>
            <a:endParaRPr sz="700"/>
          </a:p>
        </p:txBody>
      </p:sp>
      <p:cxnSp>
        <p:nvCxnSpPr>
          <p:cNvPr id="318" name="Google Shape;318;p25"/>
          <p:cNvCxnSpPr>
            <a:stCxn id="306" idx="3"/>
            <a:endCxn id="315" idx="2"/>
          </p:cNvCxnSpPr>
          <p:nvPr/>
        </p:nvCxnSpPr>
        <p:spPr>
          <a:xfrm flipH="1" rot="10800000">
            <a:off x="4577200" y="1766917"/>
            <a:ext cx="963900" cy="2455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5" name="Google Shape;325;p26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회원가입</a:t>
            </a:r>
            <a:endParaRPr b="1" sz="1000"/>
          </a:p>
        </p:txBody>
      </p:sp>
      <p:sp>
        <p:nvSpPr>
          <p:cNvPr id="326" name="Google Shape;326;p26"/>
          <p:cNvSpPr txBox="1"/>
          <p:nvPr/>
        </p:nvSpPr>
        <p:spPr>
          <a:xfrm>
            <a:off x="1785889" y="2040379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327" name="Google Shape;327;p26"/>
          <p:cNvSpPr txBox="1"/>
          <p:nvPr/>
        </p:nvSpPr>
        <p:spPr>
          <a:xfrm>
            <a:off x="1800000" y="260702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328" name="Google Shape;328;p26"/>
          <p:cNvSpPr/>
          <p:nvPr/>
        </p:nvSpPr>
        <p:spPr>
          <a:xfrm>
            <a:off x="1985200" y="2258567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테스트테스트</a:t>
            </a:r>
            <a:endParaRPr b="1" sz="800"/>
          </a:p>
        </p:txBody>
      </p:sp>
      <p:sp>
        <p:nvSpPr>
          <p:cNvPr id="329" name="Google Shape;329;p26"/>
          <p:cNvSpPr/>
          <p:nvPr/>
        </p:nvSpPr>
        <p:spPr>
          <a:xfrm>
            <a:off x="1985200" y="2821228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영문, 숫자, 특수문자를 혼합한 8~12자리에요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1985200" y="4078417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마이언 시작하기</a:t>
            </a:r>
            <a:endParaRPr b="1" sz="800"/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6"/>
          <p:cNvSpPr txBox="1"/>
          <p:nvPr/>
        </p:nvSpPr>
        <p:spPr>
          <a:xfrm>
            <a:off x="1849389" y="3211742"/>
            <a:ext cx="81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333" name="Google Shape;333;p26"/>
          <p:cNvSpPr/>
          <p:nvPr/>
        </p:nvSpPr>
        <p:spPr>
          <a:xfrm>
            <a:off x="1985200" y="3425964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영문, 숫자, 특수문자를 혼합한 8~12자리에요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1865975" y="1720317"/>
            <a:ext cx="98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Step3. 정보 입력</a:t>
            </a:r>
            <a:endParaRPr b="1" sz="300"/>
          </a:p>
        </p:txBody>
      </p:sp>
      <p:sp>
        <p:nvSpPr>
          <p:cNvPr id="335" name="Google Shape;335;p26"/>
          <p:cNvSpPr txBox="1"/>
          <p:nvPr/>
        </p:nvSpPr>
        <p:spPr>
          <a:xfrm>
            <a:off x="1074300" y="4642700"/>
            <a:ext cx="4320000" cy="397200"/>
          </a:xfrm>
          <a:prstGeom prst="rect">
            <a:avLst/>
          </a:prstGeom>
          <a:solidFill>
            <a:srgbClr val="E769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!   아이디는 6 ~ 20자리 영문과 숫자만을 이용하여 입력해주세요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1874007" y="219647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1874007" y="451947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1-1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338" name="Google Shape;338;p26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회원가입 - 아이디 입력 오류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아이디 입력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지정된 형식에 맞지않는 테스트 아이디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1-1. 아이디 형식 안내 문구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형식에 맞지 않는 아이디를 입력했다면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올바른 아이디 입력 형식 알림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5" name="Google Shape;345;p27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회원가입</a:t>
            </a:r>
            <a:endParaRPr b="1" sz="1000"/>
          </a:p>
        </p:txBody>
      </p:sp>
      <p:sp>
        <p:nvSpPr>
          <p:cNvPr id="346" name="Google Shape;346;p27"/>
          <p:cNvSpPr txBox="1"/>
          <p:nvPr/>
        </p:nvSpPr>
        <p:spPr>
          <a:xfrm>
            <a:off x="1785889" y="2040379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347" name="Google Shape;347;p27"/>
          <p:cNvSpPr txBox="1"/>
          <p:nvPr/>
        </p:nvSpPr>
        <p:spPr>
          <a:xfrm>
            <a:off x="1800000" y="260702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348" name="Google Shape;348;p27"/>
          <p:cNvSpPr/>
          <p:nvPr/>
        </p:nvSpPr>
        <p:spPr>
          <a:xfrm>
            <a:off x="1985200" y="2258567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hyun3667</a:t>
            </a:r>
            <a:endParaRPr b="1" sz="800"/>
          </a:p>
        </p:txBody>
      </p:sp>
      <p:sp>
        <p:nvSpPr>
          <p:cNvPr id="349" name="Google Shape;349;p27"/>
          <p:cNvSpPr/>
          <p:nvPr/>
        </p:nvSpPr>
        <p:spPr>
          <a:xfrm>
            <a:off x="1985200" y="2821228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영문, 숫자, 특수문자를 혼합한 8~12자리에요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1985200" y="4078417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마이언 시작하기</a:t>
            </a:r>
            <a:endParaRPr b="1" sz="800"/>
          </a:p>
        </p:txBody>
      </p:sp>
      <p:pic>
        <p:nvPicPr>
          <p:cNvPr id="351" name="Google Shape;35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7"/>
          <p:cNvSpPr txBox="1"/>
          <p:nvPr/>
        </p:nvSpPr>
        <p:spPr>
          <a:xfrm>
            <a:off x="1849389" y="3211742"/>
            <a:ext cx="81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353" name="Google Shape;353;p27"/>
          <p:cNvSpPr/>
          <p:nvPr/>
        </p:nvSpPr>
        <p:spPr>
          <a:xfrm>
            <a:off x="1985200" y="3425964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영문, 숫자, 특수문자를 혼합한 8~12자리에요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1865975" y="1720317"/>
            <a:ext cx="98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Step3. 정보 입력</a:t>
            </a:r>
            <a:endParaRPr b="1" sz="300"/>
          </a:p>
        </p:txBody>
      </p:sp>
      <p:sp>
        <p:nvSpPr>
          <p:cNvPr id="355" name="Google Shape;355;p27"/>
          <p:cNvSpPr txBox="1"/>
          <p:nvPr/>
        </p:nvSpPr>
        <p:spPr>
          <a:xfrm>
            <a:off x="1074300" y="4642700"/>
            <a:ext cx="4320000" cy="397200"/>
          </a:xfrm>
          <a:prstGeom prst="rect">
            <a:avLst/>
          </a:prstGeom>
          <a:solidFill>
            <a:srgbClr val="E769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!   비밀번호를 입력해주세요</a:t>
            </a:r>
            <a:endParaRPr b="1" sz="800">
              <a:solidFill>
                <a:srgbClr val="FFFFFF"/>
              </a:solidFill>
            </a:endParaRPr>
          </a:p>
        </p:txBody>
      </p:sp>
      <p:graphicFrame>
        <p:nvGraphicFramePr>
          <p:cNvPr id="356" name="Google Shape;356;p27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회원가입 - 비밀번호 입력 오류 - 1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비밀번호 미입력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올바른 형식 아이디입력 후 비밀번호 미 입력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1-1. 비밀번호 미입력 안내문구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비밀번호 입력 안내 문구 알림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  <p:sp>
        <p:nvSpPr>
          <p:cNvPr id="357" name="Google Shape;357;p27"/>
          <p:cNvSpPr txBox="1"/>
          <p:nvPr/>
        </p:nvSpPr>
        <p:spPr>
          <a:xfrm>
            <a:off x="1874007" y="2790860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1874007" y="4516846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1-1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28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회원가입</a:t>
            </a:r>
            <a:endParaRPr b="1" sz="1000"/>
          </a:p>
        </p:txBody>
      </p:sp>
      <p:sp>
        <p:nvSpPr>
          <p:cNvPr id="366" name="Google Shape;366;p28"/>
          <p:cNvSpPr txBox="1"/>
          <p:nvPr/>
        </p:nvSpPr>
        <p:spPr>
          <a:xfrm>
            <a:off x="1785889" y="2040379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367" name="Google Shape;367;p28"/>
          <p:cNvSpPr txBox="1"/>
          <p:nvPr/>
        </p:nvSpPr>
        <p:spPr>
          <a:xfrm>
            <a:off x="1800000" y="260702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368" name="Google Shape;368;p28"/>
          <p:cNvSpPr/>
          <p:nvPr/>
        </p:nvSpPr>
        <p:spPr>
          <a:xfrm>
            <a:off x="1985200" y="2258567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hyun3667</a:t>
            </a:r>
            <a:endParaRPr b="1" sz="800"/>
          </a:p>
        </p:txBody>
      </p:sp>
      <p:sp>
        <p:nvSpPr>
          <p:cNvPr id="369" name="Google Shape;369;p28"/>
          <p:cNvSpPr/>
          <p:nvPr/>
        </p:nvSpPr>
        <p:spPr>
          <a:xfrm>
            <a:off x="1985200" y="2821228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</a:rPr>
              <a:t>⦁⦁⦁⦁⦁⦁⦁⦁⦁⦁ (gustmd3667)</a:t>
            </a:r>
            <a:endParaRPr b="1" sz="800"/>
          </a:p>
        </p:txBody>
      </p:sp>
      <p:sp>
        <p:nvSpPr>
          <p:cNvPr id="370" name="Google Shape;370;p28"/>
          <p:cNvSpPr/>
          <p:nvPr/>
        </p:nvSpPr>
        <p:spPr>
          <a:xfrm>
            <a:off x="1985200" y="4078417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마이언 시작하기</a:t>
            </a:r>
            <a:endParaRPr b="1" sz="800"/>
          </a:p>
        </p:txBody>
      </p:sp>
      <p:pic>
        <p:nvPicPr>
          <p:cNvPr id="371" name="Google Shape;37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 txBox="1"/>
          <p:nvPr/>
        </p:nvSpPr>
        <p:spPr>
          <a:xfrm>
            <a:off x="1849389" y="3211742"/>
            <a:ext cx="81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373" name="Google Shape;373;p28"/>
          <p:cNvSpPr/>
          <p:nvPr/>
        </p:nvSpPr>
        <p:spPr>
          <a:xfrm>
            <a:off x="1985200" y="3425964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</a:rPr>
              <a:t>⦁⦁⦁⦁⦁⦁⦁⦁⦁⦁ </a:t>
            </a:r>
            <a:r>
              <a:rPr b="1" lang="ko" sz="800">
                <a:solidFill>
                  <a:schemeClr val="dk1"/>
                </a:solidFill>
              </a:rPr>
              <a:t>(gustmd3667)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1865975" y="1720317"/>
            <a:ext cx="98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Step3. 정보 입력</a:t>
            </a:r>
            <a:endParaRPr b="1" sz="300"/>
          </a:p>
        </p:txBody>
      </p:sp>
      <p:sp>
        <p:nvSpPr>
          <p:cNvPr id="375" name="Google Shape;375;p28"/>
          <p:cNvSpPr txBox="1"/>
          <p:nvPr/>
        </p:nvSpPr>
        <p:spPr>
          <a:xfrm>
            <a:off x="1074300" y="4642700"/>
            <a:ext cx="4320000" cy="397200"/>
          </a:xfrm>
          <a:prstGeom prst="rect">
            <a:avLst/>
          </a:prstGeom>
          <a:solidFill>
            <a:srgbClr val="E769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!   비밀번호는 8 ~ 12자리 영문과 숫자, 특수문자 조합을 입력해주세요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1874007" y="2791270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77" name="Google Shape;377;p28"/>
          <p:cNvSpPr txBox="1"/>
          <p:nvPr/>
        </p:nvSpPr>
        <p:spPr>
          <a:xfrm>
            <a:off x="1874007" y="4512074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1-1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378" name="Google Shape;378;p28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회원가입 - 비밀번호 입력 오류 - 2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비밀번호 입력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올바르지 않은 형식 비밀번호 입력 </a:t>
                      </a:r>
                      <a:r>
                        <a:rPr lang="ko" sz="800"/>
                        <a:t>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1-1. 비밀번호 형식 안내 문구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형식에 맞지 않는 비밀번호를 입력했다면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올바른 비밀번호 입력 형식 알림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5" name="Google Shape;385;p29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회원가입</a:t>
            </a:r>
            <a:endParaRPr b="1" sz="1000"/>
          </a:p>
        </p:txBody>
      </p:sp>
      <p:sp>
        <p:nvSpPr>
          <p:cNvPr id="386" name="Google Shape;386;p29"/>
          <p:cNvSpPr txBox="1"/>
          <p:nvPr/>
        </p:nvSpPr>
        <p:spPr>
          <a:xfrm>
            <a:off x="1785889" y="2040379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387" name="Google Shape;387;p29"/>
          <p:cNvSpPr txBox="1"/>
          <p:nvPr/>
        </p:nvSpPr>
        <p:spPr>
          <a:xfrm>
            <a:off x="1800000" y="260702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388" name="Google Shape;388;p29"/>
          <p:cNvSpPr/>
          <p:nvPr/>
        </p:nvSpPr>
        <p:spPr>
          <a:xfrm>
            <a:off x="1985200" y="2258567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hyun3667</a:t>
            </a:r>
            <a:endParaRPr b="1" sz="800"/>
          </a:p>
        </p:txBody>
      </p:sp>
      <p:sp>
        <p:nvSpPr>
          <p:cNvPr id="389" name="Google Shape;389;p29"/>
          <p:cNvSpPr/>
          <p:nvPr/>
        </p:nvSpPr>
        <p:spPr>
          <a:xfrm>
            <a:off x="1985200" y="2821228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⦁⦁⦁⦁⦁⦁⦁⦁⦁⦁⦁ (gustmd3667!)</a:t>
            </a:r>
            <a:endParaRPr b="1" sz="800"/>
          </a:p>
        </p:txBody>
      </p:sp>
      <p:sp>
        <p:nvSpPr>
          <p:cNvPr id="390" name="Google Shape;390;p29"/>
          <p:cNvSpPr/>
          <p:nvPr/>
        </p:nvSpPr>
        <p:spPr>
          <a:xfrm>
            <a:off x="1985200" y="4078417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마이언 시작하기</a:t>
            </a:r>
            <a:endParaRPr b="1" sz="800"/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 txBox="1"/>
          <p:nvPr/>
        </p:nvSpPr>
        <p:spPr>
          <a:xfrm>
            <a:off x="1849389" y="3211742"/>
            <a:ext cx="81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393" name="Google Shape;393;p29"/>
          <p:cNvSpPr/>
          <p:nvPr/>
        </p:nvSpPr>
        <p:spPr>
          <a:xfrm>
            <a:off x="1985200" y="3425964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⦁⦁⦁⦁⦁⦁⦁⦁⦁⦁ (gustmd3667)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1865975" y="1720317"/>
            <a:ext cx="98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Step3. 정보 입력</a:t>
            </a:r>
            <a:endParaRPr b="1" sz="300"/>
          </a:p>
        </p:txBody>
      </p:sp>
      <p:sp>
        <p:nvSpPr>
          <p:cNvPr id="395" name="Google Shape;395;p29"/>
          <p:cNvSpPr txBox="1"/>
          <p:nvPr/>
        </p:nvSpPr>
        <p:spPr>
          <a:xfrm>
            <a:off x="1074300" y="4642700"/>
            <a:ext cx="4320000" cy="397200"/>
          </a:xfrm>
          <a:prstGeom prst="rect">
            <a:avLst/>
          </a:prstGeom>
          <a:solidFill>
            <a:srgbClr val="E769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!   비밀번호가 일치하지 않습니다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1874007" y="3386069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397" name="Google Shape;397;p29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회원가입 - 비밀번호 입력 오류 - 3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비밀번호 확인 입력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비밀번호입력란과 다른 비밀번호 입력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1-1. 비밀번호 비일치 안내 문구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비밀번호 확인란이 비밀번호와 일치하지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않다면 비밀번호 비일치 안내 문구 알림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  <p:sp>
        <p:nvSpPr>
          <p:cNvPr id="398" name="Google Shape;398;p29"/>
          <p:cNvSpPr txBox="1"/>
          <p:nvPr/>
        </p:nvSpPr>
        <p:spPr>
          <a:xfrm>
            <a:off x="1874007" y="4506866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1-1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00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5" name="Google Shape;405;p30"/>
          <p:cNvSpPr txBox="1"/>
          <p:nvPr/>
        </p:nvSpPr>
        <p:spPr>
          <a:xfrm>
            <a:off x="27892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아이디 찾기</a:t>
            </a:r>
            <a:endParaRPr b="1" sz="1100"/>
          </a:p>
        </p:txBody>
      </p:sp>
      <p:sp>
        <p:nvSpPr>
          <p:cNvPr id="406" name="Google Shape;406;p30"/>
          <p:cNvSpPr txBox="1"/>
          <p:nvPr/>
        </p:nvSpPr>
        <p:spPr>
          <a:xfrm>
            <a:off x="2090250" y="2148388"/>
            <a:ext cx="2299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본인 명의의 휴대전화</a:t>
            </a:r>
            <a:r>
              <a:rPr lang="ko" sz="700"/>
              <a:t>로 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사용자 본인이 맞는지 확인해주세요.</a:t>
            </a:r>
            <a:endParaRPr sz="700"/>
          </a:p>
        </p:txBody>
      </p:sp>
      <p:sp>
        <p:nvSpPr>
          <p:cNvPr id="407" name="Google Shape;407;p30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본인인증 하기</a:t>
            </a:r>
            <a:endParaRPr sz="800"/>
          </a:p>
        </p:txBody>
      </p:sp>
      <p:pic>
        <p:nvPicPr>
          <p:cNvPr id="408" name="Google Shape;4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0"/>
          <p:cNvSpPr txBox="1"/>
          <p:nvPr/>
        </p:nvSpPr>
        <p:spPr>
          <a:xfrm>
            <a:off x="2355300" y="3264525"/>
            <a:ext cx="1769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010-xxxx-xxxx</a:t>
            </a:r>
            <a:endParaRPr sz="200"/>
          </a:p>
        </p:txBody>
      </p:sp>
      <p:sp>
        <p:nvSpPr>
          <p:cNvPr id="410" name="Google Shape;410;p30"/>
          <p:cNvSpPr txBox="1"/>
          <p:nvPr/>
        </p:nvSpPr>
        <p:spPr>
          <a:xfrm>
            <a:off x="2361029" y="22227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411" name="Google Shape;411;p30"/>
          <p:cNvGrpSpPr/>
          <p:nvPr/>
        </p:nvGrpSpPr>
        <p:grpSpPr>
          <a:xfrm>
            <a:off x="2701439" y="2599068"/>
            <a:ext cx="1077123" cy="563970"/>
            <a:chOff x="2224650" y="1944850"/>
            <a:chExt cx="2038075" cy="1156150"/>
          </a:xfrm>
        </p:grpSpPr>
        <p:sp>
          <p:nvSpPr>
            <p:cNvPr id="412" name="Google Shape;412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Image</a:t>
              </a:r>
              <a:endParaRPr/>
            </a:p>
          </p:txBody>
        </p:sp>
        <p:cxnSp>
          <p:nvCxnSpPr>
            <p:cNvPr id="413" name="Google Shape;413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5" name="Google Shape;415;p30"/>
          <p:cNvSpPr txBox="1"/>
          <p:nvPr/>
        </p:nvSpPr>
        <p:spPr>
          <a:xfrm>
            <a:off x="1903829" y="38229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2552625" y="248838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417" name="Google Shape;417;p30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아이디 찾기 - 본인인증 페이지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안내 문구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본인명의 휴대전화 강조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2. 본인인증 페이지 이미지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협의 후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 수정 예정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본인인증 하기 아이콘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본인확인 (PASS)페이지로 이동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00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4" name="Google Shape;4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875" y="906237"/>
            <a:ext cx="2644650" cy="412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5" name="Google Shape;425;p31"/>
          <p:cNvSpPr txBox="1"/>
          <p:nvPr/>
        </p:nvSpPr>
        <p:spPr>
          <a:xfrm>
            <a:off x="4288000" y="1238125"/>
            <a:ext cx="1927500" cy="52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02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인증이 완료되었습니다.</a:t>
            </a:r>
            <a:endParaRPr sz="900"/>
          </a:p>
        </p:txBody>
      </p:sp>
      <p:sp>
        <p:nvSpPr>
          <p:cNvPr id="426" name="Google Shape;426;p31"/>
          <p:cNvSpPr/>
          <p:nvPr/>
        </p:nvSpPr>
        <p:spPr>
          <a:xfrm>
            <a:off x="5718400" y="1496425"/>
            <a:ext cx="401100" cy="216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확인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4288000" y="1080000"/>
            <a:ext cx="1927500" cy="15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Alert  </a:t>
            </a:r>
            <a:r>
              <a:rPr lang="ko" sz="700"/>
              <a:t>                                                         X</a:t>
            </a:r>
            <a:endParaRPr sz="700"/>
          </a:p>
        </p:txBody>
      </p:sp>
      <p:sp>
        <p:nvSpPr>
          <p:cNvPr id="428" name="Google Shape;428;p31"/>
          <p:cNvSpPr txBox="1"/>
          <p:nvPr/>
        </p:nvSpPr>
        <p:spPr>
          <a:xfrm>
            <a:off x="3519225" y="4221080"/>
            <a:ext cx="21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31"/>
          <p:cNvCxnSpPr>
            <a:stCxn id="425" idx="1"/>
            <a:endCxn id="428" idx="3"/>
          </p:cNvCxnSpPr>
          <p:nvPr/>
        </p:nvCxnSpPr>
        <p:spPr>
          <a:xfrm flipH="1">
            <a:off x="3735100" y="1502575"/>
            <a:ext cx="552900" cy="2826600"/>
          </a:xfrm>
          <a:prstGeom prst="bentConnector3">
            <a:avLst>
              <a:gd fmla="val 3386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0" name="Google Shape;430;p31"/>
          <p:cNvSpPr txBox="1"/>
          <p:nvPr/>
        </p:nvSpPr>
        <p:spPr>
          <a:xfrm>
            <a:off x="4288000" y="2470125"/>
            <a:ext cx="1927500" cy="52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020000" dist="19050">
              <a:srgbClr val="000000">
                <a:alpha val="50000"/>
              </a:srgbClr>
            </a:outerShdw>
          </a:effectLst>
        </p:spPr>
        <p:txBody>
          <a:bodyPr anchorCtr="0" anchor="t" bIns="91425" lIns="3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가입정보가 없습니다</a:t>
            </a:r>
            <a:r>
              <a:rPr lang="ko" sz="800"/>
              <a:t>. 마이언 회원이 되어주세요</a:t>
            </a:r>
            <a:endParaRPr sz="800"/>
          </a:p>
        </p:txBody>
      </p:sp>
      <p:sp>
        <p:nvSpPr>
          <p:cNvPr id="431" name="Google Shape;431;p31"/>
          <p:cNvSpPr/>
          <p:nvPr/>
        </p:nvSpPr>
        <p:spPr>
          <a:xfrm>
            <a:off x="5718400" y="2728425"/>
            <a:ext cx="401100" cy="216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확인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4288000" y="2312000"/>
            <a:ext cx="1927500" cy="15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Alert  </a:t>
            </a:r>
            <a:r>
              <a:rPr lang="ko" sz="700"/>
              <a:t>                                                         X</a:t>
            </a:r>
            <a:endParaRPr sz="700"/>
          </a:p>
        </p:txBody>
      </p:sp>
      <p:cxnSp>
        <p:nvCxnSpPr>
          <p:cNvPr id="433" name="Google Shape;433;p31"/>
          <p:cNvCxnSpPr>
            <a:stCxn id="430" idx="1"/>
          </p:cNvCxnSpPr>
          <p:nvPr/>
        </p:nvCxnSpPr>
        <p:spPr>
          <a:xfrm rot="10800000">
            <a:off x="4110700" y="2734575"/>
            <a:ext cx="177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4" name="Google Shape;434;p31"/>
          <p:cNvSpPr txBox="1"/>
          <p:nvPr/>
        </p:nvSpPr>
        <p:spPr>
          <a:xfrm>
            <a:off x="1151204" y="9602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1264407" y="425387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4197011" y="992073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37" name="Google Shape;437;p31"/>
          <p:cNvSpPr txBox="1"/>
          <p:nvPr/>
        </p:nvSpPr>
        <p:spPr>
          <a:xfrm>
            <a:off x="4206604" y="2211273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38" name="Google Shape;438;p31"/>
          <p:cNvSpPr txBox="1"/>
          <p:nvPr/>
        </p:nvSpPr>
        <p:spPr>
          <a:xfrm>
            <a:off x="5622609" y="1365672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3-1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5572002" y="2740716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4-1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440" name="Google Shape;440;p31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아이디 찾기 - 휴대폰 본인확인(PASS)  페이지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본인확인 화면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시작하기 아이콘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시작하기 아이콘 클릭 후 인증완료 시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   인증된 사용자의 정보가 DB에 있는지 조회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인증완료 알림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DB조회 후 사용자가 등록되어 있다면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인증완료 알림 노출 후 아이디 찾기 절차 밟기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3-1 인증알림 확인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확인 버튼 클릭 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</a:t>
                      </a:r>
                      <a:r>
                        <a:rPr lang="ko" sz="800"/>
                        <a:t>아이디 찾기 - 회원ID안내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4. 가입정보 없음 알림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</a:t>
                      </a:r>
                      <a:r>
                        <a:rPr lang="ko" sz="800"/>
                        <a:t>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DB조회 후 사용자가 등록되어 있지 않다면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 가입요청 알림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4-1.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가입정보 없음 알림 확인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확인 버튼 클릭 시 로그인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4"/>
          <p:cNvGraphicFramePr/>
          <p:nvPr/>
        </p:nvGraphicFramePr>
        <p:xfrm>
          <a:off x="1359775" y="-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630850"/>
                <a:gridCol w="3822625"/>
                <a:gridCol w="605875"/>
                <a:gridCol w="574650"/>
              </a:tblGrid>
              <a:tr h="27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버전</a:t>
                      </a:r>
                      <a:endParaRPr b="1"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작성일</a:t>
                      </a:r>
                      <a:endParaRPr b="1"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내용</a:t>
                      </a:r>
                      <a:endParaRPr b="1"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작성자</a:t>
                      </a:r>
                      <a:endParaRPr b="1"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비고</a:t>
                      </a:r>
                      <a:endParaRPr b="1"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V1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2019.05.14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기반시스템 기획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오창석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00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7" name="Google Shape;447;p32"/>
          <p:cNvSpPr txBox="1"/>
          <p:nvPr/>
        </p:nvSpPr>
        <p:spPr>
          <a:xfrm>
            <a:off x="27892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아이디 찾기</a:t>
            </a:r>
            <a:endParaRPr b="1" sz="1100"/>
          </a:p>
        </p:txBody>
      </p:sp>
      <p:sp>
        <p:nvSpPr>
          <p:cNvPr id="448" name="Google Shape;448;p32"/>
          <p:cNvSpPr txBox="1"/>
          <p:nvPr/>
        </p:nvSpPr>
        <p:spPr>
          <a:xfrm>
            <a:off x="2090250" y="2148388"/>
            <a:ext cx="2299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회원님의 아이디는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</a:t>
            </a:r>
            <a:r>
              <a:rPr b="1" lang="ko" sz="800"/>
              <a:t> h</a:t>
            </a:r>
            <a:r>
              <a:rPr b="1" lang="ko" sz="800"/>
              <a:t>yun***720</a:t>
            </a:r>
            <a:r>
              <a:rPr lang="ko" sz="800"/>
              <a:t> 입니다.</a:t>
            </a:r>
            <a:endParaRPr sz="800"/>
          </a:p>
        </p:txBody>
      </p:sp>
      <p:sp>
        <p:nvSpPr>
          <p:cNvPr id="449" name="Google Shape;449;p32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마이언 시작하기</a:t>
            </a:r>
            <a:endParaRPr sz="800"/>
          </a:p>
        </p:txBody>
      </p:sp>
      <p:sp>
        <p:nvSpPr>
          <p:cNvPr id="450" name="Google Shape;450;p32"/>
          <p:cNvSpPr txBox="1"/>
          <p:nvPr/>
        </p:nvSpPr>
        <p:spPr>
          <a:xfrm>
            <a:off x="2642854" y="21007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451" name="Google Shape;451;p32"/>
          <p:cNvGrpSpPr/>
          <p:nvPr/>
        </p:nvGrpSpPr>
        <p:grpSpPr>
          <a:xfrm>
            <a:off x="2525252" y="2571742"/>
            <a:ext cx="1429506" cy="1009550"/>
            <a:chOff x="2224650" y="1944850"/>
            <a:chExt cx="2038075" cy="1156150"/>
          </a:xfrm>
        </p:grpSpPr>
        <p:sp>
          <p:nvSpPr>
            <p:cNvPr id="452" name="Google Shape;452;p32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Image</a:t>
              </a:r>
              <a:endParaRPr/>
            </a:p>
          </p:txBody>
        </p:sp>
        <p:cxnSp>
          <p:nvCxnSpPr>
            <p:cNvPr id="453" name="Google Shape;453;p32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32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32"/>
          <p:cNvSpPr txBox="1"/>
          <p:nvPr/>
        </p:nvSpPr>
        <p:spPr>
          <a:xfrm>
            <a:off x="1903829" y="38229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56" name="Google Shape;456;p32"/>
          <p:cNvSpPr txBox="1"/>
          <p:nvPr/>
        </p:nvSpPr>
        <p:spPr>
          <a:xfrm>
            <a:off x="2463395" y="244404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457" name="Google Shape;457;p32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아이디 찾기 - 회원ID안내 페이지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1.  회원님의 아이디 표시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본인확인 조회된 사용자의 ID 노출 + 강조 표시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ID 전체 보이지 않고 일부는 ‘ * ‘ 로 노출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2. 아이디 찾기 이미지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협의 후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 수정 예정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마이언 시작하기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마이언 시작하기 아이콘 클릭 시 로그인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비밀번호 찾기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비밀번호 찾기 클릭 시 비밀번호 찾기 페이지로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  <p:sp>
        <p:nvSpPr>
          <p:cNvPr id="458" name="Google Shape;458;p32"/>
          <p:cNvSpPr txBox="1"/>
          <p:nvPr/>
        </p:nvSpPr>
        <p:spPr>
          <a:xfrm>
            <a:off x="2463400" y="4357075"/>
            <a:ext cx="1635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>
                <a:solidFill>
                  <a:srgbClr val="B7B7B7"/>
                </a:solidFill>
              </a:rPr>
              <a:t>비밀번호 찾</a:t>
            </a:r>
            <a:r>
              <a:rPr lang="ko" sz="700" u="sng">
                <a:solidFill>
                  <a:srgbClr val="B7B7B7"/>
                </a:solidFill>
              </a:rPr>
              <a:t>기</a:t>
            </a:r>
            <a:endParaRPr sz="700" u="sng">
              <a:solidFill>
                <a:srgbClr val="B7B7B7"/>
              </a:solidFill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2818229" y="436376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00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6" name="Google Shape;466;p33"/>
          <p:cNvSpPr txBox="1"/>
          <p:nvPr/>
        </p:nvSpPr>
        <p:spPr>
          <a:xfrm>
            <a:off x="27892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</a:t>
            </a:r>
            <a:r>
              <a:rPr b="1" lang="ko" sz="1100"/>
              <a:t> 찾기</a:t>
            </a:r>
            <a:endParaRPr b="1" sz="1100"/>
          </a:p>
        </p:txBody>
      </p:sp>
      <p:sp>
        <p:nvSpPr>
          <p:cNvPr id="467" name="Google Shape;467;p33"/>
          <p:cNvSpPr txBox="1"/>
          <p:nvPr/>
        </p:nvSpPr>
        <p:spPr>
          <a:xfrm>
            <a:off x="2090250" y="2148388"/>
            <a:ext cx="2299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본인 명의의 휴대전화</a:t>
            </a:r>
            <a:r>
              <a:rPr lang="ko" sz="700"/>
              <a:t>로 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사용자 본인이 맞는지 확인해주세요.</a:t>
            </a:r>
            <a:endParaRPr sz="700"/>
          </a:p>
        </p:txBody>
      </p:sp>
      <p:sp>
        <p:nvSpPr>
          <p:cNvPr id="468" name="Google Shape;468;p33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본인인증 하기</a:t>
            </a:r>
            <a:endParaRPr sz="800"/>
          </a:p>
        </p:txBody>
      </p:sp>
      <p:pic>
        <p:nvPicPr>
          <p:cNvPr id="469" name="Google Shape;46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3"/>
          <p:cNvSpPr txBox="1"/>
          <p:nvPr/>
        </p:nvSpPr>
        <p:spPr>
          <a:xfrm>
            <a:off x="2355300" y="3264525"/>
            <a:ext cx="1769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010-xxxx-xxxx</a:t>
            </a:r>
            <a:endParaRPr sz="200"/>
          </a:p>
        </p:txBody>
      </p:sp>
      <p:sp>
        <p:nvSpPr>
          <p:cNvPr id="471" name="Google Shape;471;p33"/>
          <p:cNvSpPr txBox="1"/>
          <p:nvPr/>
        </p:nvSpPr>
        <p:spPr>
          <a:xfrm>
            <a:off x="2361029" y="22227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472" name="Google Shape;472;p33"/>
          <p:cNvGrpSpPr/>
          <p:nvPr/>
        </p:nvGrpSpPr>
        <p:grpSpPr>
          <a:xfrm>
            <a:off x="2701439" y="2599068"/>
            <a:ext cx="1077123" cy="563970"/>
            <a:chOff x="2224650" y="1944850"/>
            <a:chExt cx="2038075" cy="1156150"/>
          </a:xfrm>
        </p:grpSpPr>
        <p:sp>
          <p:nvSpPr>
            <p:cNvPr id="473" name="Google Shape;473;p33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Image</a:t>
              </a:r>
              <a:endParaRPr/>
            </a:p>
          </p:txBody>
        </p:sp>
        <p:cxnSp>
          <p:nvCxnSpPr>
            <p:cNvPr id="474" name="Google Shape;474;p33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33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6" name="Google Shape;476;p33"/>
          <p:cNvSpPr txBox="1"/>
          <p:nvPr/>
        </p:nvSpPr>
        <p:spPr>
          <a:xfrm>
            <a:off x="1903829" y="38229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77" name="Google Shape;477;p33"/>
          <p:cNvSpPr txBox="1"/>
          <p:nvPr/>
        </p:nvSpPr>
        <p:spPr>
          <a:xfrm>
            <a:off x="2552625" y="248838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478" name="Google Shape;478;p33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비밀번호 찾기 - 본인인증 페이지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뒤로가기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뒤로가기 클릭 시 이전 페이지로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2. 본인인증 페이지 이미지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협의 후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 수정 예정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본인인증 하기 아이콘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본인확인 (PASS)페이지로 이동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  <p:sp>
        <p:nvSpPr>
          <p:cNvPr id="479" name="Google Shape;479;p33"/>
          <p:cNvSpPr txBox="1"/>
          <p:nvPr/>
        </p:nvSpPr>
        <p:spPr>
          <a:xfrm>
            <a:off x="1199904" y="12155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00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6" name="Google Shape;48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875" y="906237"/>
            <a:ext cx="2644650" cy="412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7" name="Google Shape;487;p34"/>
          <p:cNvSpPr txBox="1"/>
          <p:nvPr/>
        </p:nvSpPr>
        <p:spPr>
          <a:xfrm>
            <a:off x="4288000" y="1238125"/>
            <a:ext cx="1927500" cy="52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02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인증이 완료되었습니다.</a:t>
            </a:r>
            <a:endParaRPr sz="900"/>
          </a:p>
        </p:txBody>
      </p:sp>
      <p:sp>
        <p:nvSpPr>
          <p:cNvPr id="488" name="Google Shape;488;p34"/>
          <p:cNvSpPr/>
          <p:nvPr/>
        </p:nvSpPr>
        <p:spPr>
          <a:xfrm>
            <a:off x="5718400" y="1496425"/>
            <a:ext cx="401100" cy="216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확인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489" name="Google Shape;489;p34"/>
          <p:cNvSpPr txBox="1"/>
          <p:nvPr/>
        </p:nvSpPr>
        <p:spPr>
          <a:xfrm>
            <a:off x="4288000" y="1080000"/>
            <a:ext cx="1927500" cy="15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Alert  </a:t>
            </a:r>
            <a:r>
              <a:rPr lang="ko" sz="700"/>
              <a:t>                                                         X</a:t>
            </a:r>
            <a:endParaRPr sz="700"/>
          </a:p>
        </p:txBody>
      </p:sp>
      <p:sp>
        <p:nvSpPr>
          <p:cNvPr id="490" name="Google Shape;490;p34"/>
          <p:cNvSpPr txBox="1"/>
          <p:nvPr/>
        </p:nvSpPr>
        <p:spPr>
          <a:xfrm>
            <a:off x="3519225" y="4221080"/>
            <a:ext cx="21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34"/>
          <p:cNvCxnSpPr>
            <a:stCxn id="487" idx="1"/>
            <a:endCxn id="490" idx="3"/>
          </p:cNvCxnSpPr>
          <p:nvPr/>
        </p:nvCxnSpPr>
        <p:spPr>
          <a:xfrm flipH="1">
            <a:off x="3735100" y="1502575"/>
            <a:ext cx="552900" cy="2826600"/>
          </a:xfrm>
          <a:prstGeom prst="bentConnector3">
            <a:avLst>
              <a:gd fmla="val 3386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2" name="Google Shape;492;p34"/>
          <p:cNvSpPr txBox="1"/>
          <p:nvPr/>
        </p:nvSpPr>
        <p:spPr>
          <a:xfrm>
            <a:off x="4288000" y="2470125"/>
            <a:ext cx="1927500" cy="52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020000" dist="19050">
              <a:srgbClr val="000000">
                <a:alpha val="50000"/>
              </a:srgbClr>
            </a:outerShdw>
          </a:effectLst>
        </p:spPr>
        <p:txBody>
          <a:bodyPr anchorCtr="0" anchor="t" bIns="91425" lIns="3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가입정보가 없습니다. 마이언 회원이 되어주세요</a:t>
            </a:r>
            <a:endParaRPr sz="800"/>
          </a:p>
        </p:txBody>
      </p:sp>
      <p:sp>
        <p:nvSpPr>
          <p:cNvPr id="493" name="Google Shape;493;p34"/>
          <p:cNvSpPr/>
          <p:nvPr/>
        </p:nvSpPr>
        <p:spPr>
          <a:xfrm>
            <a:off x="5718400" y="2728425"/>
            <a:ext cx="401100" cy="216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확인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494" name="Google Shape;494;p34"/>
          <p:cNvSpPr txBox="1"/>
          <p:nvPr/>
        </p:nvSpPr>
        <p:spPr>
          <a:xfrm>
            <a:off x="4288000" y="2312000"/>
            <a:ext cx="1927500" cy="15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Alert  </a:t>
            </a:r>
            <a:r>
              <a:rPr lang="ko" sz="700"/>
              <a:t>                                                         X</a:t>
            </a:r>
            <a:endParaRPr sz="700"/>
          </a:p>
        </p:txBody>
      </p:sp>
      <p:cxnSp>
        <p:nvCxnSpPr>
          <p:cNvPr id="495" name="Google Shape;495;p34"/>
          <p:cNvCxnSpPr>
            <a:stCxn id="492" idx="1"/>
          </p:cNvCxnSpPr>
          <p:nvPr/>
        </p:nvCxnSpPr>
        <p:spPr>
          <a:xfrm rot="10800000">
            <a:off x="4110700" y="2734575"/>
            <a:ext cx="177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6" name="Google Shape;496;p34"/>
          <p:cNvSpPr txBox="1"/>
          <p:nvPr/>
        </p:nvSpPr>
        <p:spPr>
          <a:xfrm>
            <a:off x="1151204" y="9602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97" name="Google Shape;497;p34"/>
          <p:cNvSpPr txBox="1"/>
          <p:nvPr/>
        </p:nvSpPr>
        <p:spPr>
          <a:xfrm>
            <a:off x="1264407" y="425387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98" name="Google Shape;498;p34"/>
          <p:cNvSpPr txBox="1"/>
          <p:nvPr/>
        </p:nvSpPr>
        <p:spPr>
          <a:xfrm>
            <a:off x="4197011" y="992073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99" name="Google Shape;499;p34"/>
          <p:cNvSpPr txBox="1"/>
          <p:nvPr/>
        </p:nvSpPr>
        <p:spPr>
          <a:xfrm>
            <a:off x="4206604" y="2211273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500" name="Google Shape;500;p34"/>
          <p:cNvSpPr txBox="1"/>
          <p:nvPr/>
        </p:nvSpPr>
        <p:spPr>
          <a:xfrm>
            <a:off x="5622609" y="1365672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3-1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501" name="Google Shape;501;p34"/>
          <p:cNvSpPr txBox="1"/>
          <p:nvPr/>
        </p:nvSpPr>
        <p:spPr>
          <a:xfrm>
            <a:off x="5572002" y="2740716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4-1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502" name="Google Shape;502;p34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비밀번호 찾기 - 휴대폰 본인확인(PASS)  페이지 </a:t>
                      </a:r>
                      <a:endParaRPr b="1" sz="800"/>
                    </a:p>
                  </a:txBody>
                  <a:tcPr marT="91425" marB="91425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본인확인 화면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시작하기 아이콘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시작하기 아이콘 클릭 후 인증완료 시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   인증된 사용자의 정보가 DB에 있는지 조회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인증완료 알림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DB조회 후 사용자가 등록되어 있다면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인증완료 알림 노출 후 아이디 찾기 절차 밟기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3-1 인증알림 확인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확인 버튼 클릭 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</a:t>
                      </a:r>
                      <a:r>
                        <a:rPr lang="ko" sz="800"/>
                        <a:t>비밀번호 찾기 - 비밀번호 재설정 페이지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4. 가입정보 없음 알림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DB조회 후 사용자가 등록되어 있지 않다면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 가입요청 알림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4-1. 가입정보 없음 알림 확인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확인 버튼 클릭 시 로그인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9" name="Google Shape;509;p35"/>
          <p:cNvSpPr txBox="1"/>
          <p:nvPr/>
        </p:nvSpPr>
        <p:spPr>
          <a:xfrm>
            <a:off x="2446125" y="1167275"/>
            <a:ext cx="1455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재설정</a:t>
            </a:r>
            <a:endParaRPr b="1" sz="1100"/>
          </a:p>
        </p:txBody>
      </p:sp>
      <p:sp>
        <p:nvSpPr>
          <p:cNvPr id="510" name="Google Shape;510;p35"/>
          <p:cNvSpPr txBox="1"/>
          <p:nvPr/>
        </p:nvSpPr>
        <p:spPr>
          <a:xfrm>
            <a:off x="1845475" y="225738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비밀번호 </a:t>
            </a:r>
            <a:endParaRPr b="1" sz="200"/>
          </a:p>
        </p:txBody>
      </p:sp>
      <p:sp>
        <p:nvSpPr>
          <p:cNvPr id="511" name="Google Shape;511;p35"/>
          <p:cNvSpPr txBox="1"/>
          <p:nvPr/>
        </p:nvSpPr>
        <p:spPr>
          <a:xfrm>
            <a:off x="1845475" y="2937775"/>
            <a:ext cx="874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512" name="Google Shape;512;p35"/>
          <p:cNvSpPr/>
          <p:nvPr/>
        </p:nvSpPr>
        <p:spPr>
          <a:xfrm>
            <a:off x="1980025" y="24716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영문, 숫자, 특수문자를 혼합한 8~12자리에요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13" name="Google Shape;513;p35"/>
          <p:cNvSpPr/>
          <p:nvPr/>
        </p:nvSpPr>
        <p:spPr>
          <a:xfrm>
            <a:off x="1980025" y="31519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입력하신 비밀번호를 한번 더 입력해주세요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14" name="Google Shape;514;p35"/>
          <p:cNvSpPr/>
          <p:nvPr/>
        </p:nvSpPr>
        <p:spPr>
          <a:xfrm>
            <a:off x="1980000" y="395282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비밀번호 변경하기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15" name="Google Shape;515;p35"/>
          <p:cNvSpPr txBox="1"/>
          <p:nvPr/>
        </p:nvSpPr>
        <p:spPr>
          <a:xfrm>
            <a:off x="1845475" y="2447733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516" name="Google Shape;516;p35"/>
          <p:cNvSpPr txBox="1"/>
          <p:nvPr/>
        </p:nvSpPr>
        <p:spPr>
          <a:xfrm>
            <a:off x="1851837" y="307682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1873996" y="3900275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518" name="Google Shape;518;p35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</a:t>
                      </a: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비밀번호 찾기 - </a:t>
                      </a:r>
                      <a:r>
                        <a:rPr b="1" lang="ko" sz="800"/>
                        <a:t>비밀번호 재설정 페이지 </a:t>
                      </a:r>
                      <a:endParaRPr b="1" sz="800"/>
                    </a:p>
                  </a:txBody>
                  <a:tcPr marT="91425" marB="91425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비밀번호 올바른 형식 안내 문구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비밀번호 확인란 형식 안내 문구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3. 비밀번호 변경하기 버튼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버튼 클릭 시 비밀번호 형식 맞는지 확인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비밀번호와 비밀번호 확인 일치여부 확인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- 저장 시 이전 DB에 저장된 사용자 비밀번호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  삭제 후 SHA() 사용하여 저장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DB저장 완료 되었다면 알림 후 로그인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  <p:sp>
        <p:nvSpPr>
          <p:cNvPr id="519" name="Google Shape;519;p35"/>
          <p:cNvSpPr txBox="1"/>
          <p:nvPr/>
        </p:nvSpPr>
        <p:spPr>
          <a:xfrm>
            <a:off x="4524050" y="1550325"/>
            <a:ext cx="1927500" cy="52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02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비밀번호가 변경되었습니다</a:t>
            </a:r>
            <a:r>
              <a:rPr lang="ko" sz="900"/>
              <a:t>.</a:t>
            </a:r>
            <a:endParaRPr sz="900"/>
          </a:p>
        </p:txBody>
      </p:sp>
      <p:sp>
        <p:nvSpPr>
          <p:cNvPr id="520" name="Google Shape;520;p35"/>
          <p:cNvSpPr/>
          <p:nvPr/>
        </p:nvSpPr>
        <p:spPr>
          <a:xfrm>
            <a:off x="5954450" y="1808625"/>
            <a:ext cx="401100" cy="216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확인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521" name="Google Shape;521;p35"/>
          <p:cNvSpPr txBox="1"/>
          <p:nvPr/>
        </p:nvSpPr>
        <p:spPr>
          <a:xfrm>
            <a:off x="4524050" y="1392200"/>
            <a:ext cx="1927500" cy="15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Alert  </a:t>
            </a:r>
            <a:r>
              <a:rPr lang="ko" sz="700"/>
              <a:t>                                                         X</a:t>
            </a:r>
            <a:endParaRPr sz="700"/>
          </a:p>
        </p:txBody>
      </p:sp>
      <p:cxnSp>
        <p:nvCxnSpPr>
          <p:cNvPr id="522" name="Google Shape;522;p35"/>
          <p:cNvCxnSpPr>
            <a:stCxn id="514" idx="3"/>
            <a:endCxn id="519" idx="2"/>
          </p:cNvCxnSpPr>
          <p:nvPr/>
        </p:nvCxnSpPr>
        <p:spPr>
          <a:xfrm flipH="1" rot="10800000">
            <a:off x="4572000" y="2079325"/>
            <a:ext cx="915900" cy="2017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9" name="Google Shape;529;p36"/>
          <p:cNvSpPr txBox="1"/>
          <p:nvPr/>
        </p:nvSpPr>
        <p:spPr>
          <a:xfrm>
            <a:off x="2446125" y="1167275"/>
            <a:ext cx="1455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재설정</a:t>
            </a:r>
            <a:endParaRPr b="1" sz="1100"/>
          </a:p>
        </p:txBody>
      </p:sp>
      <p:sp>
        <p:nvSpPr>
          <p:cNvPr id="530" name="Google Shape;530;p36"/>
          <p:cNvSpPr txBox="1"/>
          <p:nvPr/>
        </p:nvSpPr>
        <p:spPr>
          <a:xfrm>
            <a:off x="1845475" y="225738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비밀번호 </a:t>
            </a:r>
            <a:endParaRPr b="1" sz="200"/>
          </a:p>
        </p:txBody>
      </p:sp>
      <p:sp>
        <p:nvSpPr>
          <p:cNvPr id="531" name="Google Shape;531;p36"/>
          <p:cNvSpPr txBox="1"/>
          <p:nvPr/>
        </p:nvSpPr>
        <p:spPr>
          <a:xfrm>
            <a:off x="1845475" y="2937775"/>
            <a:ext cx="874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532" name="Google Shape;532;p36"/>
          <p:cNvSpPr/>
          <p:nvPr/>
        </p:nvSpPr>
        <p:spPr>
          <a:xfrm>
            <a:off x="1980025" y="24716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영문, 숫자, 특수문자를 혼합한 8~12자리에요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33" name="Google Shape;533;p36"/>
          <p:cNvSpPr/>
          <p:nvPr/>
        </p:nvSpPr>
        <p:spPr>
          <a:xfrm>
            <a:off x="1980025" y="31519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입력하신 비밀번호를 한번 더 입력해주세요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34" name="Google Shape;534;p36"/>
          <p:cNvSpPr/>
          <p:nvPr/>
        </p:nvSpPr>
        <p:spPr>
          <a:xfrm>
            <a:off x="1980000" y="395282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비밀번호 변경하기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35" name="Google Shape;535;p36"/>
          <p:cNvSpPr txBox="1"/>
          <p:nvPr/>
        </p:nvSpPr>
        <p:spPr>
          <a:xfrm>
            <a:off x="1845475" y="2447733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536" name="Google Shape;536;p36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</a:t>
                      </a: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비밀번호 찾기 - </a:t>
                      </a:r>
                      <a:r>
                        <a:rPr b="1" lang="ko" sz="800"/>
                        <a:t>비밀번호 재설정 페이지 - 오류</a:t>
                      </a:r>
                      <a:endParaRPr b="1" sz="800"/>
                    </a:p>
                  </a:txBody>
                  <a:tcPr marT="91425" marB="91425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비밀번호 미입력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올바른 형식 아이디입력 후 비밀번호 미 입력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1-1. 비밀번호 미입력 안내문구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비밀번호 입력 안내 문구 알림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  <p:sp>
        <p:nvSpPr>
          <p:cNvPr id="537" name="Google Shape;537;p36"/>
          <p:cNvSpPr txBox="1"/>
          <p:nvPr/>
        </p:nvSpPr>
        <p:spPr>
          <a:xfrm>
            <a:off x="1074300" y="4642700"/>
            <a:ext cx="4320000" cy="397200"/>
          </a:xfrm>
          <a:prstGeom prst="rect">
            <a:avLst/>
          </a:prstGeom>
          <a:solidFill>
            <a:srgbClr val="E769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!   비밀번호를 입력해주세요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38" name="Google Shape;538;p36"/>
          <p:cNvSpPr txBox="1"/>
          <p:nvPr/>
        </p:nvSpPr>
        <p:spPr>
          <a:xfrm>
            <a:off x="1845487" y="4524246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1-1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5" name="Google Shape;545;p37"/>
          <p:cNvSpPr txBox="1"/>
          <p:nvPr/>
        </p:nvSpPr>
        <p:spPr>
          <a:xfrm>
            <a:off x="2446125" y="1167275"/>
            <a:ext cx="1455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재설정</a:t>
            </a:r>
            <a:endParaRPr b="1" sz="1100"/>
          </a:p>
        </p:txBody>
      </p:sp>
      <p:sp>
        <p:nvSpPr>
          <p:cNvPr id="546" name="Google Shape;546;p37"/>
          <p:cNvSpPr txBox="1"/>
          <p:nvPr/>
        </p:nvSpPr>
        <p:spPr>
          <a:xfrm>
            <a:off x="1845475" y="225738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비밀번호 </a:t>
            </a:r>
            <a:endParaRPr b="1" sz="200"/>
          </a:p>
        </p:txBody>
      </p:sp>
      <p:sp>
        <p:nvSpPr>
          <p:cNvPr id="547" name="Google Shape;547;p37"/>
          <p:cNvSpPr txBox="1"/>
          <p:nvPr/>
        </p:nvSpPr>
        <p:spPr>
          <a:xfrm>
            <a:off x="1845475" y="2937775"/>
            <a:ext cx="874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548" name="Google Shape;548;p37"/>
          <p:cNvSpPr/>
          <p:nvPr/>
        </p:nvSpPr>
        <p:spPr>
          <a:xfrm>
            <a:off x="1980025" y="24716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</a:rPr>
              <a:t>⦁⦁⦁⦁⦁⦁⦁⦁⦁⦁ (gustmd3667)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49" name="Google Shape;549;p37"/>
          <p:cNvSpPr/>
          <p:nvPr/>
        </p:nvSpPr>
        <p:spPr>
          <a:xfrm>
            <a:off x="1980025" y="31519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⦁⦁⦁⦁⦁⦁⦁⦁⦁⦁ (gustmd3667)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50" name="Google Shape;550;p37"/>
          <p:cNvSpPr/>
          <p:nvPr/>
        </p:nvSpPr>
        <p:spPr>
          <a:xfrm>
            <a:off x="1980000" y="395282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비밀번호 변경하기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51" name="Google Shape;551;p37"/>
          <p:cNvSpPr txBox="1"/>
          <p:nvPr/>
        </p:nvSpPr>
        <p:spPr>
          <a:xfrm>
            <a:off x="1845475" y="2447733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552" name="Google Shape;552;p37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비밀번호 찾기 - 비밀번호 재설정 페이지 - 오류</a:t>
                      </a:r>
                      <a:endParaRPr b="1" sz="800"/>
                    </a:p>
                  </a:txBody>
                  <a:tcPr marT="91425" marB="91425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비밀번호 입력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올바르지 않은 형식 비밀번호 입력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1-1. 비밀번호 형식 안내 문구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형식에 맞지 않는 비밀번호를 입력했다면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올바른 비밀번호 입력 형식 알림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  <p:sp>
        <p:nvSpPr>
          <p:cNvPr id="553" name="Google Shape;553;p37"/>
          <p:cNvSpPr txBox="1"/>
          <p:nvPr/>
        </p:nvSpPr>
        <p:spPr>
          <a:xfrm>
            <a:off x="1074300" y="4642700"/>
            <a:ext cx="4320000" cy="397200"/>
          </a:xfrm>
          <a:prstGeom prst="rect">
            <a:avLst/>
          </a:prstGeom>
          <a:solidFill>
            <a:srgbClr val="E769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!   비밀번호는 8 ~ 12자리 영문과 숫자, 특수문자 조합을 입력해주세요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54" name="Google Shape;554;p37"/>
          <p:cNvSpPr txBox="1"/>
          <p:nvPr/>
        </p:nvSpPr>
        <p:spPr>
          <a:xfrm>
            <a:off x="1851821" y="4502080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1-1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1" name="Google Shape;561;p38"/>
          <p:cNvSpPr txBox="1"/>
          <p:nvPr/>
        </p:nvSpPr>
        <p:spPr>
          <a:xfrm>
            <a:off x="2446125" y="1167275"/>
            <a:ext cx="1455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재설정</a:t>
            </a:r>
            <a:endParaRPr b="1" sz="1100"/>
          </a:p>
        </p:txBody>
      </p:sp>
      <p:sp>
        <p:nvSpPr>
          <p:cNvPr id="562" name="Google Shape;562;p38"/>
          <p:cNvSpPr txBox="1"/>
          <p:nvPr/>
        </p:nvSpPr>
        <p:spPr>
          <a:xfrm>
            <a:off x="1845475" y="225738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비밀번호 </a:t>
            </a:r>
            <a:endParaRPr b="1" sz="200"/>
          </a:p>
        </p:txBody>
      </p:sp>
      <p:sp>
        <p:nvSpPr>
          <p:cNvPr id="563" name="Google Shape;563;p38"/>
          <p:cNvSpPr txBox="1"/>
          <p:nvPr/>
        </p:nvSpPr>
        <p:spPr>
          <a:xfrm>
            <a:off x="1845475" y="2937775"/>
            <a:ext cx="874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564" name="Google Shape;564;p38"/>
          <p:cNvSpPr/>
          <p:nvPr/>
        </p:nvSpPr>
        <p:spPr>
          <a:xfrm>
            <a:off x="1980025" y="24716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</a:rPr>
              <a:t>⦁⦁⦁⦁⦁⦁⦁⦁⦁⦁⦁ (gustmd3667!)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1980025" y="31519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⦁⦁⦁⦁⦁⦁⦁⦁⦁⦁ (gustmd3667)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66" name="Google Shape;566;p38"/>
          <p:cNvSpPr/>
          <p:nvPr/>
        </p:nvSpPr>
        <p:spPr>
          <a:xfrm>
            <a:off x="1980000" y="395282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비밀번호 변경하기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67" name="Google Shape;567;p38"/>
          <p:cNvSpPr txBox="1"/>
          <p:nvPr/>
        </p:nvSpPr>
        <p:spPr>
          <a:xfrm>
            <a:off x="1845475" y="2447733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568" name="Google Shape;568;p38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비밀번호 찾기 - 비밀번호 재설정 페이지 - 오류</a:t>
                      </a:r>
                      <a:endParaRPr b="1" sz="800"/>
                    </a:p>
                  </a:txBody>
                  <a:tcPr marT="91425" marB="91425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비밀번호 확인 입력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비밀번호입력란과 다른 비밀번호 입력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1-1. 비밀번호 비일치 안내 문구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비밀번호 확인란이 비밀번호와 일치하지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않다면 비밀번호 비일치 안내 문구 알림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  <p:sp>
        <p:nvSpPr>
          <p:cNvPr id="569" name="Google Shape;569;p38"/>
          <p:cNvSpPr txBox="1"/>
          <p:nvPr/>
        </p:nvSpPr>
        <p:spPr>
          <a:xfrm>
            <a:off x="1074300" y="4642700"/>
            <a:ext cx="4320000" cy="397200"/>
          </a:xfrm>
          <a:prstGeom prst="rect">
            <a:avLst/>
          </a:prstGeom>
          <a:solidFill>
            <a:srgbClr val="E769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!   비밀번호가 일치하지 않습니다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70" name="Google Shape;570;p38"/>
          <p:cNvSpPr txBox="1"/>
          <p:nvPr/>
        </p:nvSpPr>
        <p:spPr>
          <a:xfrm>
            <a:off x="1845471" y="4516860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1-1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0375" y="325175"/>
            <a:ext cx="2342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▶ </a:t>
            </a:r>
            <a:r>
              <a:rPr lang="ko"/>
              <a:t>User WorkFlow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39950" y="1228175"/>
            <a:ext cx="1080000" cy="43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선택 페이지</a:t>
            </a:r>
            <a:endParaRPr sz="1200"/>
          </a:p>
        </p:txBody>
      </p:sp>
      <p:sp>
        <p:nvSpPr>
          <p:cNvPr id="70" name="Google Shape;70;p15"/>
          <p:cNvSpPr txBox="1"/>
          <p:nvPr/>
        </p:nvSpPr>
        <p:spPr>
          <a:xfrm>
            <a:off x="1845408" y="1228175"/>
            <a:ext cx="1080000" cy="43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</a:t>
            </a:r>
            <a:endParaRPr sz="1200"/>
          </a:p>
        </p:txBody>
      </p:sp>
      <p:sp>
        <p:nvSpPr>
          <p:cNvPr id="71" name="Google Shape;71;p15"/>
          <p:cNvSpPr txBox="1"/>
          <p:nvPr/>
        </p:nvSpPr>
        <p:spPr>
          <a:xfrm>
            <a:off x="3170217" y="1228175"/>
            <a:ext cx="1080000" cy="43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회원가입</a:t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698725" y="2550575"/>
            <a:ext cx="1080000" cy="43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아이디 찾기</a:t>
            </a:r>
            <a:endParaRPr sz="1200"/>
          </a:p>
        </p:txBody>
      </p:sp>
      <p:sp>
        <p:nvSpPr>
          <p:cNvPr id="73" name="Google Shape;73;p15"/>
          <p:cNvSpPr txBox="1"/>
          <p:nvPr/>
        </p:nvSpPr>
        <p:spPr>
          <a:xfrm>
            <a:off x="765400" y="3823925"/>
            <a:ext cx="1080000" cy="43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비밀번호 찾기</a:t>
            </a:r>
            <a:endParaRPr sz="1200"/>
          </a:p>
        </p:txBody>
      </p:sp>
      <p:sp>
        <p:nvSpPr>
          <p:cNvPr id="74" name="Google Shape;74;p15"/>
          <p:cNvSpPr txBox="1"/>
          <p:nvPr/>
        </p:nvSpPr>
        <p:spPr>
          <a:xfrm>
            <a:off x="4757983" y="1228175"/>
            <a:ext cx="1080000" cy="43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본인인증</a:t>
            </a:r>
            <a:endParaRPr sz="1200"/>
          </a:p>
        </p:txBody>
      </p:sp>
      <p:sp>
        <p:nvSpPr>
          <p:cNvPr id="75" name="Google Shape;75;p15"/>
          <p:cNvSpPr txBox="1"/>
          <p:nvPr/>
        </p:nvSpPr>
        <p:spPr>
          <a:xfrm>
            <a:off x="6345717" y="1228175"/>
            <a:ext cx="1080000" cy="43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정보 입력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7855300" y="1211675"/>
            <a:ext cx="1113300" cy="465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메인</a:t>
            </a:r>
            <a:endParaRPr sz="1200"/>
          </a:p>
        </p:txBody>
      </p:sp>
      <p:sp>
        <p:nvSpPr>
          <p:cNvPr id="77" name="Google Shape;77;p15"/>
          <p:cNvSpPr txBox="1"/>
          <p:nvPr/>
        </p:nvSpPr>
        <p:spPr>
          <a:xfrm>
            <a:off x="2124555" y="2550575"/>
            <a:ext cx="1080000" cy="43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이름, 휴대폰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정보입력</a:t>
            </a:r>
            <a:endParaRPr sz="1200"/>
          </a:p>
        </p:txBody>
      </p:sp>
      <p:sp>
        <p:nvSpPr>
          <p:cNvPr id="78" name="Google Shape;78;p15"/>
          <p:cNvSpPr txBox="1"/>
          <p:nvPr/>
        </p:nvSpPr>
        <p:spPr>
          <a:xfrm>
            <a:off x="5063815" y="2550575"/>
            <a:ext cx="1080000" cy="43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휴대폰 인증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발송</a:t>
            </a:r>
            <a:endParaRPr sz="1200"/>
          </a:p>
        </p:txBody>
      </p:sp>
      <p:sp>
        <p:nvSpPr>
          <p:cNvPr id="79" name="Google Shape;79;p15"/>
          <p:cNvSpPr/>
          <p:nvPr/>
        </p:nvSpPr>
        <p:spPr>
          <a:xfrm>
            <a:off x="3550385" y="2374925"/>
            <a:ext cx="1167600" cy="783300"/>
          </a:xfrm>
          <a:prstGeom prst="diamon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가</a:t>
            </a:r>
            <a:r>
              <a:rPr lang="ko" sz="1200"/>
              <a:t>입</a:t>
            </a:r>
            <a:r>
              <a:rPr lang="ko" sz="1200"/>
              <a:t>정보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확인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>
            <a:off x="6489645" y="2374925"/>
            <a:ext cx="1167600" cy="783300"/>
          </a:xfrm>
          <a:prstGeom prst="diamon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인증 문자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확인</a:t>
            </a:r>
            <a:endParaRPr sz="1200"/>
          </a:p>
        </p:txBody>
      </p:sp>
      <p:sp>
        <p:nvSpPr>
          <p:cNvPr id="81" name="Google Shape;81;p15"/>
          <p:cNvSpPr/>
          <p:nvPr/>
        </p:nvSpPr>
        <p:spPr>
          <a:xfrm>
            <a:off x="8003075" y="2534075"/>
            <a:ext cx="1113300" cy="465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아이디확인</a:t>
            </a:r>
            <a:endParaRPr sz="1200"/>
          </a:p>
        </p:txBody>
      </p:sp>
      <p:sp>
        <p:nvSpPr>
          <p:cNvPr id="82" name="Google Shape;82;p15"/>
          <p:cNvSpPr txBox="1"/>
          <p:nvPr/>
        </p:nvSpPr>
        <p:spPr>
          <a:xfrm>
            <a:off x="2177895" y="3823925"/>
            <a:ext cx="1080000" cy="43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이름, 휴대폰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정보입력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>
            <a:off x="3590378" y="3648275"/>
            <a:ext cx="1167600" cy="783300"/>
          </a:xfrm>
          <a:prstGeom prst="diamon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가입정보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확인</a:t>
            </a:r>
            <a:endParaRPr sz="1200"/>
          </a:p>
        </p:txBody>
      </p:sp>
      <p:sp>
        <p:nvSpPr>
          <p:cNvPr id="84" name="Google Shape;84;p15"/>
          <p:cNvSpPr txBox="1"/>
          <p:nvPr/>
        </p:nvSpPr>
        <p:spPr>
          <a:xfrm>
            <a:off x="5090485" y="3823925"/>
            <a:ext cx="1080000" cy="43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휴대폰 인증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발송</a:t>
            </a:r>
            <a:endParaRPr sz="1200"/>
          </a:p>
        </p:txBody>
      </p:sp>
      <p:sp>
        <p:nvSpPr>
          <p:cNvPr id="85" name="Google Shape;85;p15"/>
          <p:cNvSpPr/>
          <p:nvPr/>
        </p:nvSpPr>
        <p:spPr>
          <a:xfrm>
            <a:off x="6502980" y="3648275"/>
            <a:ext cx="1167600" cy="783300"/>
          </a:xfrm>
          <a:prstGeom prst="diamon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인증 문자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확인</a:t>
            </a:r>
            <a:endParaRPr sz="1200"/>
          </a:p>
        </p:txBody>
      </p:sp>
      <p:sp>
        <p:nvSpPr>
          <p:cNvPr id="86" name="Google Shape;86;p15"/>
          <p:cNvSpPr/>
          <p:nvPr/>
        </p:nvSpPr>
        <p:spPr>
          <a:xfrm>
            <a:off x="8003075" y="3807425"/>
            <a:ext cx="1113300" cy="465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아이디 확인</a:t>
            </a:r>
            <a:endParaRPr sz="1200"/>
          </a:p>
        </p:txBody>
      </p:sp>
      <p:cxnSp>
        <p:nvCxnSpPr>
          <p:cNvPr id="87" name="Google Shape;87;p15"/>
          <p:cNvCxnSpPr>
            <a:stCxn id="79" idx="0"/>
            <a:endCxn id="77" idx="0"/>
          </p:cNvCxnSpPr>
          <p:nvPr/>
        </p:nvCxnSpPr>
        <p:spPr>
          <a:xfrm rot="5400000">
            <a:off x="3311435" y="1727975"/>
            <a:ext cx="175800" cy="1469700"/>
          </a:xfrm>
          <a:prstGeom prst="bentConnector3">
            <a:avLst>
              <a:gd fmla="val -135452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83" idx="0"/>
            <a:endCxn id="82" idx="0"/>
          </p:cNvCxnSpPr>
          <p:nvPr/>
        </p:nvCxnSpPr>
        <p:spPr>
          <a:xfrm rot="5400000">
            <a:off x="3358178" y="3008075"/>
            <a:ext cx="175800" cy="1456200"/>
          </a:xfrm>
          <a:prstGeom prst="bentConnector3">
            <a:avLst>
              <a:gd fmla="val -135452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70" idx="2"/>
          </p:cNvCxnSpPr>
          <p:nvPr/>
        </p:nvCxnSpPr>
        <p:spPr>
          <a:xfrm rot="5400000">
            <a:off x="1217358" y="745925"/>
            <a:ext cx="253800" cy="2082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endCxn id="73" idx="1"/>
          </p:cNvCxnSpPr>
          <p:nvPr/>
        </p:nvCxnSpPr>
        <p:spPr>
          <a:xfrm flipH="1" rot="-5400000">
            <a:off x="-541850" y="2732675"/>
            <a:ext cx="2144400" cy="470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endCxn id="72" idx="1"/>
          </p:cNvCxnSpPr>
          <p:nvPr/>
        </p:nvCxnSpPr>
        <p:spPr>
          <a:xfrm>
            <a:off x="295225" y="2762375"/>
            <a:ext cx="4035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72" idx="3"/>
            <a:endCxn id="77" idx="1"/>
          </p:cNvCxnSpPr>
          <p:nvPr/>
        </p:nvCxnSpPr>
        <p:spPr>
          <a:xfrm>
            <a:off x="1778725" y="2766575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73" idx="3"/>
            <a:endCxn id="82" idx="1"/>
          </p:cNvCxnSpPr>
          <p:nvPr/>
        </p:nvCxnSpPr>
        <p:spPr>
          <a:xfrm>
            <a:off x="1845400" y="4039925"/>
            <a:ext cx="33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82" idx="3"/>
            <a:endCxn id="83" idx="1"/>
          </p:cNvCxnSpPr>
          <p:nvPr/>
        </p:nvCxnSpPr>
        <p:spPr>
          <a:xfrm>
            <a:off x="3257895" y="4039925"/>
            <a:ext cx="33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77" idx="3"/>
            <a:endCxn id="79" idx="1"/>
          </p:cNvCxnSpPr>
          <p:nvPr/>
        </p:nvCxnSpPr>
        <p:spPr>
          <a:xfrm>
            <a:off x="3204555" y="2766575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83" idx="3"/>
            <a:endCxn id="84" idx="1"/>
          </p:cNvCxnSpPr>
          <p:nvPr/>
        </p:nvCxnSpPr>
        <p:spPr>
          <a:xfrm>
            <a:off x="4757978" y="4039925"/>
            <a:ext cx="33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79" idx="3"/>
            <a:endCxn id="78" idx="1"/>
          </p:cNvCxnSpPr>
          <p:nvPr/>
        </p:nvCxnSpPr>
        <p:spPr>
          <a:xfrm>
            <a:off x="4717985" y="2766575"/>
            <a:ext cx="345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78" idx="3"/>
            <a:endCxn id="80" idx="1"/>
          </p:cNvCxnSpPr>
          <p:nvPr/>
        </p:nvCxnSpPr>
        <p:spPr>
          <a:xfrm>
            <a:off x="6143815" y="2766575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84" idx="3"/>
            <a:endCxn id="85" idx="1"/>
          </p:cNvCxnSpPr>
          <p:nvPr/>
        </p:nvCxnSpPr>
        <p:spPr>
          <a:xfrm>
            <a:off x="6170485" y="4039925"/>
            <a:ext cx="33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80" idx="3"/>
            <a:endCxn id="81" idx="2"/>
          </p:cNvCxnSpPr>
          <p:nvPr/>
        </p:nvCxnSpPr>
        <p:spPr>
          <a:xfrm>
            <a:off x="7657245" y="2766575"/>
            <a:ext cx="345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85" idx="3"/>
            <a:endCxn id="86" idx="2"/>
          </p:cNvCxnSpPr>
          <p:nvPr/>
        </p:nvCxnSpPr>
        <p:spPr>
          <a:xfrm>
            <a:off x="7670580" y="4039925"/>
            <a:ext cx="33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69" idx="3"/>
            <a:endCxn id="70" idx="1"/>
          </p:cNvCxnSpPr>
          <p:nvPr/>
        </p:nvCxnSpPr>
        <p:spPr>
          <a:xfrm>
            <a:off x="1419950" y="144417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70" idx="3"/>
            <a:endCxn id="71" idx="1"/>
          </p:cNvCxnSpPr>
          <p:nvPr/>
        </p:nvCxnSpPr>
        <p:spPr>
          <a:xfrm>
            <a:off x="2925408" y="1444175"/>
            <a:ext cx="24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endCxn id="74" idx="1"/>
          </p:cNvCxnSpPr>
          <p:nvPr/>
        </p:nvCxnSpPr>
        <p:spPr>
          <a:xfrm>
            <a:off x="4250083" y="1444175"/>
            <a:ext cx="50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74" idx="3"/>
            <a:endCxn id="75" idx="1"/>
          </p:cNvCxnSpPr>
          <p:nvPr/>
        </p:nvCxnSpPr>
        <p:spPr>
          <a:xfrm>
            <a:off x="5837983" y="1444175"/>
            <a:ext cx="50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75" idx="3"/>
            <a:endCxn id="76" idx="2"/>
          </p:cNvCxnSpPr>
          <p:nvPr/>
        </p:nvCxnSpPr>
        <p:spPr>
          <a:xfrm>
            <a:off x="7425717" y="1444175"/>
            <a:ext cx="42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80" idx="0"/>
            <a:endCxn id="78" idx="0"/>
          </p:cNvCxnSpPr>
          <p:nvPr/>
        </p:nvCxnSpPr>
        <p:spPr>
          <a:xfrm rot="5400000">
            <a:off x="6250695" y="1727975"/>
            <a:ext cx="175800" cy="1469700"/>
          </a:xfrm>
          <a:prstGeom prst="bentConnector3">
            <a:avLst>
              <a:gd fmla="val -135452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85" idx="0"/>
            <a:endCxn id="84" idx="0"/>
          </p:cNvCxnSpPr>
          <p:nvPr/>
        </p:nvCxnSpPr>
        <p:spPr>
          <a:xfrm rot="5400000">
            <a:off x="6270780" y="3008075"/>
            <a:ext cx="175800" cy="1456200"/>
          </a:xfrm>
          <a:prstGeom prst="bentConnector3">
            <a:avLst>
              <a:gd fmla="val -135452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 txBox="1"/>
          <p:nvPr/>
        </p:nvSpPr>
        <p:spPr>
          <a:xfrm>
            <a:off x="2954800" y="2128775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회원정보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불일치</a:t>
            </a:r>
            <a:endParaRPr sz="1100"/>
          </a:p>
        </p:txBody>
      </p:sp>
      <p:sp>
        <p:nvSpPr>
          <p:cNvPr id="110" name="Google Shape;110;p15"/>
          <p:cNvSpPr txBox="1"/>
          <p:nvPr/>
        </p:nvSpPr>
        <p:spPr>
          <a:xfrm>
            <a:off x="2954800" y="3392075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회원정보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불일치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5887200" y="2128763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불일치</a:t>
            </a:r>
            <a:endParaRPr sz="1100"/>
          </a:p>
        </p:txBody>
      </p:sp>
      <p:sp>
        <p:nvSpPr>
          <p:cNvPr id="112" name="Google Shape;112;p15"/>
          <p:cNvSpPr txBox="1"/>
          <p:nvPr/>
        </p:nvSpPr>
        <p:spPr>
          <a:xfrm>
            <a:off x="5840538" y="3452738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불일치</a:t>
            </a:r>
            <a:endParaRPr sz="1100"/>
          </a:p>
        </p:txBody>
      </p:sp>
      <p:sp>
        <p:nvSpPr>
          <p:cNvPr id="113" name="Google Shape;113;p15"/>
          <p:cNvSpPr txBox="1"/>
          <p:nvPr/>
        </p:nvSpPr>
        <p:spPr>
          <a:xfrm>
            <a:off x="4598213" y="2006375"/>
            <a:ext cx="5415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회원정보일치</a:t>
            </a:r>
            <a:endParaRPr sz="1100"/>
          </a:p>
        </p:txBody>
      </p:sp>
      <p:sp>
        <p:nvSpPr>
          <p:cNvPr id="114" name="Google Shape;114;p15"/>
          <p:cNvSpPr txBox="1"/>
          <p:nvPr/>
        </p:nvSpPr>
        <p:spPr>
          <a:xfrm>
            <a:off x="4631625" y="3284075"/>
            <a:ext cx="5415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회원정보일치</a:t>
            </a:r>
            <a:endParaRPr sz="1100"/>
          </a:p>
        </p:txBody>
      </p:sp>
      <p:sp>
        <p:nvSpPr>
          <p:cNvPr id="115" name="Google Shape;115;p15"/>
          <p:cNvSpPr txBox="1"/>
          <p:nvPr/>
        </p:nvSpPr>
        <p:spPr>
          <a:xfrm>
            <a:off x="7537475" y="2387675"/>
            <a:ext cx="541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일치</a:t>
            </a:r>
            <a:endParaRPr sz="1100"/>
          </a:p>
        </p:txBody>
      </p:sp>
      <p:sp>
        <p:nvSpPr>
          <p:cNvPr id="116" name="Google Shape;116;p15"/>
          <p:cNvSpPr txBox="1"/>
          <p:nvPr/>
        </p:nvSpPr>
        <p:spPr>
          <a:xfrm>
            <a:off x="7587975" y="3648275"/>
            <a:ext cx="541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일치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409575" y="609600"/>
            <a:ext cx="2190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▶ </a:t>
            </a:r>
            <a:r>
              <a:rPr lang="ko"/>
              <a:t>메뉴별 기능 정의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219075" y="1419225"/>
            <a:ext cx="84582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1. 로그인 선택 페이지 : 마이언 시작 전 로그인 안내 (카카오톡, 애플, 마이언 시작 3가지 방법)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2. 로그인 : 사용자 정보로 서비스 진입 / 아이디 및 비번찾기, 회원가입으로 구분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3. 아이디 및 비번 찾기 : 회원 본인 확인하여 확인 진행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4. 회원가입 : 서비스 이용을 위한 회원 가입 </a:t>
            </a:r>
            <a:endParaRPr sz="1100"/>
          </a:p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- </a:t>
            </a:r>
            <a:r>
              <a:rPr lang="ko" sz="1100">
                <a:solidFill>
                  <a:schemeClr val="dk1"/>
                </a:solidFill>
              </a:rPr>
              <a:t>가입 프로세스 : 회원 유형(고객, 컨설턴트) 선택 -&gt; 가입 정보 입력 및 약관동의 -&gt; 로그인</a:t>
            </a:r>
            <a:endParaRPr sz="1100"/>
          </a:p>
          <a:p>
            <a:pPr indent="-359999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-</a:t>
            </a:r>
            <a:r>
              <a:rPr lang="ko" sz="1100">
                <a:solidFill>
                  <a:schemeClr val="dk1"/>
                </a:solidFill>
              </a:rPr>
              <a:t> 가입 필수 정보 : 아이디(이메일), 비밀번호, 이름, 휴대폰 인증(점유인증), 약관 동의(이용, 개인정보, 제3자 정보 제공),    수신동의(문자, 푸시, 이메일)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5. 사용자 홈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684604" y="38558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17"/>
          <p:cNvSpPr/>
          <p:nvPr/>
        </p:nvSpPr>
        <p:spPr>
          <a:xfrm>
            <a:off x="2081850" y="3544675"/>
            <a:ext cx="2316300" cy="385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카카오로 시작하기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081850" y="4047275"/>
            <a:ext cx="2316300" cy="38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Apple로 계속하기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463400" y="4580675"/>
            <a:ext cx="1635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/>
              <a:t>마이언으로 시작하기</a:t>
            </a:r>
            <a:endParaRPr sz="800" u="sng"/>
          </a:p>
        </p:txBody>
      </p:sp>
      <p:sp>
        <p:nvSpPr>
          <p:cNvPr id="133" name="Google Shape;133;p17"/>
          <p:cNvSpPr txBox="1"/>
          <p:nvPr/>
        </p:nvSpPr>
        <p:spPr>
          <a:xfrm>
            <a:off x="1980029" y="3995402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980029" y="34493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651027" y="4592378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684600" y="1167225"/>
            <a:ext cx="9471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</a:t>
            </a:r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>
            <a:off x="1688200" y="1181925"/>
            <a:ext cx="9399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 flipH="1" rot="10800000">
            <a:off x="1680700" y="1189425"/>
            <a:ext cx="954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1575154" y="1035602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40" name="Google Shape;140;p17"/>
          <p:cNvGrpSpPr/>
          <p:nvPr/>
        </p:nvGrpSpPr>
        <p:grpSpPr>
          <a:xfrm>
            <a:off x="2224650" y="1944850"/>
            <a:ext cx="2038075" cy="1156150"/>
            <a:chOff x="2224650" y="1944850"/>
            <a:chExt cx="2038075" cy="1156150"/>
          </a:xfrm>
        </p:grpSpPr>
        <p:sp>
          <p:nvSpPr>
            <p:cNvPr id="141" name="Google Shape;141;p17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Image</a:t>
              </a:r>
              <a:endParaRPr/>
            </a:p>
          </p:txBody>
        </p:sp>
        <p:cxnSp>
          <p:nvCxnSpPr>
            <p:cNvPr id="142" name="Google Shape;142;p17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7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" name="Google Shape;144;p17"/>
          <p:cNvSpPr txBox="1"/>
          <p:nvPr/>
        </p:nvSpPr>
        <p:spPr>
          <a:xfrm>
            <a:off x="2132429" y="184177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145" name="Google Shape;145;p17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마이언 대문 페이지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1. 마이언 로고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- 협의 후 수정예정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2. 대문 이미지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 - 협의 후 수정예정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카카오톡 로그인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카카오톡 로그인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카카오톡 인증 완료 시 마이언 메인 페이지로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4. Apple 로그인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애플 로그인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애플 인증 완료 시 마이언 메인 페이지로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5. 마이언으로 로그인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마이언 로그인 페이지로 이동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18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카카오톡 로그인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카카오톡 로그인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카카오 로그인 개발자 지원 API이용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  <p:pic>
        <p:nvPicPr>
          <p:cNvPr id="152" name="Google Shape;152;p18"/>
          <p:cNvPicPr preferRelativeResize="0"/>
          <p:nvPr/>
        </p:nvPicPr>
        <p:blipFill rotWithShape="1">
          <a:blip r:embed="rId4">
            <a:alphaModFix/>
          </a:blip>
          <a:srcRect b="1527" l="2499" r="3524" t="1158"/>
          <a:stretch/>
        </p:blipFill>
        <p:spPr>
          <a:xfrm>
            <a:off x="1824050" y="900000"/>
            <a:ext cx="2862250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18"/>
          <p:cNvSpPr txBox="1"/>
          <p:nvPr/>
        </p:nvSpPr>
        <p:spPr>
          <a:xfrm>
            <a:off x="1743809" y="82446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9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시작하기</a:t>
            </a:r>
            <a:endParaRPr b="1" sz="1100"/>
          </a:p>
        </p:txBody>
      </p:sp>
      <p:sp>
        <p:nvSpPr>
          <p:cNvPr id="161" name="Google Shape;161;p19"/>
          <p:cNvSpPr txBox="1"/>
          <p:nvPr/>
        </p:nvSpPr>
        <p:spPr>
          <a:xfrm>
            <a:off x="1845475" y="225738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162" name="Google Shape;162;p19"/>
          <p:cNvSpPr txBox="1"/>
          <p:nvPr/>
        </p:nvSpPr>
        <p:spPr>
          <a:xfrm>
            <a:off x="1897025" y="2937763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163" name="Google Shape;163;p19"/>
          <p:cNvSpPr/>
          <p:nvPr/>
        </p:nvSpPr>
        <p:spPr>
          <a:xfrm>
            <a:off x="1980025" y="24716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아이디를 입력해주세요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980025" y="31519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비밀번호를 입력해주세요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980000" y="395282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마이언 시작하기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963550" y="4310875"/>
            <a:ext cx="578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회원가입</a:t>
            </a:r>
            <a:endParaRPr b="1" sz="200"/>
          </a:p>
        </p:txBody>
      </p:sp>
      <p:sp>
        <p:nvSpPr>
          <p:cNvPr id="167" name="Google Shape;167;p19"/>
          <p:cNvSpPr txBox="1"/>
          <p:nvPr/>
        </p:nvSpPr>
        <p:spPr>
          <a:xfrm>
            <a:off x="3429000" y="4310875"/>
            <a:ext cx="65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아이디 찾기</a:t>
            </a:r>
            <a:endParaRPr sz="100"/>
          </a:p>
        </p:txBody>
      </p:sp>
      <p:sp>
        <p:nvSpPr>
          <p:cNvPr id="168" name="Google Shape;168;p19"/>
          <p:cNvSpPr txBox="1"/>
          <p:nvPr/>
        </p:nvSpPr>
        <p:spPr>
          <a:xfrm>
            <a:off x="3978825" y="4310875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찾기</a:t>
            </a:r>
            <a:endParaRPr sz="100"/>
          </a:p>
        </p:txBody>
      </p:sp>
      <p:cxnSp>
        <p:nvCxnSpPr>
          <p:cNvPr id="169" name="Google Shape;169;p19"/>
          <p:cNvCxnSpPr/>
          <p:nvPr/>
        </p:nvCxnSpPr>
        <p:spPr>
          <a:xfrm>
            <a:off x="4012800" y="4332925"/>
            <a:ext cx="0" cy="17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1195608" y="1203679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874000" y="2380358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874007" y="303248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873996" y="3900275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1888809" y="4298276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334416" y="4305676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6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587604" y="4320478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7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178" name="Google Shape;178;p19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로그인 페이지 ( 시작하기)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</a:t>
                      </a:r>
                      <a:r>
                        <a:rPr lang="ko" sz="800"/>
                        <a:t>뒤로가기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뒤로가기 클릭 시 이전 페이지로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2. 아이디 입력란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placeholder=”아이디를 입력해주세요”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3. 비밀번호 입력란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입력비밀번호 ‘ * ‘ 표기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4. 마이언 시작하기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클릭 시 아이디 및 비밀번호 일치 여부 확인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확인완료되면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5. 회원가입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신규회원 가입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회원가입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6. 아이디 찾기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아이디 찾기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7. 비밀번호 찾기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비밀번호 찾기 페이지로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12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0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시작하기</a:t>
            </a:r>
            <a:endParaRPr b="1" sz="1100"/>
          </a:p>
        </p:txBody>
      </p:sp>
      <p:sp>
        <p:nvSpPr>
          <p:cNvPr id="186" name="Google Shape;186;p20"/>
          <p:cNvSpPr txBox="1"/>
          <p:nvPr/>
        </p:nvSpPr>
        <p:spPr>
          <a:xfrm>
            <a:off x="1845475" y="225738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187" name="Google Shape;187;p20"/>
          <p:cNvSpPr txBox="1"/>
          <p:nvPr/>
        </p:nvSpPr>
        <p:spPr>
          <a:xfrm>
            <a:off x="1897025" y="2937763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188" name="Google Shape;188;p20"/>
          <p:cNvSpPr/>
          <p:nvPr/>
        </p:nvSpPr>
        <p:spPr>
          <a:xfrm>
            <a:off x="1980025" y="24716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hyun3667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1980025" y="31519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비밀번호를 입력해주세요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980000" y="395282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마이언 시작하기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963550" y="4310875"/>
            <a:ext cx="578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회원가입</a:t>
            </a:r>
            <a:endParaRPr b="1" sz="200"/>
          </a:p>
        </p:txBody>
      </p:sp>
      <p:sp>
        <p:nvSpPr>
          <p:cNvPr id="192" name="Google Shape;192;p20"/>
          <p:cNvSpPr txBox="1"/>
          <p:nvPr/>
        </p:nvSpPr>
        <p:spPr>
          <a:xfrm>
            <a:off x="3429000" y="4310875"/>
            <a:ext cx="65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아이디 찾기</a:t>
            </a:r>
            <a:endParaRPr sz="100"/>
          </a:p>
        </p:txBody>
      </p:sp>
      <p:sp>
        <p:nvSpPr>
          <p:cNvPr id="193" name="Google Shape;193;p20"/>
          <p:cNvSpPr txBox="1"/>
          <p:nvPr/>
        </p:nvSpPr>
        <p:spPr>
          <a:xfrm>
            <a:off x="3978825" y="4310875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찾기</a:t>
            </a:r>
            <a:endParaRPr sz="100"/>
          </a:p>
        </p:txBody>
      </p:sp>
      <p:cxnSp>
        <p:nvCxnSpPr>
          <p:cNvPr id="194" name="Google Shape;194;p20"/>
          <p:cNvCxnSpPr/>
          <p:nvPr/>
        </p:nvCxnSpPr>
        <p:spPr>
          <a:xfrm>
            <a:off x="4012800" y="4332925"/>
            <a:ext cx="0" cy="17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1874000" y="2380358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1874007" y="3032481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198" name="Google Shape;198;p20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로그인 페이지 ( 시작하기)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뒤로가기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뒤로가기 클릭 시 이전 페이지로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2. 아이디 입력란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placeholder=”아이디를 입력해주세요”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3. 비밀번호 입력란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입력비밀번호 ‘ * ‘ 표기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4. 마이언 시작하기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클릭 시 아이디 및 비밀번호 일치 여부 확인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확인완료되면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5. 회원가입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신규회원 가입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회원가입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6. 아이디 찾기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아이디 찾기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7. 비밀번호 찾기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비밀번호 찾기 페이지로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  <p:sp>
        <p:nvSpPr>
          <p:cNvPr id="199" name="Google Shape;199;p20"/>
          <p:cNvSpPr txBox="1"/>
          <p:nvPr/>
        </p:nvSpPr>
        <p:spPr>
          <a:xfrm>
            <a:off x="1080000" y="4687983"/>
            <a:ext cx="4320000" cy="360000"/>
          </a:xfrm>
          <a:prstGeom prst="rect">
            <a:avLst/>
          </a:prstGeom>
          <a:solidFill>
            <a:srgbClr val="E769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</a:rPr>
              <a:t>!   아이디 또는 비밀번호를 확인해주세요.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6562401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00000"/>
            <a:ext cx="4320001" cy="41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1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회원가입</a:t>
            </a:r>
            <a:endParaRPr b="1" sz="1100"/>
          </a:p>
        </p:txBody>
      </p:sp>
      <p:sp>
        <p:nvSpPr>
          <p:cNvPr id="207" name="Google Shape;207;p21"/>
          <p:cNvSpPr txBox="1"/>
          <p:nvPr/>
        </p:nvSpPr>
        <p:spPr>
          <a:xfrm>
            <a:off x="1865975" y="1953150"/>
            <a:ext cx="882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Step1. 약관동의</a:t>
            </a:r>
            <a:endParaRPr b="1" sz="200"/>
          </a:p>
        </p:txBody>
      </p:sp>
      <p:sp>
        <p:nvSpPr>
          <p:cNvPr id="208" name="Google Shape;208;p21"/>
          <p:cNvSpPr txBox="1"/>
          <p:nvPr/>
        </p:nvSpPr>
        <p:spPr>
          <a:xfrm>
            <a:off x="2159200" y="2302425"/>
            <a:ext cx="95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전체 동의하기</a:t>
            </a:r>
            <a:endParaRPr sz="200"/>
          </a:p>
        </p:txBody>
      </p:sp>
      <p:sp>
        <p:nvSpPr>
          <p:cNvPr id="209" name="Google Shape;209;p21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다음으로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2159200" y="2615025"/>
            <a:ext cx="1115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(필수) 서비스 이용약관</a:t>
            </a:r>
            <a:endParaRPr sz="200"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898" y="1167275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2159200" y="2927613"/>
            <a:ext cx="1769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(필수) 개인(신용)정보 수집 및 이용</a:t>
            </a:r>
            <a:endParaRPr sz="200"/>
          </a:p>
        </p:txBody>
      </p:sp>
      <p:sp>
        <p:nvSpPr>
          <p:cNvPr id="213" name="Google Shape;213;p21"/>
          <p:cNvSpPr txBox="1"/>
          <p:nvPr/>
        </p:nvSpPr>
        <p:spPr>
          <a:xfrm>
            <a:off x="2159200" y="3240225"/>
            <a:ext cx="1769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(필수) 만 14세 이상입니다.</a:t>
            </a:r>
            <a:endParaRPr sz="200"/>
          </a:p>
        </p:txBody>
      </p:sp>
      <p:sp>
        <p:nvSpPr>
          <p:cNvPr id="214" name="Google Shape;214;p21"/>
          <p:cNvSpPr/>
          <p:nvPr/>
        </p:nvSpPr>
        <p:spPr>
          <a:xfrm>
            <a:off x="1981600" y="2327925"/>
            <a:ext cx="177600" cy="16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1981600" y="2640525"/>
            <a:ext cx="177600" cy="16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1981600" y="3265713"/>
            <a:ext cx="177600" cy="1632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1981600" y="2953113"/>
            <a:ext cx="177600" cy="16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 rot="-2909173">
            <a:off x="1916185" y="3187320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219" name="Google Shape;219;p21"/>
          <p:cNvSpPr txBox="1"/>
          <p:nvPr/>
        </p:nvSpPr>
        <p:spPr>
          <a:xfrm rot="10800000">
            <a:off x="4313888" y="2523075"/>
            <a:ext cx="397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＜</a:t>
            </a:r>
            <a:endParaRPr sz="1300">
              <a:solidFill>
                <a:srgbClr val="B7B7B7"/>
              </a:solidFill>
            </a:endParaRPr>
          </a:p>
        </p:txBody>
      </p:sp>
      <p:sp>
        <p:nvSpPr>
          <p:cNvPr id="220" name="Google Shape;220;p21"/>
          <p:cNvSpPr txBox="1"/>
          <p:nvPr/>
        </p:nvSpPr>
        <p:spPr>
          <a:xfrm rot="10800000">
            <a:off x="4313888" y="2835675"/>
            <a:ext cx="397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＜</a:t>
            </a:r>
            <a:endParaRPr sz="1300">
              <a:solidFill>
                <a:srgbClr val="B7B7B7"/>
              </a:solidFill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1859206" y="2186878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1837004" y="314266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1844404" y="3870679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4572004" y="262642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4572004" y="2939027"/>
            <a:ext cx="146400" cy="1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graphicFrame>
        <p:nvGraphicFramePr>
          <p:cNvPr id="226" name="Google Shape;226;p21"/>
          <p:cNvGraphicFramePr/>
          <p:nvPr/>
        </p:nvGraphicFramePr>
        <p:xfrm>
          <a:off x="6623000" y="77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{5F2F33F1-1D6B-467A-95DE-E75BEC9CDD78}</a:tableStyleId>
              </a:tblPr>
              <a:tblGrid>
                <a:gridCol w="382850"/>
                <a:gridCol w="1994150"/>
              </a:tblGrid>
              <a:tr h="305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회원가입 - Step1. 약관동의 페이지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0512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전체동의 체크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전체 동의 체크 시 체크박스 항목 모두 체크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항목 체크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체크박스 클릭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클릭시 클릭 표시 알아볼 수 있게 클릭아이콘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서비스 이용약관 페이지 이동 아이콘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‘ &gt; ‘ 아이콘 클릭 시 서비스 이용약관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개인(신용)정보 수집 및 이용 이동 아이콘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‘ &gt; ‘ 아이콘 클릭 시 개인정보 수집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5. 본인인증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다음으로 클릭 시 본인인증 페이지로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211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572825">
                <a:tc gridSpan="2" vMerge="1"/>
                <a:tc hMerge="1" vMerge="1"/>
              </a:tr>
              <a:tr h="439000">
                <a:tc gridSpan="2" vMerge="1"/>
                <a:tc hMerge="1" vMerge="1"/>
              </a:tr>
              <a:tr h="439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