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3093">
          <p15:clr>
            <a:srgbClr val="9AA0A6"/>
          </p15:clr>
        </p15:guide>
        <p15:guide id="3" pos="3823">
          <p15:clr>
            <a:srgbClr val="9AA0A6"/>
          </p15:clr>
        </p15:guide>
        <p15:guide id="4" pos="201">
          <p15:clr>
            <a:srgbClr val="9AA0A6"/>
          </p15:clr>
        </p15:guide>
        <p15:guide id="5" pos="2363">
          <p15:clr>
            <a:srgbClr val="9AA0A6"/>
          </p15:clr>
        </p15:guide>
        <p15:guide id="6" pos="904">
          <p15:clr>
            <a:srgbClr val="9AA0A6"/>
          </p15:clr>
        </p15:guide>
        <p15:guide id="7" orient="horz" pos="2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05E5C0-7198-4B24-A269-42CAF79AC9F3}">
  <a:tblStyle styleId="{A905E5C0-7198-4B24-A269-42CAF79AC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A7F3D48-F180-455F-8488-BEDC514ACA3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3093"/>
        <p:guide pos="3823"/>
        <p:guide pos="201"/>
        <p:guide pos="2363"/>
        <p:guide pos="904"/>
        <p:guide pos="2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2644bdfe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2644bdfe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2644bdfe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2644bdfe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2644bdfe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b2644bdfe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2644bdfe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2644bdfe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2644bdfe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2644bdfe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2644bdfe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2644bdfe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2644bdfe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2644bdfe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2644bdfe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2644bdfe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aa6d68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aa6d68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644bdfe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644bdfe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14d6ae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14d6ae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644bdf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2644bdf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2644bdfe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2644bdfe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36aa643f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36aa643f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2ff531a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2ff531a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2644bdfe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2644bdfe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{A905E5C0-7198-4B24-A269-42CAF79AC9F3}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chemeClr val="lt1"/>
                </a:solidFill>
              </a:rPr>
              <a:t>올라운드 고객용 앱</a:t>
            </a:r>
            <a:r>
              <a:rPr b="1" lang="ko" sz="4300">
                <a:solidFill>
                  <a:srgbClr val="FFFFFF"/>
                </a:solidFill>
              </a:rPr>
              <a:t>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{A905E5C0-7198-4B24-A269-42CAF79AC9F3}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2020.12.30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비밀번호 변경 </a:t>
                      </a:r>
                      <a:r>
                        <a:rPr b="1" lang="ko" sz="800"/>
                        <a:t>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확인버튼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내 정보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70" name="Google Shape;470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471" name="Google Shape;471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2" name="Google Shape;472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3" name="Google Shape;473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4" name="Google Shape;474;p22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75" name="Google Shape;4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2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현재 비밀번호 입력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1980025" y="34241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변경</a:t>
            </a:r>
            <a:endParaRPr b="1" sz="600"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481" name="Google Shape;481;p22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3" name="Google Shape;483;p22"/>
          <p:cNvSpPr/>
          <p:nvPr/>
        </p:nvSpPr>
        <p:spPr>
          <a:xfrm>
            <a:off x="1980025" y="258590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새 비밀번호 ( 영문 + 숫자 + 특수문자 8 ~ 20자 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1980025" y="30050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새 비밀번호 확인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486" name="Google Shape;486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변경 오류</a:t>
            </a:r>
            <a:endParaRPr b="1" sz="1000"/>
          </a:p>
        </p:txBody>
      </p:sp>
      <p:sp>
        <p:nvSpPr>
          <p:cNvPr id="487" name="Google Shape;487;p22"/>
          <p:cNvSpPr txBox="1"/>
          <p:nvPr/>
        </p:nvSpPr>
        <p:spPr>
          <a:xfrm>
            <a:off x="1900657" y="334377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비밀번호 변경  오류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미입력 시 오류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93" name="Google Shape;493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494" name="Google Shape;494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95" name="Google Shape;495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96" name="Google Shape;496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97" name="Google Shape;497;p23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98" name="Google Shape;4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3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현재 비밀번호 입력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01" name="Google Shape;501;p23"/>
          <p:cNvSpPr/>
          <p:nvPr/>
        </p:nvSpPr>
        <p:spPr>
          <a:xfrm>
            <a:off x="1980025" y="35003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변경</a:t>
            </a:r>
            <a:endParaRPr b="1" sz="600"/>
          </a:p>
        </p:txBody>
      </p:sp>
      <p:grpSp>
        <p:nvGrpSpPr>
          <p:cNvPr id="503" name="Google Shape;503;p23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504" name="Google Shape;504;p23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6" name="Google Shape;506;p23"/>
          <p:cNvSpPr/>
          <p:nvPr/>
        </p:nvSpPr>
        <p:spPr>
          <a:xfrm>
            <a:off x="1980025" y="2612962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새 비밀번호 ( 영문 + 숫자 + 특수문자 8 ~ 20자 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1980025" y="3052343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새 비밀번호 확인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08" name="Google Shape;508;p23"/>
          <p:cNvSpPr txBox="1"/>
          <p:nvPr/>
        </p:nvSpPr>
        <p:spPr>
          <a:xfrm>
            <a:off x="1954475" y="24433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09" name="Google Shape;509;p23"/>
          <p:cNvSpPr txBox="1"/>
          <p:nvPr/>
        </p:nvSpPr>
        <p:spPr>
          <a:xfrm>
            <a:off x="1954475" y="2893772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10" name="Google Shape;510;p23"/>
          <p:cNvSpPr txBox="1"/>
          <p:nvPr/>
        </p:nvSpPr>
        <p:spPr>
          <a:xfrm>
            <a:off x="1976569" y="3344209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11" name="Google Shape;511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512" name="Google Shape;512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변경</a:t>
            </a:r>
            <a:endParaRPr b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비밀번호 변경  오류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18" name="Google Shape;518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519" name="Google Shape;519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20" name="Google Shape;520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21" name="Google Shape;521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22" name="Google Shape;522;p24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523" name="Google Shape;5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4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 (!!!!)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1980025" y="35003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변경</a:t>
            </a:r>
            <a:endParaRPr b="1" sz="600"/>
          </a:p>
        </p:txBody>
      </p:sp>
      <p:grpSp>
        <p:nvGrpSpPr>
          <p:cNvPr id="528" name="Google Shape;528;p24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529" name="Google Shape;529;p24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1" name="Google Shape;531;p24"/>
          <p:cNvSpPr/>
          <p:nvPr/>
        </p:nvSpPr>
        <p:spPr>
          <a:xfrm>
            <a:off x="1980025" y="2612962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 (!!!!)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1980025" y="3052343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⦁⦁⦁⦁⦁⦁⦁⦁⦁⦁⦁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1954475" y="29005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올바른 형식의 비밀번호가 아닙니다.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1947712" y="333744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비밀번호가 일치하지 않습니다.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1976569" y="2450099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비밀번호가 올바르지 않습니다.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537" name="Google Shape;537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변경 오류</a:t>
            </a:r>
            <a:endParaRPr b="1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Google Shape;542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회원탈퇴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43" name="Google Shape;543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544" name="Google Shape;544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45" name="Google Shape;545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46" name="Google Shape;546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47" name="Google Shape;547;p25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548" name="Google Shape;5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5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2021800" y="158897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기본 정보</a:t>
            </a:r>
            <a:endParaRPr b="1" sz="800"/>
          </a:p>
        </p:txBody>
      </p:sp>
      <p:grpSp>
        <p:nvGrpSpPr>
          <p:cNvPr id="551" name="Google Shape;551;p25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552" name="Google Shape;552;p2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25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</a:t>
            </a:r>
            <a:endParaRPr b="1" sz="600"/>
          </a:p>
        </p:txBody>
      </p:sp>
      <p:sp>
        <p:nvSpPr>
          <p:cNvPr id="555" name="Google Shape;555;p25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2199722" y="192861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557" name="Google Shape;557;p25"/>
          <p:cNvSpPr txBox="1"/>
          <p:nvPr/>
        </p:nvSpPr>
        <p:spPr>
          <a:xfrm>
            <a:off x="28855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558" name="Google Shape;558;p25"/>
          <p:cNvSpPr txBox="1"/>
          <p:nvPr/>
        </p:nvSpPr>
        <p:spPr>
          <a:xfrm>
            <a:off x="2089166" y="22512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559" name="Google Shape;559;p25"/>
          <p:cNvSpPr txBox="1"/>
          <p:nvPr/>
        </p:nvSpPr>
        <p:spPr>
          <a:xfrm>
            <a:off x="2852359" y="22449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560" name="Google Shape;560;p25"/>
          <p:cNvSpPr txBox="1"/>
          <p:nvPr/>
        </p:nvSpPr>
        <p:spPr>
          <a:xfrm>
            <a:off x="2199722" y="257507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성 별</a:t>
            </a:r>
            <a:endParaRPr b="1" sz="200"/>
          </a:p>
        </p:txBody>
      </p:sp>
      <p:sp>
        <p:nvSpPr>
          <p:cNvPr id="561" name="Google Shape;561;p25"/>
          <p:cNvSpPr txBox="1"/>
          <p:nvPr/>
        </p:nvSpPr>
        <p:spPr>
          <a:xfrm>
            <a:off x="2885530" y="2566528"/>
            <a:ext cx="270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남자 </a:t>
            </a:r>
            <a:endParaRPr sz="200"/>
          </a:p>
        </p:txBody>
      </p:sp>
      <p:sp>
        <p:nvSpPr>
          <p:cNvPr id="562" name="Google Shape;562;p25"/>
          <p:cNvSpPr txBox="1"/>
          <p:nvPr/>
        </p:nvSpPr>
        <p:spPr>
          <a:xfrm>
            <a:off x="2089166" y="2852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563" name="Google Shape;563;p25"/>
          <p:cNvSpPr txBox="1"/>
          <p:nvPr/>
        </p:nvSpPr>
        <p:spPr>
          <a:xfrm>
            <a:off x="2852359" y="28248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564" name="Google Shape;564;p25"/>
          <p:cNvCxnSpPr/>
          <p:nvPr/>
        </p:nvCxnSpPr>
        <p:spPr>
          <a:xfrm>
            <a:off x="1997678" y="3994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5"/>
          <p:cNvCxnSpPr/>
          <p:nvPr/>
        </p:nvCxnSpPr>
        <p:spPr>
          <a:xfrm>
            <a:off x="1997678" y="4375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5"/>
          <p:cNvCxnSpPr/>
          <p:nvPr/>
        </p:nvCxnSpPr>
        <p:spPr>
          <a:xfrm>
            <a:off x="1997678" y="3613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5"/>
          <p:cNvSpPr txBox="1"/>
          <p:nvPr/>
        </p:nvSpPr>
        <p:spPr>
          <a:xfrm>
            <a:off x="2021800" y="329511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내 정보 수정</a:t>
            </a:r>
            <a:endParaRPr b="1" sz="800"/>
          </a:p>
        </p:txBody>
      </p:sp>
      <p:sp>
        <p:nvSpPr>
          <p:cNvPr id="568" name="Google Shape;568;p25"/>
          <p:cNvSpPr txBox="1"/>
          <p:nvPr/>
        </p:nvSpPr>
        <p:spPr>
          <a:xfrm>
            <a:off x="2021800" y="3696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비밀번호 변경</a:t>
            </a:r>
            <a:endParaRPr b="1" sz="800"/>
          </a:p>
        </p:txBody>
      </p:sp>
      <p:sp>
        <p:nvSpPr>
          <p:cNvPr id="569" name="Google Shape;569;p25"/>
          <p:cNvSpPr txBox="1"/>
          <p:nvPr/>
        </p:nvSpPr>
        <p:spPr>
          <a:xfrm>
            <a:off x="2048347" y="4077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회원탈퇴 </a:t>
            </a:r>
            <a:endParaRPr b="1" sz="800"/>
          </a:p>
        </p:txBody>
      </p:sp>
      <p:grpSp>
        <p:nvGrpSpPr>
          <p:cNvPr id="570" name="Google Shape;570;p25"/>
          <p:cNvGrpSpPr/>
          <p:nvPr/>
        </p:nvGrpSpPr>
        <p:grpSpPr>
          <a:xfrm rot="10800000">
            <a:off x="4199667" y="3281350"/>
            <a:ext cx="270954" cy="257700"/>
            <a:chOff x="1830863" y="856150"/>
            <a:chExt cx="270954" cy="257700"/>
          </a:xfrm>
        </p:grpSpPr>
        <p:sp>
          <p:nvSpPr>
            <p:cNvPr id="571" name="Google Shape;571;p2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3" name="Google Shape;573;p25"/>
          <p:cNvGrpSpPr/>
          <p:nvPr/>
        </p:nvGrpSpPr>
        <p:grpSpPr>
          <a:xfrm rot="10800000">
            <a:off x="4207963" y="3670645"/>
            <a:ext cx="270954" cy="257700"/>
            <a:chOff x="1830863" y="856150"/>
            <a:chExt cx="270954" cy="257700"/>
          </a:xfrm>
        </p:grpSpPr>
        <p:sp>
          <p:nvSpPr>
            <p:cNvPr id="574" name="Google Shape;574;p2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6" name="Google Shape;576;p25"/>
          <p:cNvGrpSpPr/>
          <p:nvPr/>
        </p:nvGrpSpPr>
        <p:grpSpPr>
          <a:xfrm rot="10800000">
            <a:off x="4207963" y="4051645"/>
            <a:ext cx="270954" cy="257700"/>
            <a:chOff x="1830863" y="856150"/>
            <a:chExt cx="270954" cy="257700"/>
          </a:xfrm>
        </p:grpSpPr>
        <p:sp>
          <p:nvSpPr>
            <p:cNvPr id="577" name="Google Shape;577;p25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9" name="Google Shape;579;p25"/>
          <p:cNvSpPr/>
          <p:nvPr/>
        </p:nvSpPr>
        <p:spPr>
          <a:xfrm>
            <a:off x="1997675" y="4014400"/>
            <a:ext cx="25539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581" name="Google Shape;581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회원탈퇴</a:t>
            </a:r>
            <a:endParaRPr b="1" sz="1000"/>
          </a:p>
        </p:txBody>
      </p:sp>
      <p:sp>
        <p:nvSpPr>
          <p:cNvPr id="582" name="Google Shape;582;p25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2123522" y="190832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584" name="Google Shape;584;p25"/>
          <p:cNvSpPr txBox="1"/>
          <p:nvPr/>
        </p:nvSpPr>
        <p:spPr>
          <a:xfrm>
            <a:off x="28093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585" name="Google Shape;585;p25"/>
          <p:cNvSpPr txBox="1"/>
          <p:nvPr/>
        </p:nvSpPr>
        <p:spPr>
          <a:xfrm>
            <a:off x="2012966" y="21750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586" name="Google Shape;586;p25"/>
          <p:cNvSpPr txBox="1"/>
          <p:nvPr/>
        </p:nvSpPr>
        <p:spPr>
          <a:xfrm>
            <a:off x="2809343" y="21687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587" name="Google Shape;587;p25"/>
          <p:cNvSpPr txBox="1"/>
          <p:nvPr/>
        </p:nvSpPr>
        <p:spPr>
          <a:xfrm>
            <a:off x="2012966" y="2471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588" name="Google Shape;588;p25"/>
          <p:cNvSpPr txBox="1"/>
          <p:nvPr/>
        </p:nvSpPr>
        <p:spPr>
          <a:xfrm>
            <a:off x="2776159" y="247043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589" name="Google Shape;589;p25"/>
          <p:cNvCxnSpPr/>
          <p:nvPr/>
        </p:nvCxnSpPr>
        <p:spPr>
          <a:xfrm>
            <a:off x="2719195" y="1939750"/>
            <a:ext cx="0" cy="107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25"/>
          <p:cNvSpPr txBox="1"/>
          <p:nvPr/>
        </p:nvSpPr>
        <p:spPr>
          <a:xfrm>
            <a:off x="2852350" y="2738850"/>
            <a:ext cx="5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마인드랩</a:t>
            </a:r>
            <a:endParaRPr sz="200"/>
          </a:p>
        </p:txBody>
      </p:sp>
      <p:sp>
        <p:nvSpPr>
          <p:cNvPr id="591" name="Google Shape;591;p25"/>
          <p:cNvSpPr txBox="1"/>
          <p:nvPr/>
        </p:nvSpPr>
        <p:spPr>
          <a:xfrm>
            <a:off x="3485800" y="2738850"/>
            <a:ext cx="602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미디어팔레트</a:t>
            </a:r>
            <a:endParaRPr sz="200"/>
          </a:p>
        </p:txBody>
      </p:sp>
      <p:sp>
        <p:nvSpPr>
          <p:cNvPr id="592" name="Google Shape;592;p25"/>
          <p:cNvSpPr txBox="1"/>
          <p:nvPr/>
        </p:nvSpPr>
        <p:spPr>
          <a:xfrm>
            <a:off x="2016162" y="2763181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소속기업</a:t>
            </a:r>
            <a:endParaRPr b="1" sz="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Google Shape;597;p2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비밀번호 확인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98" name="Google Shape;598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599" name="Google Shape;599;p2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0" name="Google Shape;600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1" name="Google Shape;601;p2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2" name="Google Shape;602;p26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603" name="Google Shape;6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1980025" y="28471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07" name="Google Shape;607;p26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확인</a:t>
            </a:r>
            <a:endParaRPr b="1" sz="600"/>
          </a:p>
        </p:txBody>
      </p:sp>
      <p:grpSp>
        <p:nvGrpSpPr>
          <p:cNvPr id="608" name="Google Shape;608;p26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609" name="Google Shape;609;p26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1" name="Google Shape;611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612" name="Google Shape;612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확인</a:t>
            </a: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" name="Google Shape;617;p2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내 정보 페이지 - 비밀번호 확인 오류</a:t>
                      </a:r>
                      <a:r>
                        <a:rPr b="1" lang="ko" sz="800"/>
                        <a:t>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18" name="Google Shape;618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619" name="Google Shape;619;p2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20" name="Google Shape;620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21" name="Google Shape;621;p2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22" name="Google Shape;622;p27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623" name="Google Shape;6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7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1980025" y="28471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27" name="Google Shape;627;p27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확인</a:t>
            </a:r>
            <a:endParaRPr b="1" sz="600"/>
          </a:p>
        </p:txBody>
      </p:sp>
      <p:grpSp>
        <p:nvGrpSpPr>
          <p:cNvPr id="628" name="Google Shape;628;p27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629" name="Google Shape;629;p2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1" name="Google Shape;631;p27"/>
          <p:cNvSpPr txBox="1"/>
          <p:nvPr/>
        </p:nvSpPr>
        <p:spPr>
          <a:xfrm>
            <a:off x="1961112" y="2463499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 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632" name="Google Shape;632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633" name="Google Shape;633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확인 오류</a:t>
            </a:r>
            <a:endParaRPr b="1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" name="Google Shape;638;p2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내 정보 페이지 - 비밀번호 확인 오류 </a:t>
                      </a:r>
                      <a:r>
                        <a:rPr b="1" lang="ko" sz="800"/>
                        <a:t>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39" name="Google Shape;639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640" name="Google Shape;640;p2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1" name="Google Shape;641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2" name="Google Shape;642;p2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3" name="Google Shape;643;p2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644" name="Google Shape;6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8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1980025" y="21668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 (!!!!)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1980025" y="28471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확인</a:t>
            </a:r>
            <a:endParaRPr b="1" sz="600"/>
          </a:p>
        </p:txBody>
      </p:sp>
      <p:grpSp>
        <p:nvGrpSpPr>
          <p:cNvPr id="649" name="Google Shape;649;p28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650" name="Google Shape;650;p28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52" name="Google Shape;652;p28"/>
          <p:cNvSpPr txBox="1"/>
          <p:nvPr/>
        </p:nvSpPr>
        <p:spPr>
          <a:xfrm>
            <a:off x="1954475" y="246362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비밀번호가 올바르지 않습니다.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653" name="Google Shape;653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654" name="Google Shape;654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확인 오류</a:t>
            </a:r>
            <a:endParaRPr b="1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" name="Google Shape;659;p2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회원탈퇴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취소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내 정보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탈퇴하기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탈퇴완료 확인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취소하기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내 정보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60" name="Google Shape;660;p2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661" name="Google Shape;661;p2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2" name="Google Shape;662;p2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3" name="Google Shape;663;p2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4" name="Google Shape;664;p2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665" name="Google Shape;6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회원탈퇴</a:t>
            </a:r>
            <a:endParaRPr b="1" sz="600"/>
          </a:p>
        </p:txBody>
      </p:sp>
      <p:sp>
        <p:nvSpPr>
          <p:cNvPr id="668" name="Google Shape;668;p29"/>
          <p:cNvSpPr txBox="1"/>
          <p:nvPr/>
        </p:nvSpPr>
        <p:spPr>
          <a:xfrm>
            <a:off x="1873373" y="2006025"/>
            <a:ext cx="1601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정말 탈퇴 하시겠어요?</a:t>
            </a:r>
            <a:endParaRPr b="1" sz="600"/>
          </a:p>
        </p:txBody>
      </p:sp>
      <p:sp>
        <p:nvSpPr>
          <p:cNvPr id="669" name="Google Shape;669;p29"/>
          <p:cNvSpPr txBox="1"/>
          <p:nvPr/>
        </p:nvSpPr>
        <p:spPr>
          <a:xfrm>
            <a:off x="1771600" y="2414500"/>
            <a:ext cx="29550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회원탈퇴시 등록하신 정보들은 일체 </a:t>
            </a:r>
            <a:r>
              <a:rPr b="1" lang="ko" sz="800"/>
              <a:t>보존되지 않으며 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다시 올라운드를 이용하려면 </a:t>
            </a:r>
            <a:r>
              <a:rPr b="1" lang="ko" sz="800"/>
              <a:t>재가입</a:t>
            </a:r>
            <a:r>
              <a:rPr lang="ko" sz="800"/>
              <a:t> 하셔야 합니다.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정말 탈퇴하시겠습니까?</a:t>
            </a:r>
            <a:endParaRPr sz="800"/>
          </a:p>
        </p:txBody>
      </p:sp>
      <p:sp>
        <p:nvSpPr>
          <p:cNvPr id="670" name="Google Shape;670;p29"/>
          <p:cNvSpPr/>
          <p:nvPr/>
        </p:nvSpPr>
        <p:spPr>
          <a:xfrm>
            <a:off x="2055000" y="3454975"/>
            <a:ext cx="9300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탈퇴하기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3287050" y="3454975"/>
            <a:ext cx="9603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취소하기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672" name="Google Shape;672;p29"/>
          <p:cNvGrpSpPr/>
          <p:nvPr/>
        </p:nvGrpSpPr>
        <p:grpSpPr>
          <a:xfrm>
            <a:off x="4417050" y="903525"/>
            <a:ext cx="129000" cy="129000"/>
            <a:chOff x="4417050" y="903525"/>
            <a:chExt cx="129000" cy="129000"/>
          </a:xfrm>
        </p:grpSpPr>
        <p:cxnSp>
          <p:nvCxnSpPr>
            <p:cNvPr id="673" name="Google Shape;673;p29"/>
            <p:cNvCxnSpPr/>
            <p:nvPr/>
          </p:nvCxnSpPr>
          <p:spPr>
            <a:xfrm>
              <a:off x="4423200" y="909675"/>
              <a:ext cx="120000" cy="120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9"/>
            <p:cNvCxnSpPr/>
            <p:nvPr/>
          </p:nvCxnSpPr>
          <p:spPr>
            <a:xfrm flipH="1" rot="10800000">
              <a:off x="4417050" y="903525"/>
              <a:ext cx="129000" cy="1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5" name="Google Shape;675;p2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676" name="Google Shape;676;p2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회원탈퇴</a:t>
            </a:r>
            <a:endParaRPr b="1" sz="1000"/>
          </a:p>
        </p:txBody>
      </p:sp>
      <p:sp>
        <p:nvSpPr>
          <p:cNvPr id="677" name="Google Shape;677;p29"/>
          <p:cNvSpPr txBox="1"/>
          <p:nvPr/>
        </p:nvSpPr>
        <p:spPr>
          <a:xfrm>
            <a:off x="4325784" y="7596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78" name="Google Shape;678;p29"/>
          <p:cNvSpPr txBox="1"/>
          <p:nvPr/>
        </p:nvSpPr>
        <p:spPr>
          <a:xfrm>
            <a:off x="3258984" y="33504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79" name="Google Shape;679;p29"/>
          <p:cNvSpPr txBox="1"/>
          <p:nvPr/>
        </p:nvSpPr>
        <p:spPr>
          <a:xfrm>
            <a:off x="1963584" y="33504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80" name="Google Shape;680;p29"/>
          <p:cNvSpPr txBox="1"/>
          <p:nvPr/>
        </p:nvSpPr>
        <p:spPr>
          <a:xfrm>
            <a:off x="5154650" y="2445450"/>
            <a:ext cx="29550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올라운드 고객용에서는 고객이 등록하는 정보가 없어요~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회원 탈퇴시 고객님의 개인 정보는 보존되지 않으며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다시 올라운드를 이용하려면 재가입 하셔야 합니다.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 수정해서 디자인했습니다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" name="Google Shape;685;p3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회원탈퇴 완료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확인버튼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올라운드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686" name="Google Shape;686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687" name="Google Shape;687;p3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88" name="Google Shape;688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89" name="Google Shape;689;p3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0" name="Google Shape;690;p30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691" name="Google Shape;6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0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0"/>
          <p:cNvSpPr txBox="1"/>
          <p:nvPr/>
        </p:nvSpPr>
        <p:spPr>
          <a:xfrm>
            <a:off x="2264800" y="2022000"/>
            <a:ext cx="1968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탈퇴완료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이용해 주셔서 감사합니다. </a:t>
            </a:r>
            <a:endParaRPr b="1" sz="600"/>
          </a:p>
        </p:txBody>
      </p:sp>
      <p:sp>
        <p:nvSpPr>
          <p:cNvPr id="694" name="Google Shape;694;p30"/>
          <p:cNvSpPr/>
          <p:nvPr/>
        </p:nvSpPr>
        <p:spPr>
          <a:xfrm>
            <a:off x="2768950" y="3469975"/>
            <a:ext cx="960300" cy="28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확 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696" name="Google Shape;696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회원탈퇴 완료</a:t>
            </a:r>
            <a:endParaRPr b="1" sz="1000"/>
          </a:p>
        </p:txBody>
      </p:sp>
      <p:sp>
        <p:nvSpPr>
          <p:cNvPr id="697" name="Google Shape;697;p30"/>
          <p:cNvSpPr txBox="1"/>
          <p:nvPr/>
        </p:nvSpPr>
        <p:spPr>
          <a:xfrm>
            <a:off x="2662657" y="341997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{A905E5C0-7198-4B24-A269-42CAF79AC9F3}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2020.12.01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내 정보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프로젝트 - 메뉴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내 정보 이동버튼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버튼 클릭 시 내 정보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2" name="Google Shape;72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</a:t>
            </a:r>
            <a:endParaRPr b="1" sz="1000"/>
          </a:p>
        </p:txBody>
      </p:sp>
      <p:sp>
        <p:nvSpPr>
          <p:cNvPr id="73" name="Google Shape;73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4" name="Google Shape;74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메뉴</a:t>
            </a:r>
            <a:endParaRPr b="1"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2135675" y="1477725"/>
            <a:ext cx="2096400" cy="835200"/>
            <a:chOff x="2228500" y="1741950"/>
            <a:chExt cx="2096400" cy="8352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81" name="Google Shape;81;p16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89" name="Google Shape;89;p16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90" name="Google Shape;90;p16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6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" name="Google Shape;92;p16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94" name="Google Shape;94;p16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1950100" y="877125"/>
            <a:ext cx="1534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함현승님 안녕하세요</a:t>
            </a:r>
            <a:endParaRPr b="1" sz="100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97" name="Google Shape;97;p16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6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" name="Google Shape;101;p16"/>
          <p:cNvSpPr txBox="1"/>
          <p:nvPr/>
        </p:nvSpPr>
        <p:spPr>
          <a:xfrm>
            <a:off x="3752050" y="3296991"/>
            <a:ext cx="4800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전체보기 &gt;</a:t>
            </a:r>
            <a:endParaRPr b="1" sz="700"/>
          </a:p>
        </p:txBody>
      </p:sp>
      <p:sp>
        <p:nvSpPr>
          <p:cNvPr id="102" name="Google Shape;102;p16"/>
          <p:cNvSpPr txBox="1"/>
          <p:nvPr/>
        </p:nvSpPr>
        <p:spPr>
          <a:xfrm>
            <a:off x="2151647" y="1258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</a:t>
            </a:r>
            <a:endParaRPr b="1" sz="1000"/>
          </a:p>
        </p:txBody>
      </p:sp>
      <p:sp>
        <p:nvSpPr>
          <p:cNvPr id="103" name="Google Shape;103;p16"/>
          <p:cNvSpPr txBox="1"/>
          <p:nvPr/>
        </p:nvSpPr>
        <p:spPr>
          <a:xfrm>
            <a:off x="2151647" y="3544125"/>
            <a:ext cx="543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담당자</a:t>
            </a:r>
            <a:endParaRPr b="1" sz="10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2160275" y="3813925"/>
            <a:ext cx="2071800" cy="345300"/>
            <a:chOff x="2160275" y="4499725"/>
            <a:chExt cx="2071800" cy="345300"/>
          </a:xfrm>
        </p:grpSpPr>
        <p:sp>
          <p:nvSpPr>
            <p:cNvPr id="105" name="Google Shape;105;p16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윤범상 팀장</a:t>
              </a:r>
              <a:endParaRPr b="1" sz="700"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109" name="Google Shape;10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6"/>
          <p:cNvGrpSpPr/>
          <p:nvPr/>
        </p:nvGrpSpPr>
        <p:grpSpPr>
          <a:xfrm>
            <a:off x="2135675" y="2392125"/>
            <a:ext cx="2096400" cy="835200"/>
            <a:chOff x="2228500" y="1741950"/>
            <a:chExt cx="2096400" cy="83520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121" name="Google Shape;121;p16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6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" name="Google Shape;123;p16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125" name="Google Shape;125;p16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60275" y="4271125"/>
            <a:ext cx="2071800" cy="345300"/>
            <a:chOff x="2160275" y="4499725"/>
            <a:chExt cx="2071800" cy="345300"/>
          </a:xfrm>
        </p:grpSpPr>
        <p:sp>
          <p:nvSpPr>
            <p:cNvPr id="127" name="Google Shape;127;p16"/>
            <p:cNvSpPr/>
            <p:nvPr/>
          </p:nvSpPr>
          <p:spPr>
            <a:xfrm>
              <a:off x="2160275" y="4499725"/>
              <a:ext cx="2071800" cy="3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2432375" y="4586875"/>
              <a:ext cx="5274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이근학 PM</a:t>
              </a:r>
              <a:endParaRPr b="1" sz="700"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3320400" y="4545813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500"/>
                <a:t>010-5555-4444</a:t>
              </a:r>
              <a:endParaRPr b="1" sz="50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3313777" y="4678300"/>
              <a:ext cx="5589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400"/>
                <a:t>hyun3667@naver.com</a:t>
              </a:r>
              <a:endParaRPr b="1" sz="400"/>
            </a:p>
          </p:txBody>
        </p:sp>
        <p:pic>
          <p:nvPicPr>
            <p:cNvPr id="131" name="Google Shape;13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5525" y="4586876"/>
              <a:ext cx="171000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049875" y="1556025"/>
            <a:ext cx="2495100" cy="33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2635900" y="877125"/>
            <a:ext cx="1272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프로젝트 목록</a:t>
            </a:r>
            <a:endParaRPr b="1" sz="100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228500" y="2808750"/>
            <a:ext cx="2096400" cy="835200"/>
            <a:chOff x="2228500" y="1437150"/>
            <a:chExt cx="2096400" cy="835200"/>
          </a:xfrm>
        </p:grpSpPr>
        <p:sp>
          <p:nvSpPr>
            <p:cNvPr id="136" name="Google Shape;136;p16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기업 인증</a:t>
              </a:r>
              <a:endParaRPr b="1" sz="700"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145" name="Google Shape;145;p16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6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148" name="Google Shape;148;p16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6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2228500" y="3875550"/>
            <a:ext cx="2096400" cy="835200"/>
            <a:chOff x="2228500" y="1437150"/>
            <a:chExt cx="2096400" cy="835200"/>
          </a:xfrm>
        </p:grpSpPr>
        <p:sp>
          <p:nvSpPr>
            <p:cNvPr id="151" name="Google Shape;151;p16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홍길동 팀장</a:t>
              </a:r>
              <a:endParaRPr b="1" sz="600"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나길동 대리</a:t>
              </a:r>
              <a:endParaRPr b="1" sz="600"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2326600" y="1512775"/>
              <a:ext cx="8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자사 홈페이지 제작</a:t>
              </a:r>
              <a:endParaRPr b="1" sz="700"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2019-11-24</a:t>
              </a:r>
              <a:endParaRPr b="1" sz="600"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160" name="Google Shape;160;p16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6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163" name="Google Shape;163;p16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6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2019-12-28</a:t>
              </a:r>
              <a:endParaRPr b="1" sz="600"/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2228500" y="1741950"/>
            <a:ext cx="2096400" cy="835200"/>
            <a:chOff x="2228500" y="1741950"/>
            <a:chExt cx="2096400" cy="8352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169" name="Google Shape;169;p16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170" name="Google Shape;170;p16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171" name="Google Shape;171;p16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R&amp;D 연구소 설립</a:t>
                </a:r>
                <a:endParaRPr b="1" sz="700"/>
              </a:p>
            </p:txBody>
          </p:sp>
          <p:sp>
            <p:nvSpPr>
              <p:cNvPr id="172" name="Google Shape;172;p16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173" name="Google Shape;173;p16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174" name="Google Shape;174;p16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175" name="Google Shape;175;p16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176" name="Google Shape;176;p16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6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16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179" name="Google Shape;179;p16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180" name="Google Shape;180;p16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4301375" y="847189"/>
            <a:ext cx="213010" cy="214190"/>
            <a:chOff x="2015475" y="847225"/>
            <a:chExt cx="302700" cy="236700"/>
          </a:xfrm>
        </p:grpSpPr>
        <p:sp>
          <p:nvSpPr>
            <p:cNvPr id="182" name="Google Shape;182;p16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16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16"/>
          <p:cNvSpPr/>
          <p:nvPr/>
        </p:nvSpPr>
        <p:spPr>
          <a:xfrm>
            <a:off x="3845276" y="1245950"/>
            <a:ext cx="690000" cy="1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착수일 최근순</a:t>
            </a:r>
            <a:endParaRPr sz="700"/>
          </a:p>
        </p:txBody>
      </p:sp>
      <p:sp>
        <p:nvSpPr>
          <p:cNvPr id="187" name="Google Shape;187;p16"/>
          <p:cNvSpPr/>
          <p:nvPr/>
        </p:nvSpPr>
        <p:spPr>
          <a:xfrm>
            <a:off x="4445543" y="1310587"/>
            <a:ext cx="54050" cy="4187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2552833" y="787191"/>
            <a:ext cx="144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프로젝트 현황</a:t>
            </a:r>
            <a:endParaRPr b="1" sz="1200"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1943730" y="3848804"/>
            <a:ext cx="2591779" cy="1000152"/>
            <a:chOff x="2228500" y="1437150"/>
            <a:chExt cx="2096400" cy="835200"/>
          </a:xfrm>
        </p:grpSpPr>
        <p:sp>
          <p:nvSpPr>
            <p:cNvPr id="191" name="Google Shape;191;p16"/>
            <p:cNvSpPr/>
            <p:nvPr/>
          </p:nvSpPr>
          <p:spPr>
            <a:xfrm>
              <a:off x="2228500" y="1437150"/>
              <a:ext cx="2096400" cy="83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2722088" y="195000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홍길동 팀장</a:t>
              </a:r>
              <a:endParaRPr b="1" sz="600"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2346900" y="18111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담당회사</a:t>
              </a:r>
              <a:endParaRPr b="1" sz="600"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3288102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나길동 대리</a:t>
              </a:r>
              <a:endParaRPr b="1" sz="600"/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2326600" y="1512775"/>
              <a:ext cx="7539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기업 인증</a:t>
              </a:r>
              <a:endParaRPr b="1" sz="800"/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2346900" y="195000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담당자</a:t>
              </a:r>
              <a:endParaRPr b="1" sz="600"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2346900" y="2088850"/>
              <a:ext cx="4296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착수일</a:t>
              </a:r>
              <a:endParaRPr b="1" sz="600"/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27274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2020-03-02</a:t>
              </a:r>
              <a:endParaRPr b="1" sz="600"/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2722100" y="1811140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나름컨설팅</a:t>
              </a:r>
              <a:endParaRPr b="1" sz="600"/>
            </a:p>
          </p:txBody>
        </p:sp>
        <p:cxnSp>
          <p:nvCxnSpPr>
            <p:cNvPr id="200" name="Google Shape;200;p16"/>
            <p:cNvCxnSpPr/>
            <p:nvPr/>
          </p:nvCxnSpPr>
          <p:spPr>
            <a:xfrm>
              <a:off x="2321500" y="1724650"/>
              <a:ext cx="187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16"/>
            <p:cNvSpPr/>
            <p:nvPr/>
          </p:nvSpPr>
          <p:spPr>
            <a:xfrm>
              <a:off x="3843250" y="15149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완료</a:t>
              </a:r>
              <a:endParaRPr sz="600"/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3476150" y="2088850"/>
              <a:ext cx="2403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완료일</a:t>
              </a:r>
              <a:endParaRPr b="1" sz="600"/>
            </a:p>
          </p:txBody>
        </p:sp>
        <p:cxnSp>
          <p:nvCxnSpPr>
            <p:cNvPr id="203" name="Google Shape;203;p16"/>
            <p:cNvCxnSpPr/>
            <p:nvPr/>
          </p:nvCxnSpPr>
          <p:spPr>
            <a:xfrm>
              <a:off x="3300375" y="2096625"/>
              <a:ext cx="0" cy="10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16"/>
            <p:cNvSpPr txBox="1"/>
            <p:nvPr/>
          </p:nvSpPr>
          <p:spPr>
            <a:xfrm>
              <a:off x="3794225" y="2093438"/>
              <a:ext cx="468000" cy="1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2020-05-31</a:t>
              </a:r>
              <a:endParaRPr b="1" sz="600"/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940177" y="2747707"/>
            <a:ext cx="2591779" cy="1000152"/>
            <a:chOff x="2228500" y="1741950"/>
            <a:chExt cx="2096400" cy="835200"/>
          </a:xfrm>
        </p:grpSpPr>
        <p:grpSp>
          <p:nvGrpSpPr>
            <p:cNvPr id="206" name="Google Shape;206;p16"/>
            <p:cNvGrpSpPr/>
            <p:nvPr/>
          </p:nvGrpSpPr>
          <p:grpSpPr>
            <a:xfrm>
              <a:off x="2228500" y="1741950"/>
              <a:ext cx="2096400" cy="835200"/>
              <a:chOff x="2228500" y="1437150"/>
              <a:chExt cx="2096400" cy="8352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2228500" y="1437150"/>
                <a:ext cx="2096400" cy="83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 txBox="1"/>
              <p:nvPr/>
            </p:nvSpPr>
            <p:spPr>
              <a:xfrm>
                <a:off x="2722088" y="195000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윤범상 팀장</a:t>
                </a:r>
                <a:endParaRPr b="1" sz="600"/>
              </a:p>
            </p:txBody>
          </p:sp>
          <p:sp>
            <p:nvSpPr>
              <p:cNvPr id="209" name="Google Shape;209;p16"/>
              <p:cNvSpPr txBox="1"/>
              <p:nvPr/>
            </p:nvSpPr>
            <p:spPr>
              <a:xfrm>
                <a:off x="2346900" y="18111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담당회사</a:t>
                </a:r>
                <a:endParaRPr b="1" sz="600"/>
              </a:p>
            </p:txBody>
          </p:sp>
          <p:sp>
            <p:nvSpPr>
              <p:cNvPr id="210" name="Google Shape;210;p16"/>
              <p:cNvSpPr txBox="1"/>
              <p:nvPr/>
            </p:nvSpPr>
            <p:spPr>
              <a:xfrm>
                <a:off x="3288102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이근학 PM</a:t>
                </a:r>
                <a:endParaRPr b="1" sz="600"/>
              </a:p>
            </p:txBody>
          </p:sp>
          <p:sp>
            <p:nvSpPr>
              <p:cNvPr id="211" name="Google Shape;211;p16"/>
              <p:cNvSpPr txBox="1"/>
              <p:nvPr/>
            </p:nvSpPr>
            <p:spPr>
              <a:xfrm>
                <a:off x="2326600" y="1512775"/>
                <a:ext cx="753900" cy="1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R&amp;D 연구소 설립</a:t>
                </a:r>
                <a:endParaRPr b="1" sz="800"/>
              </a:p>
            </p:txBody>
          </p:sp>
          <p:sp>
            <p:nvSpPr>
              <p:cNvPr id="212" name="Google Shape;212;p16"/>
              <p:cNvSpPr txBox="1"/>
              <p:nvPr/>
            </p:nvSpPr>
            <p:spPr>
              <a:xfrm>
                <a:off x="2346900" y="195000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담당자</a:t>
                </a:r>
                <a:endParaRPr b="1" sz="600"/>
              </a:p>
            </p:txBody>
          </p:sp>
          <p:sp>
            <p:nvSpPr>
              <p:cNvPr id="213" name="Google Shape;213;p16"/>
              <p:cNvSpPr txBox="1"/>
              <p:nvPr/>
            </p:nvSpPr>
            <p:spPr>
              <a:xfrm>
                <a:off x="2346900" y="2088850"/>
                <a:ext cx="4296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착수일</a:t>
                </a:r>
                <a:endParaRPr b="1" sz="600"/>
              </a:p>
            </p:txBody>
          </p:sp>
          <p:sp>
            <p:nvSpPr>
              <p:cNvPr id="214" name="Google Shape;214;p16"/>
              <p:cNvSpPr txBox="1"/>
              <p:nvPr/>
            </p:nvSpPr>
            <p:spPr>
              <a:xfrm>
                <a:off x="27274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2020-12-24</a:t>
                </a:r>
                <a:endParaRPr b="1" sz="600"/>
              </a:p>
            </p:txBody>
          </p:sp>
          <p:sp>
            <p:nvSpPr>
              <p:cNvPr id="215" name="Google Shape;215;p16"/>
              <p:cNvSpPr txBox="1"/>
              <p:nvPr/>
            </p:nvSpPr>
            <p:spPr>
              <a:xfrm>
                <a:off x="2722100" y="1811140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뉴본홀딩스</a:t>
                </a:r>
                <a:endParaRPr b="1" sz="600"/>
              </a:p>
            </p:txBody>
          </p:sp>
          <p:cxnSp>
            <p:nvCxnSpPr>
              <p:cNvPr id="216" name="Google Shape;216;p16"/>
              <p:cNvCxnSpPr/>
              <p:nvPr/>
            </p:nvCxnSpPr>
            <p:spPr>
              <a:xfrm>
                <a:off x="2321500" y="1724650"/>
                <a:ext cx="187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>
                <a:off x="3300375" y="2096625"/>
                <a:ext cx="0" cy="10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16"/>
              <p:cNvSpPr txBox="1"/>
              <p:nvPr/>
            </p:nvSpPr>
            <p:spPr>
              <a:xfrm>
                <a:off x="3794225" y="2093438"/>
                <a:ext cx="4680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-</a:t>
                </a:r>
                <a:endParaRPr b="1" sz="600"/>
              </a:p>
            </p:txBody>
          </p:sp>
          <p:sp>
            <p:nvSpPr>
              <p:cNvPr id="219" name="Google Shape;219;p16"/>
              <p:cNvSpPr txBox="1"/>
              <p:nvPr/>
            </p:nvSpPr>
            <p:spPr>
              <a:xfrm>
                <a:off x="3476150" y="2088850"/>
                <a:ext cx="240300" cy="1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완료일</a:t>
                </a:r>
                <a:endParaRPr b="1" sz="600"/>
              </a:p>
            </p:txBody>
          </p:sp>
        </p:grpSp>
        <p:sp>
          <p:nvSpPr>
            <p:cNvPr id="220" name="Google Shape;220;p16"/>
            <p:cNvSpPr/>
            <p:nvPr/>
          </p:nvSpPr>
          <p:spPr>
            <a:xfrm>
              <a:off x="3843250" y="1819775"/>
              <a:ext cx="302700" cy="128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진행중</a:t>
              </a:r>
              <a:endParaRPr sz="600"/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4390648" y="847189"/>
            <a:ext cx="213010" cy="214190"/>
            <a:chOff x="2015475" y="847225"/>
            <a:chExt cx="302700" cy="236700"/>
          </a:xfrm>
        </p:grpSpPr>
        <p:sp>
          <p:nvSpPr>
            <p:cNvPr id="222" name="Google Shape;222;p16"/>
            <p:cNvSpPr/>
            <p:nvPr/>
          </p:nvSpPr>
          <p:spPr>
            <a:xfrm>
              <a:off x="2015475" y="847225"/>
              <a:ext cx="302700" cy="236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6"/>
            <p:cNvCxnSpPr/>
            <p:nvPr/>
          </p:nvCxnSpPr>
          <p:spPr>
            <a:xfrm>
              <a:off x="2093238" y="92825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2093238" y="970523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2093238" y="1012794"/>
              <a:ext cx="14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6"/>
          <p:cNvSpPr txBox="1"/>
          <p:nvPr/>
        </p:nvSpPr>
        <p:spPr>
          <a:xfrm>
            <a:off x="4068450" y="1411325"/>
            <a:ext cx="609300" cy="17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  기간조회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4525450" y="1464425"/>
            <a:ext cx="65250" cy="49775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1922708" y="1860400"/>
            <a:ext cx="2591700" cy="692100"/>
            <a:chOff x="1922708" y="1860400"/>
            <a:chExt cx="2591700" cy="692100"/>
          </a:xfrm>
        </p:grpSpPr>
        <p:sp>
          <p:nvSpPr>
            <p:cNvPr id="229" name="Google Shape;229;p16"/>
            <p:cNvSpPr/>
            <p:nvPr/>
          </p:nvSpPr>
          <p:spPr>
            <a:xfrm>
              <a:off x="1922708" y="1860400"/>
              <a:ext cx="2591700" cy="69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3783561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진행중</a:t>
              </a:r>
              <a:endParaRPr b="1" sz="700">
                <a:solidFill>
                  <a:srgbClr val="0000FF"/>
                </a:solidFill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2914447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완료</a:t>
              </a:r>
              <a:endParaRPr b="1" sz="700"/>
            </a:p>
          </p:txBody>
        </p:sp>
        <p:cxnSp>
          <p:nvCxnSpPr>
            <p:cNvPr id="232" name="Google Shape;232;p16"/>
            <p:cNvCxnSpPr/>
            <p:nvPr/>
          </p:nvCxnSpPr>
          <p:spPr>
            <a:xfrm>
              <a:off x="2719195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p16"/>
            <p:cNvSpPr txBox="1"/>
            <p:nvPr/>
          </p:nvSpPr>
          <p:spPr>
            <a:xfrm>
              <a:off x="3783561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1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2872226" y="2171125"/>
              <a:ext cx="693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3</a:t>
              </a:r>
              <a:endParaRPr b="1" sz="1100"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2024832" y="22221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0000FF"/>
                  </a:solidFill>
                </a:rPr>
                <a:t>4</a:t>
              </a:r>
              <a:endParaRPr b="1" sz="1100">
                <a:solidFill>
                  <a:srgbClr val="0000FF"/>
                </a:solidFill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2032095" y="1944725"/>
              <a:ext cx="6093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0000FF"/>
                  </a:solidFill>
                </a:rPr>
                <a:t>전체</a:t>
              </a:r>
              <a:endParaRPr b="1" sz="700">
                <a:solidFill>
                  <a:srgbClr val="0000FF"/>
                </a:solidFill>
              </a:endParaRPr>
            </a:p>
          </p:txBody>
        </p:sp>
        <p:cxnSp>
          <p:nvCxnSpPr>
            <p:cNvPr id="237" name="Google Shape;237;p16"/>
            <p:cNvCxnSpPr/>
            <p:nvPr/>
          </p:nvCxnSpPr>
          <p:spPr>
            <a:xfrm>
              <a:off x="3688289" y="193975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16"/>
          <p:cNvGrpSpPr/>
          <p:nvPr/>
        </p:nvGrpSpPr>
        <p:grpSpPr>
          <a:xfrm>
            <a:off x="1634375" y="1297900"/>
            <a:ext cx="3234300" cy="398400"/>
            <a:chOff x="1634375" y="1297900"/>
            <a:chExt cx="3234300" cy="398400"/>
          </a:xfrm>
        </p:grpSpPr>
        <p:sp>
          <p:nvSpPr>
            <p:cNvPr id="239" name="Google Shape;239;p16"/>
            <p:cNvSpPr txBox="1"/>
            <p:nvPr/>
          </p:nvSpPr>
          <p:spPr>
            <a:xfrm>
              <a:off x="1634375" y="1297900"/>
              <a:ext cx="3234300" cy="398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1706250" y="1411325"/>
              <a:ext cx="4707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조회기간</a:t>
              </a:r>
              <a:endParaRPr b="1" sz="700"/>
            </a:p>
          </p:txBody>
        </p:sp>
        <p:cxnSp>
          <p:nvCxnSpPr>
            <p:cNvPr id="241" name="Google Shape;241;p16"/>
            <p:cNvCxnSpPr/>
            <p:nvPr/>
          </p:nvCxnSpPr>
          <p:spPr>
            <a:xfrm>
              <a:off x="2250431" y="1380306"/>
              <a:ext cx="0" cy="2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2" name="Google Shape;242;p16"/>
            <p:cNvGrpSpPr/>
            <p:nvPr/>
          </p:nvGrpSpPr>
          <p:grpSpPr>
            <a:xfrm>
              <a:off x="2495364" y="1387410"/>
              <a:ext cx="2231098" cy="236702"/>
              <a:chOff x="1802900" y="1519888"/>
              <a:chExt cx="2202900" cy="236702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1802900" y="1519888"/>
                <a:ext cx="374100" cy="2367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전체</a:t>
                </a:r>
                <a:endParaRPr b="1" sz="600"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2260100" y="1519888"/>
                <a:ext cx="374100" cy="236700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rgbClr val="FFFFFF"/>
                    </a:solidFill>
                  </a:rPr>
                  <a:t>2020</a:t>
                </a:r>
                <a:endParaRPr b="1" sz="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2717300" y="1519888"/>
                <a:ext cx="374100" cy="236700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rgbClr val="FFFFFF"/>
                    </a:solidFill>
                  </a:rPr>
                  <a:t>2019</a:t>
                </a:r>
                <a:endParaRPr b="1" sz="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3174500" y="1519890"/>
                <a:ext cx="374100" cy="2367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2018</a:t>
                </a:r>
                <a:endParaRPr b="1" sz="600"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3631700" y="1519889"/>
                <a:ext cx="374100" cy="2367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2017</a:t>
                </a:r>
                <a:endParaRPr b="1" sz="600"/>
              </a:p>
            </p:txBody>
          </p:sp>
        </p:grpSp>
      </p:grpSp>
      <p:grpSp>
        <p:nvGrpSpPr>
          <p:cNvPr id="248" name="Google Shape;248;p16"/>
          <p:cNvGrpSpPr/>
          <p:nvPr/>
        </p:nvGrpSpPr>
        <p:grpSpPr>
          <a:xfrm>
            <a:off x="3099375" y="615450"/>
            <a:ext cx="1769400" cy="4320000"/>
            <a:chOff x="3099375" y="615450"/>
            <a:chExt cx="1769400" cy="4320000"/>
          </a:xfrm>
        </p:grpSpPr>
        <p:sp>
          <p:nvSpPr>
            <p:cNvPr id="249" name="Google Shape;249;p16"/>
            <p:cNvSpPr/>
            <p:nvPr/>
          </p:nvSpPr>
          <p:spPr>
            <a:xfrm>
              <a:off x="3099375" y="615450"/>
              <a:ext cx="1769400" cy="432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16"/>
            <p:cNvGrpSpPr/>
            <p:nvPr/>
          </p:nvGrpSpPr>
          <p:grpSpPr>
            <a:xfrm>
              <a:off x="4569450" y="827325"/>
              <a:ext cx="129000" cy="129000"/>
              <a:chOff x="4417050" y="903525"/>
              <a:chExt cx="129000" cy="129000"/>
            </a:xfrm>
          </p:grpSpPr>
          <p:cxnSp>
            <p:nvCxnSpPr>
              <p:cNvPr id="251" name="Google Shape;251;p16"/>
              <p:cNvCxnSpPr/>
              <p:nvPr/>
            </p:nvCxnSpPr>
            <p:spPr>
              <a:xfrm>
                <a:off x="4423200" y="909675"/>
                <a:ext cx="120000" cy="1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6"/>
              <p:cNvCxnSpPr/>
              <p:nvPr/>
            </p:nvCxnSpPr>
            <p:spPr>
              <a:xfrm flipH="1" rot="10800000">
                <a:off x="4417050" y="903525"/>
                <a:ext cx="129000" cy="1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253" name="Google Shape;25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18613" y="810372"/>
              <a:ext cx="162900" cy="162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4" name="Google Shape;254;p16"/>
            <p:cNvCxnSpPr/>
            <p:nvPr/>
          </p:nvCxnSpPr>
          <p:spPr>
            <a:xfrm>
              <a:off x="3203604" y="1632351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16"/>
            <p:cNvSpPr txBox="1"/>
            <p:nvPr/>
          </p:nvSpPr>
          <p:spPr>
            <a:xfrm>
              <a:off x="3227726" y="1313918"/>
              <a:ext cx="855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내 정보 </a:t>
              </a:r>
              <a:endParaRPr b="1" sz="800"/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3254274" y="2172028"/>
              <a:ext cx="855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서비스 이용약관</a:t>
              </a:r>
              <a:endParaRPr b="1" sz="800"/>
            </a:p>
          </p:txBody>
        </p:sp>
        <p:grpSp>
          <p:nvGrpSpPr>
            <p:cNvPr id="257" name="Google Shape;257;p16"/>
            <p:cNvGrpSpPr/>
            <p:nvPr/>
          </p:nvGrpSpPr>
          <p:grpSpPr>
            <a:xfrm rot="10800000">
              <a:off x="4491193" y="1300150"/>
              <a:ext cx="270954" cy="257700"/>
              <a:chOff x="1830863" y="856150"/>
              <a:chExt cx="270954" cy="257700"/>
            </a:xfrm>
          </p:grpSpPr>
          <p:sp>
            <p:nvSpPr>
              <p:cNvPr id="258" name="Google Shape;258;p16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60" name="Google Shape;260;p16"/>
            <p:cNvGrpSpPr/>
            <p:nvPr/>
          </p:nvGrpSpPr>
          <p:grpSpPr>
            <a:xfrm rot="10800000">
              <a:off x="4499489" y="2146645"/>
              <a:ext cx="270954" cy="257700"/>
              <a:chOff x="1830863" y="856150"/>
              <a:chExt cx="270954" cy="257700"/>
            </a:xfrm>
          </p:grpSpPr>
          <p:sp>
            <p:nvSpPr>
              <p:cNvPr id="261" name="Google Shape;261;p16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63" name="Google Shape;263;p16"/>
            <p:cNvCxnSpPr/>
            <p:nvPr/>
          </p:nvCxnSpPr>
          <p:spPr>
            <a:xfrm>
              <a:off x="3203604" y="2470551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16"/>
            <p:cNvSpPr txBox="1"/>
            <p:nvPr/>
          </p:nvSpPr>
          <p:spPr>
            <a:xfrm>
              <a:off x="3254275" y="2602675"/>
              <a:ext cx="10029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개인정보 취급 방침</a:t>
              </a:r>
              <a:endParaRPr b="1" sz="800"/>
            </a:p>
          </p:txBody>
        </p:sp>
        <p:grpSp>
          <p:nvGrpSpPr>
            <p:cNvPr id="265" name="Google Shape;265;p16"/>
            <p:cNvGrpSpPr/>
            <p:nvPr/>
          </p:nvGrpSpPr>
          <p:grpSpPr>
            <a:xfrm rot="10800000">
              <a:off x="4499489" y="2577298"/>
              <a:ext cx="270954" cy="257700"/>
              <a:chOff x="1830863" y="856150"/>
              <a:chExt cx="270954" cy="257700"/>
            </a:xfrm>
          </p:grpSpPr>
          <p:sp>
            <p:nvSpPr>
              <p:cNvPr id="266" name="Google Shape;266;p16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68" name="Google Shape;268;p16"/>
            <p:cNvCxnSpPr/>
            <p:nvPr/>
          </p:nvCxnSpPr>
          <p:spPr>
            <a:xfrm>
              <a:off x="3203604" y="2901204"/>
              <a:ext cx="15816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6"/>
            <p:cNvSpPr txBox="1"/>
            <p:nvPr/>
          </p:nvSpPr>
          <p:spPr>
            <a:xfrm>
              <a:off x="3254275" y="3059875"/>
              <a:ext cx="10029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0000"/>
                  </a:solidFill>
                </a:rPr>
                <a:t>로그아웃</a:t>
              </a:r>
              <a:endParaRPr b="1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3203604" y="1689445"/>
            <a:ext cx="1581600" cy="353648"/>
            <a:chOff x="3203604" y="1689445"/>
            <a:chExt cx="1581600" cy="353648"/>
          </a:xfrm>
        </p:grpSpPr>
        <p:grpSp>
          <p:nvGrpSpPr>
            <p:cNvPr id="271" name="Google Shape;271;p16"/>
            <p:cNvGrpSpPr/>
            <p:nvPr/>
          </p:nvGrpSpPr>
          <p:grpSpPr>
            <a:xfrm>
              <a:off x="3203604" y="1724660"/>
              <a:ext cx="1581600" cy="318433"/>
              <a:chOff x="3203604" y="1313918"/>
              <a:chExt cx="1581600" cy="318433"/>
            </a:xfrm>
          </p:grpSpPr>
          <p:cxnSp>
            <p:nvCxnSpPr>
              <p:cNvPr id="272" name="Google Shape;272;p16"/>
              <p:cNvCxnSpPr/>
              <p:nvPr/>
            </p:nvCxnSpPr>
            <p:spPr>
              <a:xfrm>
                <a:off x="3203604" y="1632351"/>
                <a:ext cx="158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3" name="Google Shape;273;p16"/>
              <p:cNvSpPr txBox="1"/>
              <p:nvPr/>
            </p:nvSpPr>
            <p:spPr>
              <a:xfrm>
                <a:off x="3227726" y="1313918"/>
                <a:ext cx="855600" cy="2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담당자 정보 </a:t>
                </a:r>
                <a:endParaRPr b="1" sz="800"/>
              </a:p>
            </p:txBody>
          </p:sp>
        </p:grpSp>
        <p:grpSp>
          <p:nvGrpSpPr>
            <p:cNvPr id="274" name="Google Shape;274;p16"/>
            <p:cNvGrpSpPr/>
            <p:nvPr/>
          </p:nvGrpSpPr>
          <p:grpSpPr>
            <a:xfrm rot="10800000">
              <a:off x="4499489" y="1689445"/>
              <a:ext cx="270954" cy="257700"/>
              <a:chOff x="1830863" y="856150"/>
              <a:chExt cx="270954" cy="257700"/>
            </a:xfrm>
          </p:grpSpPr>
          <p:sp>
            <p:nvSpPr>
              <p:cNvPr id="275" name="Google Shape;275;p16"/>
              <p:cNvSpPr/>
              <p:nvPr/>
            </p:nvSpPr>
            <p:spPr>
              <a:xfrm>
                <a:off x="1830863" y="923467"/>
                <a:ext cx="131100" cy="136800"/>
              </a:xfrm>
              <a:prstGeom prst="leftArrow">
                <a:avLst>
                  <a:gd fmla="val 0" name="adj1"/>
                  <a:gd fmla="val 51733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 rot="2700000">
                <a:off x="1886417" y="889328"/>
                <a:ext cx="173100" cy="191343"/>
              </a:xfrm>
              <a:prstGeom prst="rtTriangl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7" name="Google Shape;277;p16"/>
          <p:cNvSpPr txBox="1"/>
          <p:nvPr/>
        </p:nvSpPr>
        <p:spPr>
          <a:xfrm>
            <a:off x="3203600" y="1287525"/>
            <a:ext cx="16146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4458274" y="119689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뒤로가기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이전 페이지( 프로젝트 리스트,상세)로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기본정보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저장된 사용자 정보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자사 목록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컨설턴트가 공유한 회사명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해당 담당사 상세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이동버튼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각 항목 페이지로 이동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84" name="Google Shape;284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85" name="Google Shape;285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86" name="Google Shape;286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페이지</a:t>
            </a:r>
            <a:endParaRPr b="1" sz="1000"/>
          </a:p>
        </p:txBody>
      </p:sp>
      <p:sp>
        <p:nvSpPr>
          <p:cNvPr id="287" name="Google Shape;287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88" name="Google Shape;288;p17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89" name="Google Shape;2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2021800" y="158897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기본 정보</a:t>
            </a:r>
            <a:endParaRPr b="1" sz="800"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293" name="Google Shape;293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5" name="Google Shape;295;p17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</a:t>
            </a:r>
            <a:endParaRPr b="1" sz="600"/>
          </a:p>
        </p:txBody>
      </p:sp>
      <p:cxnSp>
        <p:nvCxnSpPr>
          <p:cNvPr id="296" name="Google Shape;296;p17"/>
          <p:cNvCxnSpPr/>
          <p:nvPr/>
        </p:nvCxnSpPr>
        <p:spPr>
          <a:xfrm>
            <a:off x="1997678" y="3994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7"/>
          <p:cNvCxnSpPr/>
          <p:nvPr/>
        </p:nvCxnSpPr>
        <p:spPr>
          <a:xfrm>
            <a:off x="1997678" y="4375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7"/>
          <p:cNvCxnSpPr/>
          <p:nvPr/>
        </p:nvCxnSpPr>
        <p:spPr>
          <a:xfrm>
            <a:off x="1997678" y="3613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7"/>
          <p:cNvSpPr txBox="1"/>
          <p:nvPr/>
        </p:nvSpPr>
        <p:spPr>
          <a:xfrm>
            <a:off x="2021800" y="329511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내 정보 수정</a:t>
            </a:r>
            <a:endParaRPr b="1" sz="800"/>
          </a:p>
        </p:txBody>
      </p:sp>
      <p:sp>
        <p:nvSpPr>
          <p:cNvPr id="300" name="Google Shape;300;p17"/>
          <p:cNvSpPr txBox="1"/>
          <p:nvPr/>
        </p:nvSpPr>
        <p:spPr>
          <a:xfrm>
            <a:off x="2021800" y="3696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비밀번호 변경</a:t>
            </a:r>
            <a:endParaRPr b="1" sz="800"/>
          </a:p>
        </p:txBody>
      </p:sp>
      <p:sp>
        <p:nvSpPr>
          <p:cNvPr id="301" name="Google Shape;301;p17"/>
          <p:cNvSpPr txBox="1"/>
          <p:nvPr/>
        </p:nvSpPr>
        <p:spPr>
          <a:xfrm>
            <a:off x="2048347" y="4077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회원탈퇴 </a:t>
            </a:r>
            <a:endParaRPr b="1" sz="800"/>
          </a:p>
        </p:txBody>
      </p:sp>
      <p:grpSp>
        <p:nvGrpSpPr>
          <p:cNvPr id="302" name="Google Shape;302;p17"/>
          <p:cNvGrpSpPr/>
          <p:nvPr/>
        </p:nvGrpSpPr>
        <p:grpSpPr>
          <a:xfrm rot="10800000">
            <a:off x="4199667" y="3281350"/>
            <a:ext cx="270954" cy="257700"/>
            <a:chOff x="1830863" y="856150"/>
            <a:chExt cx="270954" cy="257700"/>
          </a:xfrm>
        </p:grpSpPr>
        <p:sp>
          <p:nvSpPr>
            <p:cNvPr id="303" name="Google Shape;303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5" name="Google Shape;305;p17"/>
          <p:cNvGrpSpPr/>
          <p:nvPr/>
        </p:nvGrpSpPr>
        <p:grpSpPr>
          <a:xfrm rot="10800000">
            <a:off x="4207963" y="3670645"/>
            <a:ext cx="270954" cy="257700"/>
            <a:chOff x="1830863" y="856150"/>
            <a:chExt cx="270954" cy="257700"/>
          </a:xfrm>
        </p:grpSpPr>
        <p:sp>
          <p:nvSpPr>
            <p:cNvPr id="306" name="Google Shape;306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8" name="Google Shape;308;p17"/>
          <p:cNvGrpSpPr/>
          <p:nvPr/>
        </p:nvGrpSpPr>
        <p:grpSpPr>
          <a:xfrm rot="10800000">
            <a:off x="4207963" y="4051645"/>
            <a:ext cx="270954" cy="257700"/>
            <a:chOff x="1830863" y="856150"/>
            <a:chExt cx="270954" cy="257700"/>
          </a:xfrm>
        </p:grpSpPr>
        <p:sp>
          <p:nvSpPr>
            <p:cNvPr id="309" name="Google Shape;309;p17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11" name="Google Shape;311;p17"/>
          <p:cNvSpPr txBox="1"/>
          <p:nvPr/>
        </p:nvSpPr>
        <p:spPr>
          <a:xfrm>
            <a:off x="1811184" y="7596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4249584" y="31980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2496984" y="164082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997725" y="1851900"/>
            <a:ext cx="2528700" cy="1241100"/>
            <a:chOff x="1997725" y="1851900"/>
            <a:chExt cx="2528700" cy="1241100"/>
          </a:xfrm>
        </p:grpSpPr>
        <p:sp>
          <p:nvSpPr>
            <p:cNvPr id="315" name="Google Shape;315;p17"/>
            <p:cNvSpPr/>
            <p:nvPr/>
          </p:nvSpPr>
          <p:spPr>
            <a:xfrm>
              <a:off x="1997725" y="1851900"/>
              <a:ext cx="2528700" cy="12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 txBox="1"/>
            <p:nvPr/>
          </p:nvSpPr>
          <p:spPr>
            <a:xfrm>
              <a:off x="2123522" y="1908328"/>
              <a:ext cx="4578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이 름</a:t>
              </a:r>
              <a:endParaRPr b="1" sz="200"/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2802697" y="192333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함 현 승</a:t>
              </a:r>
              <a:endParaRPr sz="200"/>
            </a:p>
          </p:txBody>
        </p:sp>
        <p:sp>
          <p:nvSpPr>
            <p:cNvPr id="318" name="Google Shape;318;p17"/>
            <p:cNvSpPr txBox="1"/>
            <p:nvPr/>
          </p:nvSpPr>
          <p:spPr>
            <a:xfrm>
              <a:off x="2012966" y="2175030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생년월일</a:t>
              </a:r>
              <a:endParaRPr b="1" sz="200"/>
            </a:p>
          </p:txBody>
        </p:sp>
        <p:sp>
          <p:nvSpPr>
            <p:cNvPr id="319" name="Google Shape;319;p17"/>
            <p:cNvSpPr txBox="1"/>
            <p:nvPr/>
          </p:nvSpPr>
          <p:spPr>
            <a:xfrm>
              <a:off x="2885543" y="2168739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1995-07-14</a:t>
              </a:r>
              <a:endParaRPr sz="200"/>
            </a:p>
          </p:txBody>
        </p:sp>
        <p:sp>
          <p:nvSpPr>
            <p:cNvPr id="320" name="Google Shape;320;p17"/>
            <p:cNvSpPr txBox="1"/>
            <p:nvPr/>
          </p:nvSpPr>
          <p:spPr>
            <a:xfrm>
              <a:off x="2012966" y="247165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휴대전화 번호</a:t>
              </a:r>
              <a:endParaRPr b="1" sz="200"/>
            </a:p>
          </p:txBody>
        </p:sp>
        <p:sp>
          <p:nvSpPr>
            <p:cNvPr id="321" name="Google Shape;321;p17"/>
            <p:cNvSpPr txBox="1"/>
            <p:nvPr/>
          </p:nvSpPr>
          <p:spPr>
            <a:xfrm>
              <a:off x="2928559" y="2470437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010-8983-3667</a:t>
              </a:r>
              <a:endParaRPr sz="200"/>
            </a:p>
          </p:txBody>
        </p:sp>
        <p:cxnSp>
          <p:nvCxnSpPr>
            <p:cNvPr id="322" name="Google Shape;322;p17"/>
            <p:cNvCxnSpPr/>
            <p:nvPr/>
          </p:nvCxnSpPr>
          <p:spPr>
            <a:xfrm>
              <a:off x="2719195" y="1939750"/>
              <a:ext cx="0" cy="107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17"/>
            <p:cNvSpPr txBox="1"/>
            <p:nvPr/>
          </p:nvSpPr>
          <p:spPr>
            <a:xfrm>
              <a:off x="2016162" y="2763181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소속기업</a:t>
              </a:r>
              <a:endParaRPr b="1" sz="200"/>
            </a:p>
          </p:txBody>
        </p:sp>
        <p:sp>
          <p:nvSpPr>
            <p:cNvPr id="324" name="Google Shape;324;p17"/>
            <p:cNvSpPr txBox="1"/>
            <p:nvPr/>
          </p:nvSpPr>
          <p:spPr>
            <a:xfrm>
              <a:off x="3004750" y="2738850"/>
              <a:ext cx="532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마인드랩</a:t>
              </a:r>
              <a:endParaRPr sz="200"/>
            </a:p>
          </p:txBody>
        </p:sp>
        <p:sp>
          <p:nvSpPr>
            <p:cNvPr id="325" name="Google Shape;325;p17"/>
            <p:cNvSpPr txBox="1"/>
            <p:nvPr/>
          </p:nvSpPr>
          <p:spPr>
            <a:xfrm>
              <a:off x="3638200" y="2738850"/>
              <a:ext cx="602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미디어팔레트</a:t>
              </a:r>
              <a:endParaRPr sz="200"/>
            </a:p>
          </p:txBody>
        </p:sp>
      </p:grpSp>
      <p:sp>
        <p:nvSpPr>
          <p:cNvPr id="326" name="Google Shape;326;p17"/>
          <p:cNvSpPr txBox="1"/>
          <p:nvPr/>
        </p:nvSpPr>
        <p:spPr>
          <a:xfrm>
            <a:off x="2828331" y="283028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내 정보 페이지 - 내 정보 수정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내 정보 수정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본인인증 진행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32" name="Google Shape;332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33" name="Google Shape;333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4" name="Google Shape;334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수정</a:t>
            </a:r>
            <a:endParaRPr b="1" sz="1000"/>
          </a:p>
        </p:txBody>
      </p:sp>
      <p:sp>
        <p:nvSpPr>
          <p:cNvPr id="335" name="Google Shape;335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6" name="Google Shape;336;p1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2021800" y="158897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기본 정보</a:t>
            </a:r>
            <a:endParaRPr b="1" sz="800"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341" name="Google Shape;341;p18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3" name="Google Shape;343;p18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</a:t>
            </a:r>
            <a:endParaRPr b="1" sz="600"/>
          </a:p>
        </p:txBody>
      </p:sp>
      <p:sp>
        <p:nvSpPr>
          <p:cNvPr id="344" name="Google Shape;344;p18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2199722" y="190832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346" name="Google Shape;346;p18"/>
          <p:cNvSpPr txBox="1"/>
          <p:nvPr/>
        </p:nvSpPr>
        <p:spPr>
          <a:xfrm>
            <a:off x="28855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347" name="Google Shape;347;p18"/>
          <p:cNvSpPr txBox="1"/>
          <p:nvPr/>
        </p:nvSpPr>
        <p:spPr>
          <a:xfrm>
            <a:off x="2089166" y="22512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348" name="Google Shape;348;p18"/>
          <p:cNvSpPr txBox="1"/>
          <p:nvPr/>
        </p:nvSpPr>
        <p:spPr>
          <a:xfrm>
            <a:off x="2852359" y="22449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349" name="Google Shape;349;p18"/>
          <p:cNvSpPr txBox="1"/>
          <p:nvPr/>
        </p:nvSpPr>
        <p:spPr>
          <a:xfrm>
            <a:off x="2199722" y="257507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성 별</a:t>
            </a:r>
            <a:endParaRPr b="1" sz="200"/>
          </a:p>
        </p:txBody>
      </p:sp>
      <p:sp>
        <p:nvSpPr>
          <p:cNvPr id="350" name="Google Shape;350;p18"/>
          <p:cNvSpPr txBox="1"/>
          <p:nvPr/>
        </p:nvSpPr>
        <p:spPr>
          <a:xfrm>
            <a:off x="2885530" y="2566528"/>
            <a:ext cx="270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남자 </a:t>
            </a:r>
            <a:endParaRPr sz="200"/>
          </a:p>
        </p:txBody>
      </p:sp>
      <p:sp>
        <p:nvSpPr>
          <p:cNvPr id="351" name="Google Shape;351;p18"/>
          <p:cNvSpPr txBox="1"/>
          <p:nvPr/>
        </p:nvSpPr>
        <p:spPr>
          <a:xfrm>
            <a:off x="2089166" y="2852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352" name="Google Shape;352;p18"/>
          <p:cNvSpPr txBox="1"/>
          <p:nvPr/>
        </p:nvSpPr>
        <p:spPr>
          <a:xfrm>
            <a:off x="2852359" y="28248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353" name="Google Shape;353;p18"/>
          <p:cNvCxnSpPr/>
          <p:nvPr/>
        </p:nvCxnSpPr>
        <p:spPr>
          <a:xfrm>
            <a:off x="1997678" y="3994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8"/>
          <p:cNvCxnSpPr/>
          <p:nvPr/>
        </p:nvCxnSpPr>
        <p:spPr>
          <a:xfrm>
            <a:off x="1997678" y="4375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8"/>
          <p:cNvCxnSpPr/>
          <p:nvPr/>
        </p:nvCxnSpPr>
        <p:spPr>
          <a:xfrm>
            <a:off x="1997678" y="3613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 txBox="1"/>
          <p:nvPr/>
        </p:nvSpPr>
        <p:spPr>
          <a:xfrm>
            <a:off x="2021800" y="329511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내 정보 수정</a:t>
            </a:r>
            <a:endParaRPr b="1" sz="800"/>
          </a:p>
        </p:txBody>
      </p:sp>
      <p:sp>
        <p:nvSpPr>
          <p:cNvPr id="357" name="Google Shape;357;p18"/>
          <p:cNvSpPr txBox="1"/>
          <p:nvPr/>
        </p:nvSpPr>
        <p:spPr>
          <a:xfrm>
            <a:off x="2021800" y="3696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비밀번호 변경</a:t>
            </a:r>
            <a:endParaRPr b="1" sz="800"/>
          </a:p>
        </p:txBody>
      </p:sp>
      <p:sp>
        <p:nvSpPr>
          <p:cNvPr id="358" name="Google Shape;358;p18"/>
          <p:cNvSpPr txBox="1"/>
          <p:nvPr/>
        </p:nvSpPr>
        <p:spPr>
          <a:xfrm>
            <a:off x="2048347" y="4077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회원탈퇴 </a:t>
            </a:r>
            <a:endParaRPr b="1" sz="800"/>
          </a:p>
        </p:txBody>
      </p:sp>
      <p:grpSp>
        <p:nvGrpSpPr>
          <p:cNvPr id="359" name="Google Shape;359;p18"/>
          <p:cNvGrpSpPr/>
          <p:nvPr/>
        </p:nvGrpSpPr>
        <p:grpSpPr>
          <a:xfrm rot="10800000">
            <a:off x="4199667" y="3281350"/>
            <a:ext cx="270954" cy="257700"/>
            <a:chOff x="1830863" y="856150"/>
            <a:chExt cx="270954" cy="257700"/>
          </a:xfrm>
        </p:grpSpPr>
        <p:sp>
          <p:nvSpPr>
            <p:cNvPr id="360" name="Google Shape;360;p18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2" name="Google Shape;362;p18"/>
          <p:cNvGrpSpPr/>
          <p:nvPr/>
        </p:nvGrpSpPr>
        <p:grpSpPr>
          <a:xfrm rot="10800000">
            <a:off x="4207963" y="3670645"/>
            <a:ext cx="270954" cy="257700"/>
            <a:chOff x="1830863" y="856150"/>
            <a:chExt cx="270954" cy="257700"/>
          </a:xfrm>
        </p:grpSpPr>
        <p:sp>
          <p:nvSpPr>
            <p:cNvPr id="363" name="Google Shape;363;p18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 rot="10800000">
            <a:off x="4207963" y="4051645"/>
            <a:ext cx="270954" cy="257700"/>
            <a:chOff x="1830863" y="856150"/>
            <a:chExt cx="270954" cy="257700"/>
          </a:xfrm>
        </p:grpSpPr>
        <p:sp>
          <p:nvSpPr>
            <p:cNvPr id="366" name="Google Shape;366;p18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68" name="Google Shape;368;p18"/>
          <p:cNvSpPr/>
          <p:nvPr/>
        </p:nvSpPr>
        <p:spPr>
          <a:xfrm>
            <a:off x="2022925" y="3232100"/>
            <a:ext cx="25287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2123522" y="190832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371" name="Google Shape;371;p18"/>
          <p:cNvSpPr txBox="1"/>
          <p:nvPr/>
        </p:nvSpPr>
        <p:spPr>
          <a:xfrm>
            <a:off x="28093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372" name="Google Shape;372;p18"/>
          <p:cNvSpPr txBox="1"/>
          <p:nvPr/>
        </p:nvSpPr>
        <p:spPr>
          <a:xfrm>
            <a:off x="2012966" y="21750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373" name="Google Shape;373;p18"/>
          <p:cNvSpPr txBox="1"/>
          <p:nvPr/>
        </p:nvSpPr>
        <p:spPr>
          <a:xfrm>
            <a:off x="2809343" y="21687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374" name="Google Shape;374;p18"/>
          <p:cNvSpPr txBox="1"/>
          <p:nvPr/>
        </p:nvSpPr>
        <p:spPr>
          <a:xfrm>
            <a:off x="2012966" y="2471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375" name="Google Shape;375;p18"/>
          <p:cNvSpPr txBox="1"/>
          <p:nvPr/>
        </p:nvSpPr>
        <p:spPr>
          <a:xfrm>
            <a:off x="2776159" y="247043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376" name="Google Shape;376;p18"/>
          <p:cNvCxnSpPr/>
          <p:nvPr/>
        </p:nvCxnSpPr>
        <p:spPr>
          <a:xfrm>
            <a:off x="2719195" y="1939750"/>
            <a:ext cx="0" cy="107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18"/>
          <p:cNvSpPr txBox="1"/>
          <p:nvPr/>
        </p:nvSpPr>
        <p:spPr>
          <a:xfrm>
            <a:off x="2852350" y="2738850"/>
            <a:ext cx="5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마인드랩</a:t>
            </a:r>
            <a:endParaRPr sz="200"/>
          </a:p>
        </p:txBody>
      </p:sp>
      <p:sp>
        <p:nvSpPr>
          <p:cNvPr id="378" name="Google Shape;378;p18"/>
          <p:cNvSpPr txBox="1"/>
          <p:nvPr/>
        </p:nvSpPr>
        <p:spPr>
          <a:xfrm>
            <a:off x="3485800" y="2738850"/>
            <a:ext cx="602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미디어팔레트</a:t>
            </a:r>
            <a:endParaRPr sz="200"/>
          </a:p>
        </p:txBody>
      </p:sp>
      <p:sp>
        <p:nvSpPr>
          <p:cNvPr id="379" name="Google Shape;379;p18"/>
          <p:cNvSpPr txBox="1"/>
          <p:nvPr/>
        </p:nvSpPr>
        <p:spPr>
          <a:xfrm>
            <a:off x="4478184" y="3121808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2016162" y="2763181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소속기업</a:t>
            </a:r>
            <a:endParaRPr b="1" sz="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수정 - 본인인증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본인인증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본인인증 진행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86" name="Google Shape;386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내 정보</a:t>
            </a:r>
            <a:r>
              <a:rPr b="1" lang="ko" sz="1000">
                <a:solidFill>
                  <a:schemeClr val="dk1"/>
                </a:solidFill>
              </a:rPr>
              <a:t>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87" name="Google Shape;387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8" name="Google Shape;388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본인인증</a:t>
            </a:r>
            <a:endParaRPr b="1" sz="1000"/>
          </a:p>
        </p:txBody>
      </p:sp>
      <p:sp>
        <p:nvSpPr>
          <p:cNvPr id="389" name="Google Shape;389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0" name="Google Shape;390;p1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91" name="Google Shape;3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 txBox="1"/>
          <p:nvPr/>
        </p:nvSpPr>
        <p:spPr>
          <a:xfrm>
            <a:off x="2728050" y="1167275"/>
            <a:ext cx="11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수정</a:t>
            </a:r>
            <a:endParaRPr b="1" sz="1100"/>
          </a:p>
        </p:txBody>
      </p:sp>
      <p:sp>
        <p:nvSpPr>
          <p:cNvPr id="394" name="Google Shape;394;p19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395" name="Google Shape;3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/>
        </p:nvSpPr>
        <p:spPr>
          <a:xfrm>
            <a:off x="4216400" y="3893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 - 본인인증(PASS)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본인인증 진행 후 내 정보 상세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02" name="Google Shape;402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내 정보</a:t>
            </a:r>
            <a:r>
              <a:rPr b="1" lang="ko" sz="1000">
                <a:solidFill>
                  <a:schemeClr val="dk1"/>
                </a:solidFill>
              </a:rPr>
              <a:t>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403" name="Google Shape;403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04" name="Google Shape;404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본인인증</a:t>
            </a:r>
            <a:endParaRPr b="1" sz="1000"/>
          </a:p>
        </p:txBody>
      </p:sp>
      <p:sp>
        <p:nvSpPr>
          <p:cNvPr id="405" name="Google Shape;405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06" name="Google Shape;406;p20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07" name="Google Shape;4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0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75" y="67798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{1A7F3D48-F180-455F-8488-BEDC514ACA3E}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페이지</a:t>
                      </a:r>
                      <a:r>
                        <a:rPr b="1" lang="ko" sz="800"/>
                        <a:t> - 비밀번호 변경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15" name="Google Shape;415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416" name="Google Shape;416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7" name="Google Shape;417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8" name="Google Shape;418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9" name="Google Shape;419;p21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20" name="Google Shape;4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1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021800" y="158897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기본 정보</a:t>
            </a:r>
            <a:endParaRPr b="1" sz="800"/>
          </a:p>
        </p:txBody>
      </p:sp>
      <p:grpSp>
        <p:nvGrpSpPr>
          <p:cNvPr id="423" name="Google Shape;423;p21"/>
          <p:cNvGrpSpPr/>
          <p:nvPr/>
        </p:nvGrpSpPr>
        <p:grpSpPr>
          <a:xfrm>
            <a:off x="1830863" y="856150"/>
            <a:ext cx="270954" cy="257700"/>
            <a:chOff x="1830863" y="856150"/>
            <a:chExt cx="270954" cy="257700"/>
          </a:xfrm>
        </p:grpSpPr>
        <p:sp>
          <p:nvSpPr>
            <p:cNvPr id="424" name="Google Shape;424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21"/>
          <p:cNvSpPr txBox="1"/>
          <p:nvPr/>
        </p:nvSpPr>
        <p:spPr>
          <a:xfrm>
            <a:off x="2569110" y="844534"/>
            <a:ext cx="1349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</a:t>
            </a:r>
            <a:endParaRPr b="1" sz="600"/>
          </a:p>
        </p:txBody>
      </p:sp>
      <p:sp>
        <p:nvSpPr>
          <p:cNvPr id="427" name="Google Shape;427;p21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 txBox="1"/>
          <p:nvPr/>
        </p:nvSpPr>
        <p:spPr>
          <a:xfrm>
            <a:off x="2199722" y="192861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429" name="Google Shape;429;p21"/>
          <p:cNvSpPr txBox="1"/>
          <p:nvPr/>
        </p:nvSpPr>
        <p:spPr>
          <a:xfrm>
            <a:off x="28855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430" name="Google Shape;430;p21"/>
          <p:cNvSpPr txBox="1"/>
          <p:nvPr/>
        </p:nvSpPr>
        <p:spPr>
          <a:xfrm>
            <a:off x="2089166" y="22512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431" name="Google Shape;431;p21"/>
          <p:cNvSpPr txBox="1"/>
          <p:nvPr/>
        </p:nvSpPr>
        <p:spPr>
          <a:xfrm>
            <a:off x="2852359" y="22449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432" name="Google Shape;432;p21"/>
          <p:cNvSpPr txBox="1"/>
          <p:nvPr/>
        </p:nvSpPr>
        <p:spPr>
          <a:xfrm>
            <a:off x="2199722" y="257507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성 별</a:t>
            </a:r>
            <a:endParaRPr b="1" sz="200"/>
          </a:p>
        </p:txBody>
      </p:sp>
      <p:sp>
        <p:nvSpPr>
          <p:cNvPr id="433" name="Google Shape;433;p21"/>
          <p:cNvSpPr txBox="1"/>
          <p:nvPr/>
        </p:nvSpPr>
        <p:spPr>
          <a:xfrm>
            <a:off x="2885530" y="2566528"/>
            <a:ext cx="270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남자 </a:t>
            </a:r>
            <a:endParaRPr sz="200"/>
          </a:p>
        </p:txBody>
      </p:sp>
      <p:sp>
        <p:nvSpPr>
          <p:cNvPr id="434" name="Google Shape;434;p21"/>
          <p:cNvSpPr txBox="1"/>
          <p:nvPr/>
        </p:nvSpPr>
        <p:spPr>
          <a:xfrm>
            <a:off x="2089166" y="2852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435" name="Google Shape;435;p21"/>
          <p:cNvSpPr txBox="1"/>
          <p:nvPr/>
        </p:nvSpPr>
        <p:spPr>
          <a:xfrm>
            <a:off x="2852359" y="282488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436" name="Google Shape;436;p21"/>
          <p:cNvCxnSpPr/>
          <p:nvPr/>
        </p:nvCxnSpPr>
        <p:spPr>
          <a:xfrm>
            <a:off x="1997678" y="3994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1"/>
          <p:cNvCxnSpPr/>
          <p:nvPr/>
        </p:nvCxnSpPr>
        <p:spPr>
          <a:xfrm>
            <a:off x="1997678" y="4375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1"/>
          <p:cNvCxnSpPr/>
          <p:nvPr/>
        </p:nvCxnSpPr>
        <p:spPr>
          <a:xfrm>
            <a:off x="1997678" y="3613551"/>
            <a:ext cx="2528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21"/>
          <p:cNvSpPr txBox="1"/>
          <p:nvPr/>
        </p:nvSpPr>
        <p:spPr>
          <a:xfrm>
            <a:off x="2021800" y="329511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내 정보 수정</a:t>
            </a:r>
            <a:endParaRPr b="1" sz="800"/>
          </a:p>
        </p:txBody>
      </p:sp>
      <p:sp>
        <p:nvSpPr>
          <p:cNvPr id="440" name="Google Shape;440;p21"/>
          <p:cNvSpPr txBox="1"/>
          <p:nvPr/>
        </p:nvSpPr>
        <p:spPr>
          <a:xfrm>
            <a:off x="2021800" y="3696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비밀번호 변경</a:t>
            </a:r>
            <a:endParaRPr b="1" sz="800"/>
          </a:p>
        </p:txBody>
      </p:sp>
      <p:sp>
        <p:nvSpPr>
          <p:cNvPr id="441" name="Google Shape;441;p21"/>
          <p:cNvSpPr txBox="1"/>
          <p:nvPr/>
        </p:nvSpPr>
        <p:spPr>
          <a:xfrm>
            <a:off x="2048347" y="4077028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회원탈퇴 </a:t>
            </a:r>
            <a:endParaRPr b="1" sz="800"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4199667" y="3281350"/>
            <a:ext cx="270954" cy="257700"/>
            <a:chOff x="1830863" y="856150"/>
            <a:chExt cx="270954" cy="257700"/>
          </a:xfrm>
        </p:grpSpPr>
        <p:sp>
          <p:nvSpPr>
            <p:cNvPr id="443" name="Google Shape;443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5" name="Google Shape;445;p21"/>
          <p:cNvGrpSpPr/>
          <p:nvPr/>
        </p:nvGrpSpPr>
        <p:grpSpPr>
          <a:xfrm rot="10800000">
            <a:off x="4207963" y="3670645"/>
            <a:ext cx="270954" cy="257700"/>
            <a:chOff x="1830863" y="856150"/>
            <a:chExt cx="270954" cy="257700"/>
          </a:xfrm>
        </p:grpSpPr>
        <p:sp>
          <p:nvSpPr>
            <p:cNvPr id="446" name="Google Shape;446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8" name="Google Shape;448;p21"/>
          <p:cNvGrpSpPr/>
          <p:nvPr/>
        </p:nvGrpSpPr>
        <p:grpSpPr>
          <a:xfrm rot="10800000">
            <a:off x="4207963" y="4051645"/>
            <a:ext cx="270954" cy="257700"/>
            <a:chOff x="1830863" y="856150"/>
            <a:chExt cx="270954" cy="257700"/>
          </a:xfrm>
        </p:grpSpPr>
        <p:sp>
          <p:nvSpPr>
            <p:cNvPr id="449" name="Google Shape;449;p21"/>
            <p:cNvSpPr/>
            <p:nvPr/>
          </p:nvSpPr>
          <p:spPr>
            <a:xfrm>
              <a:off x="1830863" y="923467"/>
              <a:ext cx="131100" cy="136800"/>
            </a:xfrm>
            <a:prstGeom prst="leftArrow">
              <a:avLst>
                <a:gd fmla="val 0" name="adj1"/>
                <a:gd fmla="val 51733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 rot="2700000">
              <a:off x="1886417" y="889328"/>
              <a:ext cx="173100" cy="191343"/>
            </a:xfrm>
            <a:prstGeom prst="rtTriangl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51" name="Google Shape;451;p21"/>
          <p:cNvSpPr/>
          <p:nvPr/>
        </p:nvSpPr>
        <p:spPr>
          <a:xfrm>
            <a:off x="2022925" y="3633400"/>
            <a:ext cx="25287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 </a:t>
            </a:r>
            <a:endParaRPr b="1" sz="1000"/>
          </a:p>
        </p:txBody>
      </p:sp>
      <p:sp>
        <p:nvSpPr>
          <p:cNvPr id="453" name="Google Shape;453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 변경</a:t>
            </a:r>
            <a:endParaRPr b="1" sz="1000"/>
          </a:p>
        </p:txBody>
      </p:sp>
      <p:sp>
        <p:nvSpPr>
          <p:cNvPr id="454" name="Google Shape;454;p21"/>
          <p:cNvSpPr/>
          <p:nvPr/>
        </p:nvSpPr>
        <p:spPr>
          <a:xfrm>
            <a:off x="1997725" y="1851900"/>
            <a:ext cx="2528700" cy="12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2123522" y="1908328"/>
            <a:ext cx="457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 름</a:t>
            </a:r>
            <a:endParaRPr b="1" sz="200"/>
          </a:p>
        </p:txBody>
      </p:sp>
      <p:sp>
        <p:nvSpPr>
          <p:cNvPr id="456" name="Google Shape;456;p21"/>
          <p:cNvSpPr txBox="1"/>
          <p:nvPr/>
        </p:nvSpPr>
        <p:spPr>
          <a:xfrm>
            <a:off x="2809334" y="19233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함 현 승</a:t>
            </a:r>
            <a:endParaRPr sz="200"/>
          </a:p>
        </p:txBody>
      </p:sp>
      <p:sp>
        <p:nvSpPr>
          <p:cNvPr id="457" name="Google Shape;457;p21"/>
          <p:cNvSpPr txBox="1"/>
          <p:nvPr/>
        </p:nvSpPr>
        <p:spPr>
          <a:xfrm>
            <a:off x="2012966" y="2175030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458" name="Google Shape;458;p21"/>
          <p:cNvSpPr txBox="1"/>
          <p:nvPr/>
        </p:nvSpPr>
        <p:spPr>
          <a:xfrm>
            <a:off x="2809343" y="216873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1995-07-14</a:t>
            </a:r>
            <a:endParaRPr sz="200"/>
          </a:p>
        </p:txBody>
      </p:sp>
      <p:sp>
        <p:nvSpPr>
          <p:cNvPr id="459" name="Google Shape;459;p21"/>
          <p:cNvSpPr txBox="1"/>
          <p:nvPr/>
        </p:nvSpPr>
        <p:spPr>
          <a:xfrm>
            <a:off x="2012966" y="2471655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휴대전화 번호</a:t>
            </a:r>
            <a:endParaRPr b="1" sz="200"/>
          </a:p>
        </p:txBody>
      </p:sp>
      <p:sp>
        <p:nvSpPr>
          <p:cNvPr id="460" name="Google Shape;460;p21"/>
          <p:cNvSpPr txBox="1"/>
          <p:nvPr/>
        </p:nvSpPr>
        <p:spPr>
          <a:xfrm>
            <a:off x="2776159" y="247043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010-8983-3667</a:t>
            </a:r>
            <a:endParaRPr sz="200"/>
          </a:p>
        </p:txBody>
      </p:sp>
      <p:cxnSp>
        <p:nvCxnSpPr>
          <p:cNvPr id="461" name="Google Shape;461;p21"/>
          <p:cNvCxnSpPr/>
          <p:nvPr/>
        </p:nvCxnSpPr>
        <p:spPr>
          <a:xfrm>
            <a:off x="2719195" y="1939750"/>
            <a:ext cx="0" cy="107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21"/>
          <p:cNvSpPr txBox="1"/>
          <p:nvPr/>
        </p:nvSpPr>
        <p:spPr>
          <a:xfrm>
            <a:off x="2852350" y="2738850"/>
            <a:ext cx="5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마인드랩</a:t>
            </a:r>
            <a:endParaRPr sz="200"/>
          </a:p>
        </p:txBody>
      </p:sp>
      <p:sp>
        <p:nvSpPr>
          <p:cNvPr id="463" name="Google Shape;463;p21"/>
          <p:cNvSpPr txBox="1"/>
          <p:nvPr/>
        </p:nvSpPr>
        <p:spPr>
          <a:xfrm>
            <a:off x="3485800" y="2738850"/>
            <a:ext cx="602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미디어팔레트</a:t>
            </a:r>
            <a:endParaRPr sz="200"/>
          </a:p>
        </p:txBody>
      </p:sp>
      <p:sp>
        <p:nvSpPr>
          <p:cNvPr id="464" name="Google Shape;464;p21"/>
          <p:cNvSpPr txBox="1"/>
          <p:nvPr/>
        </p:nvSpPr>
        <p:spPr>
          <a:xfrm>
            <a:off x="2016162" y="2763181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소속기업</a:t>
            </a:r>
            <a:endParaRPr b="1" sz="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