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3093">
          <p15:clr>
            <a:srgbClr val="9AA0A6"/>
          </p15:clr>
        </p15:guide>
        <p15:guide id="3" pos="3823">
          <p15:clr>
            <a:srgbClr val="9AA0A6"/>
          </p15:clr>
        </p15:guide>
        <p15:guide id="4" pos="201">
          <p15:clr>
            <a:srgbClr val="9AA0A6"/>
          </p15:clr>
        </p15:guide>
        <p15:guide id="5" pos="2363">
          <p15:clr>
            <a:srgbClr val="9AA0A6"/>
          </p15:clr>
        </p15:guide>
        <p15:guide id="6" pos="904">
          <p15:clr>
            <a:srgbClr val="9AA0A6"/>
          </p15:clr>
        </p15:guide>
        <p15:guide id="7" orient="horz" pos="2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57AD65-B9F0-4532-A2DD-EF6468391A11}">
  <a:tblStyle styleId="{DF57AD65-B9F0-4532-A2DD-EF6468391A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4D2264B-DC8A-4B41-AAA0-5DD24C6D08F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3093"/>
        <p:guide pos="3823"/>
        <p:guide pos="201"/>
        <p:guide pos="2363"/>
        <p:guide pos="904"/>
        <p:guide pos="24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2fffc929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2fffc929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b33f8df3e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b33f8df3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b2644bdfeb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b2644bdfeb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b2644bdfeb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b2644bdfeb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dd363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dd363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0c30ca3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0c30ca3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2644bdfeb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2644bdfeb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33f8df3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33f8df3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644bdfeb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2644bdfeb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2fffc9295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2fffc9295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33f8df3e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33f8df3e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{DF57AD65-B9F0-4532-A2DD-EF6468391A11}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chemeClr val="lt1"/>
                </a:solidFill>
              </a:rPr>
              <a:t>올라운드 고객용 앱</a:t>
            </a:r>
            <a:r>
              <a:rPr b="1" lang="ko" sz="4300">
                <a:solidFill>
                  <a:srgbClr val="FFFFFF"/>
                </a:solidFill>
              </a:rPr>
              <a:t>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{DF57AD65-B9F0-4532-A2DD-EF6468391A11}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2021.01.04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" name="Google Shape;514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프로젝트 - 메뉴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15" name="Google Shape;515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516" name="Google Shape;516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17" name="Google Shape;517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메뉴</a:t>
            </a:r>
            <a:endParaRPr b="1" sz="1000"/>
          </a:p>
        </p:txBody>
      </p:sp>
      <p:sp>
        <p:nvSpPr>
          <p:cNvPr id="518" name="Google Shape;518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19" name="Google Shape;519;p22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520" name="Google Shape;5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2"/>
          <p:cNvGrpSpPr/>
          <p:nvPr/>
        </p:nvGrpSpPr>
        <p:grpSpPr>
          <a:xfrm>
            <a:off x="4301375" y="847189"/>
            <a:ext cx="213010" cy="214190"/>
            <a:chOff x="2015475" y="847225"/>
            <a:chExt cx="302700" cy="236700"/>
          </a:xfrm>
        </p:grpSpPr>
        <p:sp>
          <p:nvSpPr>
            <p:cNvPr id="522" name="Google Shape;522;p22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3" name="Google Shape;523;p22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2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2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6" name="Google Shape;526;p22"/>
          <p:cNvSpPr txBox="1"/>
          <p:nvPr/>
        </p:nvSpPr>
        <p:spPr>
          <a:xfrm>
            <a:off x="3752050" y="3296991"/>
            <a:ext cx="4800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전체보기 &gt;</a:t>
            </a:r>
            <a:endParaRPr b="1" sz="700"/>
          </a:p>
        </p:txBody>
      </p:sp>
      <p:sp>
        <p:nvSpPr>
          <p:cNvPr id="527" name="Google Shape;527;p22"/>
          <p:cNvSpPr txBox="1"/>
          <p:nvPr/>
        </p:nvSpPr>
        <p:spPr>
          <a:xfrm>
            <a:off x="2151647" y="1258125"/>
            <a:ext cx="543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endParaRPr b="1" sz="1000"/>
          </a:p>
        </p:txBody>
      </p:sp>
      <p:sp>
        <p:nvSpPr>
          <p:cNvPr id="528" name="Google Shape;528;p22"/>
          <p:cNvSpPr txBox="1"/>
          <p:nvPr/>
        </p:nvSpPr>
        <p:spPr>
          <a:xfrm>
            <a:off x="2151647" y="3544125"/>
            <a:ext cx="543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담당자</a:t>
            </a:r>
            <a:endParaRPr b="1" sz="1000"/>
          </a:p>
        </p:txBody>
      </p:sp>
      <p:grpSp>
        <p:nvGrpSpPr>
          <p:cNvPr id="529" name="Google Shape;529;p22"/>
          <p:cNvGrpSpPr/>
          <p:nvPr/>
        </p:nvGrpSpPr>
        <p:grpSpPr>
          <a:xfrm>
            <a:off x="2160275" y="3813925"/>
            <a:ext cx="2071800" cy="345300"/>
            <a:chOff x="2160275" y="4499725"/>
            <a:chExt cx="2071800" cy="345300"/>
          </a:xfrm>
        </p:grpSpPr>
        <p:sp>
          <p:nvSpPr>
            <p:cNvPr id="530" name="Google Shape;530;p22"/>
            <p:cNvSpPr/>
            <p:nvPr/>
          </p:nvSpPr>
          <p:spPr>
            <a:xfrm>
              <a:off x="2160275" y="4499725"/>
              <a:ext cx="2071800" cy="3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2432375" y="4586875"/>
              <a:ext cx="5274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윤범상 팀장</a:t>
              </a:r>
              <a:endParaRPr b="1" sz="700"/>
            </a:p>
          </p:txBody>
        </p:sp>
        <p:sp>
          <p:nvSpPr>
            <p:cNvPr id="532" name="Google Shape;532;p22"/>
            <p:cNvSpPr txBox="1"/>
            <p:nvPr/>
          </p:nvSpPr>
          <p:spPr>
            <a:xfrm>
              <a:off x="3320400" y="4545813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010-5555-4444</a:t>
              </a:r>
              <a:endParaRPr b="1" sz="500"/>
            </a:p>
          </p:txBody>
        </p:sp>
        <p:sp>
          <p:nvSpPr>
            <p:cNvPr id="533" name="Google Shape;533;p22"/>
            <p:cNvSpPr txBox="1"/>
            <p:nvPr/>
          </p:nvSpPr>
          <p:spPr>
            <a:xfrm>
              <a:off x="3313777" y="4678300"/>
              <a:ext cx="5589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00"/>
                <a:t>hyun3667@naver.com</a:t>
              </a:r>
              <a:endParaRPr b="1" sz="400"/>
            </a:p>
          </p:txBody>
        </p:sp>
        <p:pic>
          <p:nvPicPr>
            <p:cNvPr id="534" name="Google Shape;53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5525" y="4586876"/>
              <a:ext cx="171000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5" name="Google Shape;535;p22"/>
          <p:cNvGrpSpPr/>
          <p:nvPr/>
        </p:nvGrpSpPr>
        <p:grpSpPr>
          <a:xfrm>
            <a:off x="2135675" y="2392125"/>
            <a:ext cx="2096400" cy="835200"/>
            <a:chOff x="2228500" y="1741950"/>
            <a:chExt cx="2096400" cy="835200"/>
          </a:xfrm>
        </p:grpSpPr>
        <p:grpSp>
          <p:nvGrpSpPr>
            <p:cNvPr id="536" name="Google Shape;536;p22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539" name="Google Shape;539;p22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540" name="Google Shape;540;p22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541" name="Google Shape;541;p22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542" name="Google Shape;542;p22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543" name="Google Shape;543;p22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544" name="Google Shape;544;p22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545" name="Google Shape;545;p22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546" name="Google Shape;546;p22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22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8" name="Google Shape;548;p22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549" name="Google Shape;549;p22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550" name="Google Shape;550;p22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551" name="Google Shape;551;p22"/>
          <p:cNvGrpSpPr/>
          <p:nvPr/>
        </p:nvGrpSpPr>
        <p:grpSpPr>
          <a:xfrm>
            <a:off x="2160275" y="4271125"/>
            <a:ext cx="2071800" cy="345300"/>
            <a:chOff x="2160275" y="4499725"/>
            <a:chExt cx="2071800" cy="345300"/>
          </a:xfrm>
        </p:grpSpPr>
        <p:sp>
          <p:nvSpPr>
            <p:cNvPr id="552" name="Google Shape;552;p22"/>
            <p:cNvSpPr/>
            <p:nvPr/>
          </p:nvSpPr>
          <p:spPr>
            <a:xfrm>
              <a:off x="2160275" y="4499725"/>
              <a:ext cx="2071800" cy="3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 txBox="1"/>
            <p:nvPr/>
          </p:nvSpPr>
          <p:spPr>
            <a:xfrm>
              <a:off x="2432375" y="4586875"/>
              <a:ext cx="5274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이근학 PM</a:t>
              </a:r>
              <a:endParaRPr b="1" sz="700"/>
            </a:p>
          </p:txBody>
        </p:sp>
        <p:sp>
          <p:nvSpPr>
            <p:cNvPr id="554" name="Google Shape;554;p22"/>
            <p:cNvSpPr txBox="1"/>
            <p:nvPr/>
          </p:nvSpPr>
          <p:spPr>
            <a:xfrm>
              <a:off x="3320400" y="4545813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010-5555-4444</a:t>
              </a:r>
              <a:endParaRPr b="1" sz="500"/>
            </a:p>
          </p:txBody>
        </p:sp>
        <p:sp>
          <p:nvSpPr>
            <p:cNvPr id="555" name="Google Shape;555;p22"/>
            <p:cNvSpPr txBox="1"/>
            <p:nvPr/>
          </p:nvSpPr>
          <p:spPr>
            <a:xfrm>
              <a:off x="3313777" y="4678300"/>
              <a:ext cx="5589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00"/>
                <a:t>hyun3667@naver.com</a:t>
              </a:r>
              <a:endParaRPr b="1" sz="400"/>
            </a:p>
          </p:txBody>
        </p:sp>
        <p:pic>
          <p:nvPicPr>
            <p:cNvPr id="556" name="Google Shape;55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5525" y="4586876"/>
              <a:ext cx="171000" cy="17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7" name="Google Shape;557;p22"/>
          <p:cNvSpPr txBox="1"/>
          <p:nvPr/>
        </p:nvSpPr>
        <p:spPr>
          <a:xfrm>
            <a:off x="2635900" y="877125"/>
            <a:ext cx="1272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목록</a:t>
            </a:r>
            <a:endParaRPr b="1" sz="1000"/>
          </a:p>
        </p:txBody>
      </p:sp>
      <p:grpSp>
        <p:nvGrpSpPr>
          <p:cNvPr id="558" name="Google Shape;558;p22"/>
          <p:cNvGrpSpPr/>
          <p:nvPr/>
        </p:nvGrpSpPr>
        <p:grpSpPr>
          <a:xfrm>
            <a:off x="2228500" y="2808750"/>
            <a:ext cx="2096400" cy="835200"/>
            <a:chOff x="2228500" y="1437150"/>
            <a:chExt cx="2096400" cy="835200"/>
          </a:xfrm>
        </p:grpSpPr>
        <p:sp>
          <p:nvSpPr>
            <p:cNvPr id="559" name="Google Shape;559;p22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홍길동 팀장</a:t>
              </a:r>
              <a:endParaRPr b="1" sz="600"/>
            </a:p>
          </p:txBody>
        </p:sp>
        <p:sp>
          <p:nvSpPr>
            <p:cNvPr id="561" name="Google Shape;561;p22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담당회사</a:t>
              </a:r>
              <a:endParaRPr b="1" sz="600"/>
            </a:p>
          </p:txBody>
        </p:sp>
        <p:sp>
          <p:nvSpPr>
            <p:cNvPr id="562" name="Google Shape;562;p22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나길동 대리</a:t>
              </a:r>
              <a:endParaRPr b="1" sz="600"/>
            </a:p>
          </p:txBody>
        </p:sp>
        <p:sp>
          <p:nvSpPr>
            <p:cNvPr id="563" name="Google Shape;563;p22"/>
            <p:cNvSpPr txBox="1"/>
            <p:nvPr/>
          </p:nvSpPr>
          <p:spPr>
            <a:xfrm>
              <a:off x="2326600" y="1512775"/>
              <a:ext cx="753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기업 인증</a:t>
              </a:r>
              <a:endParaRPr b="1" sz="700"/>
            </a:p>
          </p:txBody>
        </p:sp>
        <p:sp>
          <p:nvSpPr>
            <p:cNvPr id="564" name="Google Shape;564;p22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565" name="Google Shape;565;p22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566" name="Google Shape;566;p22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2020-03-02</a:t>
              </a:r>
              <a:endParaRPr b="1" sz="600"/>
            </a:p>
          </p:txBody>
        </p:sp>
        <p:sp>
          <p:nvSpPr>
            <p:cNvPr id="567" name="Google Shape;567;p22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568" name="Google Shape;568;p22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9" name="Google Shape;569;p22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570" name="Google Shape;570;p22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571" name="Google Shape;571;p22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22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2020-05-31</a:t>
              </a:r>
              <a:endParaRPr b="1" sz="600"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2228500" y="3875550"/>
            <a:ext cx="2096400" cy="835200"/>
            <a:chOff x="2228500" y="1437150"/>
            <a:chExt cx="2096400" cy="835200"/>
          </a:xfrm>
        </p:grpSpPr>
        <p:sp>
          <p:nvSpPr>
            <p:cNvPr id="574" name="Google Shape;574;p22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홍길동 팀장</a:t>
              </a:r>
              <a:endParaRPr b="1" sz="600"/>
            </a:p>
          </p:txBody>
        </p:sp>
        <p:sp>
          <p:nvSpPr>
            <p:cNvPr id="576" name="Google Shape;576;p22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담당회사</a:t>
              </a:r>
              <a:endParaRPr b="1" sz="600"/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나길동 대리</a:t>
              </a:r>
              <a:endParaRPr b="1" sz="600"/>
            </a:p>
          </p:txBody>
        </p:sp>
        <p:sp>
          <p:nvSpPr>
            <p:cNvPr id="578" name="Google Shape;578;p22"/>
            <p:cNvSpPr txBox="1"/>
            <p:nvPr/>
          </p:nvSpPr>
          <p:spPr>
            <a:xfrm>
              <a:off x="2326600" y="1512775"/>
              <a:ext cx="8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자사 홈페이지 제작</a:t>
              </a:r>
              <a:endParaRPr b="1" sz="700"/>
            </a:p>
          </p:txBody>
        </p:sp>
        <p:sp>
          <p:nvSpPr>
            <p:cNvPr id="579" name="Google Shape;579;p22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580" name="Google Shape;580;p22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581" name="Google Shape;581;p22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2019-11-24</a:t>
              </a:r>
              <a:endParaRPr b="1" sz="600"/>
            </a:p>
          </p:txBody>
        </p:sp>
        <p:sp>
          <p:nvSpPr>
            <p:cNvPr id="582" name="Google Shape;582;p22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583" name="Google Shape;583;p22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4" name="Google Shape;584;p22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585" name="Google Shape;585;p22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586" name="Google Shape;586;p22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22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2019-12-28</a:t>
              </a:r>
              <a:endParaRPr b="1" sz="600"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28500" y="1741950"/>
            <a:ext cx="2096400" cy="835200"/>
            <a:chOff x="2228500" y="1741950"/>
            <a:chExt cx="2096400" cy="835200"/>
          </a:xfrm>
        </p:grpSpPr>
        <p:grpSp>
          <p:nvGrpSpPr>
            <p:cNvPr id="589" name="Google Shape;589;p22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590" name="Google Shape;590;p22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592" name="Google Shape;592;p22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593" name="Google Shape;593;p22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594" name="Google Shape;594;p22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595" name="Google Shape;595;p22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596" name="Google Shape;596;p22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597" name="Google Shape;597;p22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598" name="Google Shape;598;p22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599" name="Google Shape;599;p22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22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1" name="Google Shape;601;p22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602" name="Google Shape;602;p22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603" name="Google Shape;603;p22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604" name="Google Shape;604;p22"/>
          <p:cNvGrpSpPr/>
          <p:nvPr/>
        </p:nvGrpSpPr>
        <p:grpSpPr>
          <a:xfrm>
            <a:off x="4301375" y="847189"/>
            <a:ext cx="213010" cy="214190"/>
            <a:chOff x="2015475" y="847225"/>
            <a:chExt cx="302700" cy="236700"/>
          </a:xfrm>
        </p:grpSpPr>
        <p:sp>
          <p:nvSpPr>
            <p:cNvPr id="605" name="Google Shape;605;p22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6" name="Google Shape;606;p22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2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2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9" name="Google Shape;609;p22"/>
          <p:cNvSpPr/>
          <p:nvPr/>
        </p:nvSpPr>
        <p:spPr>
          <a:xfrm>
            <a:off x="3845276" y="1245950"/>
            <a:ext cx="690000" cy="1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착수일 최근순</a:t>
            </a:r>
            <a:endParaRPr sz="700"/>
          </a:p>
        </p:txBody>
      </p:sp>
      <p:sp>
        <p:nvSpPr>
          <p:cNvPr id="610" name="Google Shape;610;p22"/>
          <p:cNvSpPr/>
          <p:nvPr/>
        </p:nvSpPr>
        <p:spPr>
          <a:xfrm>
            <a:off x="4445543" y="1310587"/>
            <a:ext cx="54050" cy="4187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2"/>
          <p:cNvSpPr txBox="1"/>
          <p:nvPr/>
        </p:nvSpPr>
        <p:spPr>
          <a:xfrm>
            <a:off x="2552833" y="787191"/>
            <a:ext cx="144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프로젝트 현황</a:t>
            </a:r>
            <a:endParaRPr b="1" sz="1200"/>
          </a:p>
        </p:txBody>
      </p:sp>
      <p:grpSp>
        <p:nvGrpSpPr>
          <p:cNvPr id="613" name="Google Shape;613;p22"/>
          <p:cNvGrpSpPr/>
          <p:nvPr/>
        </p:nvGrpSpPr>
        <p:grpSpPr>
          <a:xfrm>
            <a:off x="1943730" y="3848804"/>
            <a:ext cx="2591779" cy="1000152"/>
            <a:chOff x="2228500" y="1437150"/>
            <a:chExt cx="2096400" cy="835200"/>
          </a:xfrm>
        </p:grpSpPr>
        <p:sp>
          <p:nvSpPr>
            <p:cNvPr id="614" name="Google Shape;614;p22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홍길동 팀장</a:t>
              </a:r>
              <a:endParaRPr b="1" sz="600"/>
            </a:p>
          </p:txBody>
        </p:sp>
        <p:sp>
          <p:nvSpPr>
            <p:cNvPr id="616" name="Google Shape;616;p22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담당사</a:t>
              </a:r>
              <a:endParaRPr b="1" sz="600"/>
            </a:p>
          </p:txBody>
        </p:sp>
        <p:sp>
          <p:nvSpPr>
            <p:cNvPr id="617" name="Google Shape;617;p22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나길동 대리</a:t>
              </a:r>
              <a:endParaRPr b="1" sz="600"/>
            </a:p>
          </p:txBody>
        </p:sp>
        <p:sp>
          <p:nvSpPr>
            <p:cNvPr id="618" name="Google Shape;618;p22"/>
            <p:cNvSpPr txBox="1"/>
            <p:nvPr/>
          </p:nvSpPr>
          <p:spPr>
            <a:xfrm>
              <a:off x="2326600" y="1512775"/>
              <a:ext cx="753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기업 인증</a:t>
              </a:r>
              <a:endParaRPr b="1" sz="800"/>
            </a:p>
          </p:txBody>
        </p:sp>
        <p:sp>
          <p:nvSpPr>
            <p:cNvPr id="619" name="Google Shape;619;p22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620" name="Google Shape;620;p22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621" name="Google Shape;621;p22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2020-03-02</a:t>
              </a:r>
              <a:endParaRPr b="1" sz="600"/>
            </a:p>
          </p:txBody>
        </p:sp>
        <p:sp>
          <p:nvSpPr>
            <p:cNvPr id="622" name="Google Shape;622;p22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623" name="Google Shape;623;p22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4" name="Google Shape;624;p22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625" name="Google Shape;625;p22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626" name="Google Shape;626;p22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7" name="Google Shape;627;p22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2020-05-31</a:t>
              </a:r>
              <a:endParaRPr b="1" sz="600"/>
            </a:p>
          </p:txBody>
        </p:sp>
      </p:grpSp>
      <p:grpSp>
        <p:nvGrpSpPr>
          <p:cNvPr id="628" name="Google Shape;628;p22"/>
          <p:cNvGrpSpPr/>
          <p:nvPr/>
        </p:nvGrpSpPr>
        <p:grpSpPr>
          <a:xfrm>
            <a:off x="1940177" y="2747707"/>
            <a:ext cx="2591779" cy="1000152"/>
            <a:chOff x="2228500" y="1741950"/>
            <a:chExt cx="2096400" cy="835200"/>
          </a:xfrm>
        </p:grpSpPr>
        <p:grpSp>
          <p:nvGrpSpPr>
            <p:cNvPr id="629" name="Google Shape;629;p22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630" name="Google Shape;630;p22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2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632" name="Google Shape;632;p22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담당사</a:t>
                </a:r>
                <a:endParaRPr b="1" sz="600"/>
              </a:p>
            </p:txBody>
          </p:sp>
          <p:sp>
            <p:nvSpPr>
              <p:cNvPr id="633" name="Google Shape;633;p22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634" name="Google Shape;634;p22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R&amp;D 연구소 설립</a:t>
                </a:r>
                <a:endParaRPr b="1" sz="800"/>
              </a:p>
            </p:txBody>
          </p:sp>
          <p:sp>
            <p:nvSpPr>
              <p:cNvPr id="635" name="Google Shape;635;p22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636" name="Google Shape;636;p22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637" name="Google Shape;637;p22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638" name="Google Shape;638;p22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639" name="Google Shape;639;p22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22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1" name="Google Shape;641;p22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642" name="Google Shape;642;p22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643" name="Google Shape;643;p22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644" name="Google Shape;644;p22"/>
          <p:cNvGrpSpPr/>
          <p:nvPr/>
        </p:nvGrpSpPr>
        <p:grpSpPr>
          <a:xfrm>
            <a:off x="4390648" y="847189"/>
            <a:ext cx="213010" cy="214190"/>
            <a:chOff x="2015475" y="847225"/>
            <a:chExt cx="302700" cy="236700"/>
          </a:xfrm>
        </p:grpSpPr>
        <p:sp>
          <p:nvSpPr>
            <p:cNvPr id="645" name="Google Shape;645;p22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6" name="Google Shape;646;p22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9" name="Google Shape;649;p22"/>
          <p:cNvSpPr txBox="1"/>
          <p:nvPr/>
        </p:nvSpPr>
        <p:spPr>
          <a:xfrm>
            <a:off x="4068450" y="1411325"/>
            <a:ext cx="609300" cy="17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  기간조회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50" name="Google Shape;650;p22"/>
          <p:cNvSpPr/>
          <p:nvPr/>
        </p:nvSpPr>
        <p:spPr>
          <a:xfrm>
            <a:off x="4525450" y="1464425"/>
            <a:ext cx="65250" cy="49775"/>
          </a:xfrm>
          <a:prstGeom prst="flowChartMerg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22"/>
          <p:cNvGrpSpPr/>
          <p:nvPr/>
        </p:nvGrpSpPr>
        <p:grpSpPr>
          <a:xfrm>
            <a:off x="1922708" y="1860400"/>
            <a:ext cx="2591700" cy="692100"/>
            <a:chOff x="1922708" y="1860400"/>
            <a:chExt cx="2591700" cy="692100"/>
          </a:xfrm>
        </p:grpSpPr>
        <p:sp>
          <p:nvSpPr>
            <p:cNvPr id="652" name="Google Shape;652;p22"/>
            <p:cNvSpPr/>
            <p:nvPr/>
          </p:nvSpPr>
          <p:spPr>
            <a:xfrm>
              <a:off x="1922708" y="1860400"/>
              <a:ext cx="2591700" cy="69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653" name="Google Shape;653;p22"/>
            <p:cNvSpPr txBox="1"/>
            <p:nvPr/>
          </p:nvSpPr>
          <p:spPr>
            <a:xfrm>
              <a:off x="3783561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진행중</a:t>
              </a:r>
              <a:endParaRPr b="1" sz="700">
                <a:solidFill>
                  <a:srgbClr val="0000FF"/>
                </a:solidFill>
              </a:endParaRPr>
            </a:p>
          </p:txBody>
        </p:sp>
        <p:sp>
          <p:nvSpPr>
            <p:cNvPr id="654" name="Google Shape;654;p22"/>
            <p:cNvSpPr txBox="1"/>
            <p:nvPr/>
          </p:nvSpPr>
          <p:spPr>
            <a:xfrm>
              <a:off x="2914447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완료</a:t>
              </a:r>
              <a:endParaRPr b="1" sz="700"/>
            </a:p>
          </p:txBody>
        </p:sp>
        <p:cxnSp>
          <p:nvCxnSpPr>
            <p:cNvPr id="655" name="Google Shape;655;p22"/>
            <p:cNvCxnSpPr/>
            <p:nvPr/>
          </p:nvCxnSpPr>
          <p:spPr>
            <a:xfrm>
              <a:off x="2719195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6" name="Google Shape;656;p22"/>
            <p:cNvSpPr txBox="1"/>
            <p:nvPr/>
          </p:nvSpPr>
          <p:spPr>
            <a:xfrm>
              <a:off x="3783561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1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657" name="Google Shape;657;p22"/>
            <p:cNvSpPr txBox="1"/>
            <p:nvPr/>
          </p:nvSpPr>
          <p:spPr>
            <a:xfrm>
              <a:off x="2872226" y="2171125"/>
              <a:ext cx="693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3</a:t>
              </a:r>
              <a:endParaRPr b="1" sz="1100"/>
            </a:p>
          </p:txBody>
        </p:sp>
        <p:sp>
          <p:nvSpPr>
            <p:cNvPr id="658" name="Google Shape;658;p22"/>
            <p:cNvSpPr txBox="1"/>
            <p:nvPr/>
          </p:nvSpPr>
          <p:spPr>
            <a:xfrm>
              <a:off x="2024832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4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659" name="Google Shape;659;p22"/>
            <p:cNvSpPr txBox="1"/>
            <p:nvPr/>
          </p:nvSpPr>
          <p:spPr>
            <a:xfrm>
              <a:off x="2032095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전체</a:t>
              </a:r>
              <a:endParaRPr b="1" sz="700">
                <a:solidFill>
                  <a:srgbClr val="0000FF"/>
                </a:solidFill>
              </a:endParaRPr>
            </a:p>
          </p:txBody>
        </p:sp>
        <p:cxnSp>
          <p:nvCxnSpPr>
            <p:cNvPr id="660" name="Google Shape;660;p22"/>
            <p:cNvCxnSpPr/>
            <p:nvPr/>
          </p:nvCxnSpPr>
          <p:spPr>
            <a:xfrm>
              <a:off x="3688289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1" name="Google Shape;661;p22"/>
          <p:cNvGrpSpPr/>
          <p:nvPr/>
        </p:nvGrpSpPr>
        <p:grpSpPr>
          <a:xfrm>
            <a:off x="3100483" y="615450"/>
            <a:ext cx="1769400" cy="4320000"/>
            <a:chOff x="3099375" y="615450"/>
            <a:chExt cx="1769400" cy="4320000"/>
          </a:xfrm>
        </p:grpSpPr>
        <p:sp>
          <p:nvSpPr>
            <p:cNvPr id="662" name="Google Shape;662;p22"/>
            <p:cNvSpPr/>
            <p:nvPr/>
          </p:nvSpPr>
          <p:spPr>
            <a:xfrm>
              <a:off x="3099375" y="615450"/>
              <a:ext cx="1769400" cy="432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22"/>
            <p:cNvGrpSpPr/>
            <p:nvPr/>
          </p:nvGrpSpPr>
          <p:grpSpPr>
            <a:xfrm>
              <a:off x="4569450" y="827325"/>
              <a:ext cx="129000" cy="129000"/>
              <a:chOff x="4417050" y="903525"/>
              <a:chExt cx="129000" cy="129000"/>
            </a:xfrm>
          </p:grpSpPr>
          <p:cxnSp>
            <p:nvCxnSpPr>
              <p:cNvPr id="664" name="Google Shape;664;p22"/>
              <p:cNvCxnSpPr/>
              <p:nvPr/>
            </p:nvCxnSpPr>
            <p:spPr>
              <a:xfrm>
                <a:off x="4423200" y="909675"/>
                <a:ext cx="120000" cy="1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22"/>
              <p:cNvCxnSpPr/>
              <p:nvPr/>
            </p:nvCxnSpPr>
            <p:spPr>
              <a:xfrm flipH="1" rot="10800000">
                <a:off x="4417050" y="903525"/>
                <a:ext cx="129000" cy="12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666" name="Google Shape;666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18613" y="810372"/>
              <a:ext cx="162900" cy="162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7" name="Google Shape;667;p22"/>
            <p:cNvCxnSpPr/>
            <p:nvPr/>
          </p:nvCxnSpPr>
          <p:spPr>
            <a:xfrm>
              <a:off x="3203604" y="1632351"/>
              <a:ext cx="15816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Google Shape;668;p22"/>
            <p:cNvSpPr txBox="1"/>
            <p:nvPr/>
          </p:nvSpPr>
          <p:spPr>
            <a:xfrm>
              <a:off x="3227726" y="1313918"/>
              <a:ext cx="855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내 정보 </a:t>
              </a:r>
              <a:endParaRPr b="1" sz="800"/>
            </a:p>
          </p:txBody>
        </p:sp>
        <p:sp>
          <p:nvSpPr>
            <p:cNvPr id="669" name="Google Shape;669;p22"/>
            <p:cNvSpPr txBox="1"/>
            <p:nvPr/>
          </p:nvSpPr>
          <p:spPr>
            <a:xfrm>
              <a:off x="3254274" y="2172028"/>
              <a:ext cx="855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서비스 이용약관</a:t>
              </a:r>
              <a:endParaRPr b="1" sz="800"/>
            </a:p>
          </p:txBody>
        </p:sp>
        <p:grpSp>
          <p:nvGrpSpPr>
            <p:cNvPr id="670" name="Google Shape;670;p22"/>
            <p:cNvGrpSpPr/>
            <p:nvPr/>
          </p:nvGrpSpPr>
          <p:grpSpPr>
            <a:xfrm rot="10800000">
              <a:off x="4491193" y="1300150"/>
              <a:ext cx="270954" cy="257700"/>
              <a:chOff x="1830863" y="856150"/>
              <a:chExt cx="270954" cy="257700"/>
            </a:xfrm>
          </p:grpSpPr>
          <p:sp>
            <p:nvSpPr>
              <p:cNvPr id="671" name="Google Shape;671;p22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73" name="Google Shape;673;p22"/>
            <p:cNvGrpSpPr/>
            <p:nvPr/>
          </p:nvGrpSpPr>
          <p:grpSpPr>
            <a:xfrm rot="10800000">
              <a:off x="4499489" y="2146645"/>
              <a:ext cx="270954" cy="257700"/>
              <a:chOff x="1830863" y="856150"/>
              <a:chExt cx="270954" cy="257700"/>
            </a:xfrm>
          </p:grpSpPr>
          <p:sp>
            <p:nvSpPr>
              <p:cNvPr id="674" name="Google Shape;674;p22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76" name="Google Shape;676;p22"/>
            <p:cNvCxnSpPr/>
            <p:nvPr/>
          </p:nvCxnSpPr>
          <p:spPr>
            <a:xfrm>
              <a:off x="3203604" y="2470551"/>
              <a:ext cx="15816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7" name="Google Shape;677;p22"/>
            <p:cNvSpPr txBox="1"/>
            <p:nvPr/>
          </p:nvSpPr>
          <p:spPr>
            <a:xfrm>
              <a:off x="3254275" y="2602675"/>
              <a:ext cx="10029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개인정보 취급 방침</a:t>
              </a:r>
              <a:endParaRPr b="1" sz="800"/>
            </a:p>
          </p:txBody>
        </p:sp>
        <p:grpSp>
          <p:nvGrpSpPr>
            <p:cNvPr id="678" name="Google Shape;678;p22"/>
            <p:cNvGrpSpPr/>
            <p:nvPr/>
          </p:nvGrpSpPr>
          <p:grpSpPr>
            <a:xfrm rot="10800000">
              <a:off x="4499489" y="2577298"/>
              <a:ext cx="270954" cy="257700"/>
              <a:chOff x="1830863" y="856150"/>
              <a:chExt cx="270954" cy="257700"/>
            </a:xfrm>
          </p:grpSpPr>
          <p:sp>
            <p:nvSpPr>
              <p:cNvPr id="679" name="Google Shape;679;p22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81" name="Google Shape;681;p22"/>
            <p:cNvCxnSpPr/>
            <p:nvPr/>
          </p:nvCxnSpPr>
          <p:spPr>
            <a:xfrm>
              <a:off x="3203604" y="2901204"/>
              <a:ext cx="15816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2" name="Google Shape;682;p22"/>
            <p:cNvSpPr txBox="1"/>
            <p:nvPr/>
          </p:nvSpPr>
          <p:spPr>
            <a:xfrm>
              <a:off x="3254275" y="3059875"/>
              <a:ext cx="10029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0000"/>
                  </a:solidFill>
                </a:rPr>
                <a:t>로그아웃</a:t>
              </a:r>
              <a:endParaRPr b="1" sz="700">
                <a:solidFill>
                  <a:srgbClr val="FF0000"/>
                </a:solidFill>
              </a:endParaRPr>
            </a:p>
          </p:txBody>
        </p:sp>
      </p:grpSp>
      <p:sp>
        <p:nvSpPr>
          <p:cNvPr id="683" name="Google Shape;683;p22"/>
          <p:cNvSpPr txBox="1"/>
          <p:nvPr/>
        </p:nvSpPr>
        <p:spPr>
          <a:xfrm>
            <a:off x="4552651" y="2133262"/>
            <a:ext cx="2721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2"/>
          <p:cNvSpPr txBox="1"/>
          <p:nvPr/>
        </p:nvSpPr>
        <p:spPr>
          <a:xfrm>
            <a:off x="4545126" y="2570512"/>
            <a:ext cx="2721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22"/>
          <p:cNvGrpSpPr/>
          <p:nvPr/>
        </p:nvGrpSpPr>
        <p:grpSpPr>
          <a:xfrm>
            <a:off x="3203604" y="1689445"/>
            <a:ext cx="1581600" cy="353648"/>
            <a:chOff x="3203604" y="1689445"/>
            <a:chExt cx="1581600" cy="353648"/>
          </a:xfrm>
        </p:grpSpPr>
        <p:grpSp>
          <p:nvGrpSpPr>
            <p:cNvPr id="686" name="Google Shape;686;p22"/>
            <p:cNvGrpSpPr/>
            <p:nvPr/>
          </p:nvGrpSpPr>
          <p:grpSpPr>
            <a:xfrm>
              <a:off x="3203604" y="1724660"/>
              <a:ext cx="1581600" cy="318433"/>
              <a:chOff x="3203604" y="1313918"/>
              <a:chExt cx="1581600" cy="318433"/>
            </a:xfrm>
          </p:grpSpPr>
          <p:cxnSp>
            <p:nvCxnSpPr>
              <p:cNvPr id="687" name="Google Shape;687;p22"/>
              <p:cNvCxnSpPr/>
              <p:nvPr/>
            </p:nvCxnSpPr>
            <p:spPr>
              <a:xfrm>
                <a:off x="3203604" y="1632351"/>
                <a:ext cx="158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8" name="Google Shape;688;p22"/>
              <p:cNvSpPr txBox="1"/>
              <p:nvPr/>
            </p:nvSpPr>
            <p:spPr>
              <a:xfrm>
                <a:off x="3227726" y="1313918"/>
                <a:ext cx="855600" cy="2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담당자 정보 </a:t>
                </a:r>
                <a:endParaRPr b="1" sz="800"/>
              </a:p>
            </p:txBody>
          </p:sp>
        </p:grpSp>
        <p:grpSp>
          <p:nvGrpSpPr>
            <p:cNvPr id="689" name="Google Shape;689;p22"/>
            <p:cNvGrpSpPr/>
            <p:nvPr/>
          </p:nvGrpSpPr>
          <p:grpSpPr>
            <a:xfrm rot="10800000">
              <a:off x="4499489" y="1689445"/>
              <a:ext cx="270954" cy="257700"/>
              <a:chOff x="1830863" y="856150"/>
              <a:chExt cx="270954" cy="257700"/>
            </a:xfrm>
          </p:grpSpPr>
          <p:sp>
            <p:nvSpPr>
              <p:cNvPr id="690" name="Google Shape;690;p22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92" name="Google Shape;692;p22"/>
          <p:cNvSpPr txBox="1"/>
          <p:nvPr/>
        </p:nvSpPr>
        <p:spPr>
          <a:xfrm>
            <a:off x="4552651" y="1682699"/>
            <a:ext cx="2721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7" name="Google Shape;697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메뉴 - 담당자 정보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담당 회사명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컨설턴트에게 프로젝트 조회권한 받은 최신 회사순으로 회사명과 리스트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회사정보 페이지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98" name="Google Shape;698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메뉴</a:t>
            </a:r>
            <a:endParaRPr b="1" sz="1000"/>
          </a:p>
        </p:txBody>
      </p:sp>
      <p:sp>
        <p:nvSpPr>
          <p:cNvPr id="699" name="Google Shape;699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0" name="Google Shape;700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담당자 정보</a:t>
            </a:r>
            <a:endParaRPr b="1" sz="1000"/>
          </a:p>
        </p:txBody>
      </p:sp>
      <p:sp>
        <p:nvSpPr>
          <p:cNvPr id="701" name="Google Shape;701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2" name="Google Shape;702;p23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703" name="Google Shape;7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23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3"/>
          <p:cNvSpPr txBox="1"/>
          <p:nvPr/>
        </p:nvSpPr>
        <p:spPr>
          <a:xfrm>
            <a:off x="2637700" y="1014875"/>
            <a:ext cx="1289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담당자 정보</a:t>
            </a:r>
            <a:endParaRPr b="1" sz="1100"/>
          </a:p>
        </p:txBody>
      </p:sp>
      <p:sp>
        <p:nvSpPr>
          <p:cNvPr id="706" name="Google Shape;706;p23"/>
          <p:cNvSpPr txBox="1"/>
          <p:nvPr/>
        </p:nvSpPr>
        <p:spPr>
          <a:xfrm>
            <a:off x="1981650" y="1697600"/>
            <a:ext cx="25431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t/>
            </a:r>
            <a:endParaRPr sz="800">
              <a:solidFill>
                <a:srgbClr val="20252D"/>
              </a:solidFill>
            </a:endParaRPr>
          </a:p>
        </p:txBody>
      </p:sp>
      <p:pic>
        <p:nvPicPr>
          <p:cNvPr id="707" name="Google Shape;7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8" name="Google Shape;708;p23"/>
          <p:cNvGrpSpPr/>
          <p:nvPr/>
        </p:nvGrpSpPr>
        <p:grpSpPr>
          <a:xfrm>
            <a:off x="1929675" y="1744925"/>
            <a:ext cx="2575200" cy="1071300"/>
            <a:chOff x="1929675" y="1744925"/>
            <a:chExt cx="2575200" cy="1071300"/>
          </a:xfrm>
        </p:grpSpPr>
        <p:grpSp>
          <p:nvGrpSpPr>
            <p:cNvPr id="709" name="Google Shape;709;p23"/>
            <p:cNvGrpSpPr/>
            <p:nvPr/>
          </p:nvGrpSpPr>
          <p:grpSpPr>
            <a:xfrm>
              <a:off x="1929675" y="1744925"/>
              <a:ext cx="2575200" cy="1071300"/>
              <a:chOff x="1929675" y="1744925"/>
              <a:chExt cx="2575200" cy="1071300"/>
            </a:xfrm>
          </p:grpSpPr>
          <p:sp>
            <p:nvSpPr>
              <p:cNvPr id="710" name="Google Shape;710;p23"/>
              <p:cNvSpPr txBox="1"/>
              <p:nvPr/>
            </p:nvSpPr>
            <p:spPr>
              <a:xfrm>
                <a:off x="1929675" y="1744925"/>
                <a:ext cx="2575200" cy="1071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 txBox="1"/>
              <p:nvPr/>
            </p:nvSpPr>
            <p:spPr>
              <a:xfrm>
                <a:off x="2525215" y="1881775"/>
                <a:ext cx="915300" cy="3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/>
                  <a:t>윤범상 팀장</a:t>
                </a:r>
                <a:endParaRPr b="1" sz="1100"/>
              </a:p>
            </p:txBody>
          </p:sp>
          <p:sp>
            <p:nvSpPr>
              <p:cNvPr id="712" name="Google Shape;712;p23"/>
              <p:cNvSpPr txBox="1"/>
              <p:nvPr/>
            </p:nvSpPr>
            <p:spPr>
              <a:xfrm>
                <a:off x="2475098" y="2561300"/>
                <a:ext cx="8877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010-9525-6065</a:t>
                </a:r>
                <a:endParaRPr b="1" sz="300"/>
              </a:p>
            </p:txBody>
          </p:sp>
          <p:sp>
            <p:nvSpPr>
              <p:cNvPr id="713" name="Google Shape;713;p23"/>
              <p:cNvSpPr txBox="1"/>
              <p:nvPr/>
            </p:nvSpPr>
            <p:spPr>
              <a:xfrm>
                <a:off x="3511942" y="2345767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이메일</a:t>
                </a:r>
                <a:endParaRPr b="1" sz="200"/>
              </a:p>
            </p:txBody>
          </p:sp>
          <p:sp>
            <p:nvSpPr>
              <p:cNvPr id="714" name="Google Shape;714;p23"/>
              <p:cNvSpPr txBox="1"/>
              <p:nvPr/>
            </p:nvSpPr>
            <p:spPr>
              <a:xfrm>
                <a:off x="3511948" y="2561300"/>
                <a:ext cx="8280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aaa@naver.com</a:t>
                </a:r>
                <a:endParaRPr sz="300"/>
              </a:p>
            </p:txBody>
          </p:sp>
          <p:sp>
            <p:nvSpPr>
              <p:cNvPr id="715" name="Google Shape;715;p23"/>
              <p:cNvSpPr txBox="1"/>
              <p:nvPr/>
            </p:nvSpPr>
            <p:spPr>
              <a:xfrm>
                <a:off x="2475092" y="2345767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연락처</a:t>
                </a:r>
                <a:endParaRPr b="1" sz="200"/>
              </a:p>
            </p:txBody>
          </p:sp>
          <p:sp>
            <p:nvSpPr>
              <p:cNvPr id="716" name="Google Shape;716;p23"/>
              <p:cNvSpPr txBox="1"/>
              <p:nvPr/>
            </p:nvSpPr>
            <p:spPr>
              <a:xfrm>
                <a:off x="3487248" y="1930437"/>
                <a:ext cx="8280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666666"/>
                    </a:solidFill>
                  </a:rPr>
                  <a:t>컨설팅사업본부2팀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717" name="Google Shape;717;p23"/>
            <p:cNvGrpSpPr/>
            <p:nvPr/>
          </p:nvGrpSpPr>
          <p:grpSpPr>
            <a:xfrm>
              <a:off x="1999321" y="1818600"/>
              <a:ext cx="442800" cy="442800"/>
              <a:chOff x="1999321" y="1818600"/>
              <a:chExt cx="442800" cy="442800"/>
            </a:xfrm>
          </p:grpSpPr>
          <p:sp>
            <p:nvSpPr>
              <p:cNvPr id="718" name="Google Shape;718;p23"/>
              <p:cNvSpPr/>
              <p:nvPr/>
            </p:nvSpPr>
            <p:spPr>
              <a:xfrm>
                <a:off x="1999321" y="1818600"/>
                <a:ext cx="442800" cy="442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2136887" y="1876213"/>
                <a:ext cx="160800" cy="1608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2114221" y="2028813"/>
                <a:ext cx="213000" cy="1608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66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1" name="Google Shape;721;p23"/>
          <p:cNvSpPr txBox="1"/>
          <p:nvPr/>
        </p:nvSpPr>
        <p:spPr>
          <a:xfrm>
            <a:off x="1920232" y="1549437"/>
            <a:ext cx="8280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666666"/>
                </a:solidFill>
              </a:rPr>
              <a:t>뉴본홀딩스</a:t>
            </a:r>
            <a:endParaRPr b="1" sz="400">
              <a:solidFill>
                <a:srgbClr val="666666"/>
              </a:solidFill>
            </a:endParaRPr>
          </a:p>
        </p:txBody>
      </p:sp>
      <p:grpSp>
        <p:nvGrpSpPr>
          <p:cNvPr id="722" name="Google Shape;722;p23"/>
          <p:cNvGrpSpPr/>
          <p:nvPr/>
        </p:nvGrpSpPr>
        <p:grpSpPr>
          <a:xfrm>
            <a:off x="1929675" y="2964125"/>
            <a:ext cx="2575200" cy="1071300"/>
            <a:chOff x="1929675" y="1744925"/>
            <a:chExt cx="2575200" cy="1071300"/>
          </a:xfrm>
        </p:grpSpPr>
        <p:grpSp>
          <p:nvGrpSpPr>
            <p:cNvPr id="723" name="Google Shape;723;p23"/>
            <p:cNvGrpSpPr/>
            <p:nvPr/>
          </p:nvGrpSpPr>
          <p:grpSpPr>
            <a:xfrm>
              <a:off x="1929675" y="1744925"/>
              <a:ext cx="2575200" cy="1071300"/>
              <a:chOff x="1929675" y="1744925"/>
              <a:chExt cx="2575200" cy="1071300"/>
            </a:xfrm>
          </p:grpSpPr>
          <p:sp>
            <p:nvSpPr>
              <p:cNvPr id="724" name="Google Shape;724;p23"/>
              <p:cNvSpPr txBox="1"/>
              <p:nvPr/>
            </p:nvSpPr>
            <p:spPr>
              <a:xfrm>
                <a:off x="1929675" y="1744925"/>
                <a:ext cx="2575200" cy="1071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 txBox="1"/>
              <p:nvPr/>
            </p:nvSpPr>
            <p:spPr>
              <a:xfrm>
                <a:off x="2525215" y="1881775"/>
                <a:ext cx="915300" cy="3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/>
                  <a:t>이근학 차석</a:t>
                </a:r>
                <a:endParaRPr b="1" sz="1100"/>
              </a:p>
            </p:txBody>
          </p:sp>
          <p:sp>
            <p:nvSpPr>
              <p:cNvPr id="726" name="Google Shape;726;p23"/>
              <p:cNvSpPr txBox="1"/>
              <p:nvPr/>
            </p:nvSpPr>
            <p:spPr>
              <a:xfrm>
                <a:off x="2475098" y="2561300"/>
                <a:ext cx="8877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010-9525-6065</a:t>
                </a:r>
                <a:endParaRPr b="1" sz="300"/>
              </a:p>
            </p:txBody>
          </p:sp>
          <p:sp>
            <p:nvSpPr>
              <p:cNvPr id="727" name="Google Shape;727;p23"/>
              <p:cNvSpPr txBox="1"/>
              <p:nvPr/>
            </p:nvSpPr>
            <p:spPr>
              <a:xfrm>
                <a:off x="3511942" y="2345767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이메일</a:t>
                </a:r>
                <a:endParaRPr b="1" sz="200"/>
              </a:p>
            </p:txBody>
          </p:sp>
          <p:sp>
            <p:nvSpPr>
              <p:cNvPr id="728" name="Google Shape;728;p23"/>
              <p:cNvSpPr txBox="1"/>
              <p:nvPr/>
            </p:nvSpPr>
            <p:spPr>
              <a:xfrm>
                <a:off x="3511948" y="2561300"/>
                <a:ext cx="8280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aaa@naver.com</a:t>
                </a:r>
                <a:endParaRPr sz="300"/>
              </a:p>
            </p:txBody>
          </p:sp>
          <p:sp>
            <p:nvSpPr>
              <p:cNvPr id="729" name="Google Shape;729;p23"/>
              <p:cNvSpPr txBox="1"/>
              <p:nvPr/>
            </p:nvSpPr>
            <p:spPr>
              <a:xfrm>
                <a:off x="2475092" y="2345767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연락처</a:t>
                </a:r>
                <a:endParaRPr b="1" sz="200"/>
              </a:p>
            </p:txBody>
          </p:sp>
          <p:sp>
            <p:nvSpPr>
              <p:cNvPr id="730" name="Google Shape;730;p23"/>
              <p:cNvSpPr txBox="1"/>
              <p:nvPr/>
            </p:nvSpPr>
            <p:spPr>
              <a:xfrm>
                <a:off x="3487248" y="1930437"/>
                <a:ext cx="8280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666666"/>
                    </a:solidFill>
                  </a:rPr>
                  <a:t>컨설팅사업본부2팀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731" name="Google Shape;731;p23"/>
            <p:cNvGrpSpPr/>
            <p:nvPr/>
          </p:nvGrpSpPr>
          <p:grpSpPr>
            <a:xfrm>
              <a:off x="1999321" y="1818600"/>
              <a:ext cx="442800" cy="442800"/>
              <a:chOff x="1999321" y="1818600"/>
              <a:chExt cx="442800" cy="442800"/>
            </a:xfrm>
          </p:grpSpPr>
          <p:sp>
            <p:nvSpPr>
              <p:cNvPr id="732" name="Google Shape;732;p23"/>
              <p:cNvSpPr/>
              <p:nvPr/>
            </p:nvSpPr>
            <p:spPr>
              <a:xfrm>
                <a:off x="1999321" y="1818600"/>
                <a:ext cx="442800" cy="442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2136887" y="1876213"/>
                <a:ext cx="160800" cy="1608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2114221" y="2028813"/>
                <a:ext cx="213000" cy="1608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66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5" name="Google Shape;735;p23"/>
          <p:cNvGrpSpPr/>
          <p:nvPr/>
        </p:nvGrpSpPr>
        <p:grpSpPr>
          <a:xfrm>
            <a:off x="1929675" y="4488125"/>
            <a:ext cx="2575200" cy="1071300"/>
            <a:chOff x="1929675" y="1744925"/>
            <a:chExt cx="2575200" cy="1071300"/>
          </a:xfrm>
        </p:grpSpPr>
        <p:grpSp>
          <p:nvGrpSpPr>
            <p:cNvPr id="736" name="Google Shape;736;p23"/>
            <p:cNvGrpSpPr/>
            <p:nvPr/>
          </p:nvGrpSpPr>
          <p:grpSpPr>
            <a:xfrm>
              <a:off x="1929675" y="1744925"/>
              <a:ext cx="2575200" cy="1071300"/>
              <a:chOff x="1929675" y="1744925"/>
              <a:chExt cx="2575200" cy="1071300"/>
            </a:xfrm>
          </p:grpSpPr>
          <p:sp>
            <p:nvSpPr>
              <p:cNvPr id="737" name="Google Shape;737;p23"/>
              <p:cNvSpPr txBox="1"/>
              <p:nvPr/>
            </p:nvSpPr>
            <p:spPr>
              <a:xfrm>
                <a:off x="1929675" y="1744925"/>
                <a:ext cx="2575200" cy="1071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3"/>
              <p:cNvSpPr txBox="1"/>
              <p:nvPr/>
            </p:nvSpPr>
            <p:spPr>
              <a:xfrm>
                <a:off x="2525215" y="1881775"/>
                <a:ext cx="915300" cy="3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/>
                  <a:t>김민철</a:t>
                </a:r>
                <a:r>
                  <a:rPr b="1" lang="ko" sz="1100"/>
                  <a:t> PM</a:t>
                </a:r>
                <a:endParaRPr b="1" sz="1100"/>
              </a:p>
            </p:txBody>
          </p:sp>
          <p:sp>
            <p:nvSpPr>
              <p:cNvPr id="739" name="Google Shape;739;p23"/>
              <p:cNvSpPr txBox="1"/>
              <p:nvPr/>
            </p:nvSpPr>
            <p:spPr>
              <a:xfrm>
                <a:off x="2475098" y="2561300"/>
                <a:ext cx="8877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010-9525-6065</a:t>
                </a:r>
                <a:endParaRPr b="1" sz="300"/>
              </a:p>
            </p:txBody>
          </p:sp>
          <p:sp>
            <p:nvSpPr>
              <p:cNvPr id="740" name="Google Shape;740;p23"/>
              <p:cNvSpPr txBox="1"/>
              <p:nvPr/>
            </p:nvSpPr>
            <p:spPr>
              <a:xfrm>
                <a:off x="3511942" y="2345767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이메일</a:t>
                </a:r>
                <a:endParaRPr b="1" sz="200"/>
              </a:p>
            </p:txBody>
          </p:sp>
          <p:sp>
            <p:nvSpPr>
              <p:cNvPr id="741" name="Google Shape;741;p23"/>
              <p:cNvSpPr txBox="1"/>
              <p:nvPr/>
            </p:nvSpPr>
            <p:spPr>
              <a:xfrm>
                <a:off x="3511948" y="2561300"/>
                <a:ext cx="8280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aaa@naver.com</a:t>
                </a:r>
                <a:endParaRPr sz="300"/>
              </a:p>
            </p:txBody>
          </p:sp>
          <p:sp>
            <p:nvSpPr>
              <p:cNvPr id="742" name="Google Shape;742;p23"/>
              <p:cNvSpPr txBox="1"/>
              <p:nvPr/>
            </p:nvSpPr>
            <p:spPr>
              <a:xfrm>
                <a:off x="2475092" y="2345767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연락처</a:t>
                </a:r>
                <a:endParaRPr b="1" sz="200"/>
              </a:p>
            </p:txBody>
          </p:sp>
        </p:grpSp>
        <p:grpSp>
          <p:nvGrpSpPr>
            <p:cNvPr id="743" name="Google Shape;743;p23"/>
            <p:cNvGrpSpPr/>
            <p:nvPr/>
          </p:nvGrpSpPr>
          <p:grpSpPr>
            <a:xfrm>
              <a:off x="1999321" y="1818600"/>
              <a:ext cx="442800" cy="442800"/>
              <a:chOff x="1999321" y="1818600"/>
              <a:chExt cx="442800" cy="442800"/>
            </a:xfrm>
          </p:grpSpPr>
          <p:sp>
            <p:nvSpPr>
              <p:cNvPr id="744" name="Google Shape;744;p23"/>
              <p:cNvSpPr/>
              <p:nvPr/>
            </p:nvSpPr>
            <p:spPr>
              <a:xfrm>
                <a:off x="1999321" y="1818600"/>
                <a:ext cx="442800" cy="442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2136887" y="1876213"/>
                <a:ext cx="160800" cy="1608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2114221" y="2028813"/>
                <a:ext cx="213000" cy="1608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66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7" name="Google Shape;747;p23"/>
          <p:cNvSpPr txBox="1"/>
          <p:nvPr/>
        </p:nvSpPr>
        <p:spPr>
          <a:xfrm>
            <a:off x="1811184" y="142549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748" name="Google Shape;748;p23"/>
          <p:cNvSpPr txBox="1"/>
          <p:nvPr/>
        </p:nvSpPr>
        <p:spPr>
          <a:xfrm>
            <a:off x="1920232" y="4292637"/>
            <a:ext cx="8280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666666"/>
                </a:solidFill>
              </a:rPr>
              <a:t>컨설팅브로</a:t>
            </a:r>
            <a:endParaRPr b="1" sz="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3" name="Google Shape;753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메뉴 - 서비스 이용약관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이전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이전 페이지로 이동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54" name="Google Shape;754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메뉴</a:t>
            </a:r>
            <a:endParaRPr b="1" sz="1000"/>
          </a:p>
        </p:txBody>
      </p:sp>
      <p:sp>
        <p:nvSpPr>
          <p:cNvPr id="755" name="Google Shape;755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56" name="Google Shape;756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서비스 이용약관</a:t>
            </a:r>
            <a:endParaRPr b="1" sz="1000"/>
          </a:p>
        </p:txBody>
      </p:sp>
      <p:sp>
        <p:nvSpPr>
          <p:cNvPr id="757" name="Google Shape;757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58" name="Google Shape;758;p24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759" name="Google Shape;7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24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4"/>
          <p:cNvSpPr txBox="1"/>
          <p:nvPr/>
        </p:nvSpPr>
        <p:spPr>
          <a:xfrm>
            <a:off x="2637700" y="1014875"/>
            <a:ext cx="1289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서비스 이용약관</a:t>
            </a:r>
            <a:endParaRPr b="1" sz="1100"/>
          </a:p>
        </p:txBody>
      </p:sp>
      <p:sp>
        <p:nvSpPr>
          <p:cNvPr id="762" name="Google Shape;762;p24"/>
          <p:cNvSpPr txBox="1"/>
          <p:nvPr/>
        </p:nvSpPr>
        <p:spPr>
          <a:xfrm>
            <a:off x="1981650" y="1697600"/>
            <a:ext cx="25431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㈜뉴본홀딩스(이하 "회사"라 함)가 제공하는 올라운드 서비스(이하 ‘서비스’라 함)의 이용약관은 다음의 내용을 담고 있습니다.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제1조. 목적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본 약관은 회사 제공하는 서비스의 이용과 절차 등에 관하여 필요한 사항을 규정함을 목적으로 한다.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제2조. 용어의 정의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이 약관에 사용하는 용어의 정의는 다음 각호와 같다.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① ‘서비스’라 함은 ‘회사’가 플랫폼을 통하여 ‘고객회원’의 자산, 보험 관리를 지원하는 아래의 내용을 지칭한다.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t/>
            </a:r>
            <a:endParaRPr sz="800">
              <a:solidFill>
                <a:srgbClr val="20252D"/>
              </a:solidFill>
            </a:endParaRPr>
          </a:p>
        </p:txBody>
      </p:sp>
      <p:pic>
        <p:nvPicPr>
          <p:cNvPr id="763" name="Google Shape;7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24"/>
          <p:cNvSpPr txBox="1"/>
          <p:nvPr/>
        </p:nvSpPr>
        <p:spPr>
          <a:xfrm>
            <a:off x="1811184" y="89209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" name="Google Shape;769;p2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메뉴 - 개인정보 취급방침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70" name="Google Shape;770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71" name="Google Shape;771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72" name="Google Shape;772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73" name="Google Shape;773;p25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774" name="Google Shape;7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5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5"/>
          <p:cNvSpPr txBox="1"/>
          <p:nvPr/>
        </p:nvSpPr>
        <p:spPr>
          <a:xfrm>
            <a:off x="2637700" y="1014875"/>
            <a:ext cx="1446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개인정보 취급방침</a:t>
            </a:r>
            <a:endParaRPr b="1" sz="1100"/>
          </a:p>
        </p:txBody>
      </p:sp>
      <p:sp>
        <p:nvSpPr>
          <p:cNvPr id="777" name="Google Shape;777;p25"/>
          <p:cNvSpPr txBox="1"/>
          <p:nvPr/>
        </p:nvSpPr>
        <p:spPr>
          <a:xfrm>
            <a:off x="1981650" y="1697600"/>
            <a:ext cx="2543100" cy="29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20252D"/>
                </a:solidFill>
              </a:rPr>
              <a:t>원활한 서비스 제공을 위하여 아래의 개인(신용)정보 수집·이용에 대한 동의가 필요합니다. 아래 내용을 자세히 읽어 보신 후 동의 여부를 결정하여 주시기 바랍니다.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20252D"/>
                </a:solidFill>
              </a:rPr>
              <a:t>1. ㈜뉴본홀딩스(이하 ‘회사’)는 마이언에 등록되는 고객(마이언에 가입한 고객 회원과 설계사가 등록한 고객 회원을 총칭)의 개인식별정보와 개인(신용)정보의 일부를 아래 내용과 같이 수집·이용합니다.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20252D"/>
                </a:solidFill>
              </a:rPr>
              <a:t>[개인(신용) 정보 수집·이용에 관한 사항]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t/>
            </a:r>
            <a:endParaRPr sz="800">
              <a:solidFill>
                <a:srgbClr val="20252D"/>
              </a:solidFill>
            </a:endParaRPr>
          </a:p>
        </p:txBody>
      </p:sp>
      <p:pic>
        <p:nvPicPr>
          <p:cNvPr id="778" name="Google Shape;7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메뉴</a:t>
            </a:r>
            <a:endParaRPr b="1" sz="1000"/>
          </a:p>
        </p:txBody>
      </p:sp>
      <p:sp>
        <p:nvSpPr>
          <p:cNvPr id="780" name="Google Shape;780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개인정보 취급방침</a:t>
            </a:r>
            <a:endParaRPr b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{DF57AD65-B9F0-4532-A2DD-EF6468391A11}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2020.12.01</a:t>
                      </a:r>
                      <a:endParaRPr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1.0.1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2021.01.04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전체</a:t>
                      </a:r>
                      <a:endParaRPr b="1"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피드백 후 수정 및 추가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참고용 기본폼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질문 : 알림 클릭 후 어플 들어오면 어떻게 표시?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68" name="Google Shape;68;p1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9" name="Google Shape;69;p1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" name="Google Shape;70;p1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1" name="Google Shape;71;p15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319000" y="2368200"/>
            <a:ext cx="450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프로젝트 페이지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프로젝트 - 프로젝트 리스트 (메인 페이지)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메뉴 아이콘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메뉴 등장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전체 프로젝트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진행중, 완료 프로젝트 모두 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진행중 프로젝트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 클릭 시 강조 및 진행중인 프로젝트만 조회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프로젝트 리스트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컨설턴트가 조회권한 부여한 회사의 프로젝트 노출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진행중 프로젝트 중 착수일 최근 순으로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컨설턴트가 프로젝트 공유 추가 시 알림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담당자 리스트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담당자 1명 이상 시 외 N명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</a:t>
            </a:r>
            <a:endParaRPr b="1" sz="1000"/>
          </a:p>
        </p:txBody>
      </p:sp>
      <p:sp>
        <p:nvSpPr>
          <p:cNvPr id="85" name="Google Shape;85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6" name="Google Shape;86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리스트</a:t>
            </a:r>
            <a:endParaRPr b="1" sz="1000"/>
          </a:p>
        </p:txBody>
      </p:sp>
      <p:sp>
        <p:nvSpPr>
          <p:cNvPr id="87" name="Google Shape;87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8" name="Google Shape;88;p17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" y="499788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552833" y="787191"/>
            <a:ext cx="144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프로젝트 목록</a:t>
            </a:r>
            <a:endParaRPr b="1" sz="1200"/>
          </a:p>
        </p:txBody>
      </p:sp>
      <p:grpSp>
        <p:nvGrpSpPr>
          <p:cNvPr id="92" name="Google Shape;92;p17"/>
          <p:cNvGrpSpPr/>
          <p:nvPr/>
        </p:nvGrpSpPr>
        <p:grpSpPr>
          <a:xfrm>
            <a:off x="1943730" y="3848804"/>
            <a:ext cx="2591779" cy="1000152"/>
            <a:chOff x="2228500" y="1437150"/>
            <a:chExt cx="2096400" cy="835200"/>
          </a:xfrm>
        </p:grpSpPr>
        <p:sp>
          <p:nvSpPr>
            <p:cNvPr id="93" name="Google Shape;93;p17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홍길동 팀장</a:t>
              </a:r>
              <a:endParaRPr b="1" sz="600"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담당사</a:t>
              </a:r>
              <a:endParaRPr b="1" sz="600"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2326600" y="1512775"/>
              <a:ext cx="753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기업 인증</a:t>
              </a:r>
              <a:endParaRPr b="1" sz="800"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2020-03-02</a:t>
              </a:r>
              <a:endParaRPr b="1" sz="600"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101" name="Google Shape;101;p17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17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104" name="Google Shape;104;p17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7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2020-05-31</a:t>
              </a:r>
              <a:endParaRPr b="1" sz="600"/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1940177" y="2713371"/>
            <a:ext cx="2591779" cy="1000152"/>
            <a:chOff x="2228500" y="1741950"/>
            <a:chExt cx="2096400" cy="835200"/>
          </a:xfrm>
        </p:grpSpPr>
        <p:grpSp>
          <p:nvGrpSpPr>
            <p:cNvPr id="107" name="Google Shape;107;p17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108" name="Google Shape;108;p17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7"/>
              <p:cNvSpPr txBox="1"/>
              <p:nvPr/>
            </p:nvSpPr>
            <p:spPr>
              <a:xfrm>
                <a:off x="2722088" y="1949993"/>
                <a:ext cx="5247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 외 1명</a:t>
                </a:r>
                <a:endParaRPr b="1" sz="600"/>
              </a:p>
            </p:txBody>
          </p:sp>
          <p:sp>
            <p:nvSpPr>
              <p:cNvPr id="110" name="Google Shape;110;p17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담당사</a:t>
                </a:r>
                <a:endParaRPr b="1" sz="600"/>
              </a:p>
            </p:txBody>
          </p:sp>
          <p:sp>
            <p:nvSpPr>
              <p:cNvPr id="111" name="Google Shape;111;p17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R&amp;D 연구소 설립</a:t>
                </a:r>
                <a:endParaRPr b="1" sz="800"/>
              </a:p>
            </p:txBody>
          </p:sp>
          <p:sp>
            <p:nvSpPr>
              <p:cNvPr id="112" name="Google Shape;112;p17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113" name="Google Shape;113;p17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114" name="Google Shape;114;p17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115" name="Google Shape;115;p17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116" name="Google Shape;116;p17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7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8" name="Google Shape;118;p17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119" name="Google Shape;119;p17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120" name="Google Shape;120;p17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4390648" y="847189"/>
            <a:ext cx="213010" cy="214190"/>
            <a:chOff x="2015475" y="847225"/>
            <a:chExt cx="302700" cy="236700"/>
          </a:xfrm>
        </p:grpSpPr>
        <p:sp>
          <p:nvSpPr>
            <p:cNvPr id="122" name="Google Shape;122;p17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7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7"/>
          <p:cNvSpPr txBox="1"/>
          <p:nvPr/>
        </p:nvSpPr>
        <p:spPr>
          <a:xfrm>
            <a:off x="4256451" y="76122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1922708" y="1860400"/>
            <a:ext cx="2591804" cy="692100"/>
            <a:chOff x="1922708" y="1860400"/>
            <a:chExt cx="2591804" cy="692100"/>
          </a:xfrm>
        </p:grpSpPr>
        <p:sp>
          <p:nvSpPr>
            <p:cNvPr id="128" name="Google Shape;128;p17"/>
            <p:cNvSpPr/>
            <p:nvPr/>
          </p:nvSpPr>
          <p:spPr>
            <a:xfrm>
              <a:off x="1922708" y="1860400"/>
              <a:ext cx="2591804" cy="69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3783561" y="1944725"/>
              <a:ext cx="609301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진행중</a:t>
              </a:r>
              <a:endParaRPr b="1" sz="700"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2914447" y="1944725"/>
              <a:ext cx="609301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완료</a:t>
              </a:r>
              <a:endParaRPr b="1" sz="700"/>
            </a:p>
          </p:txBody>
        </p:sp>
        <p:cxnSp>
          <p:nvCxnSpPr>
            <p:cNvPr id="131" name="Google Shape;131;p17"/>
            <p:cNvCxnSpPr/>
            <p:nvPr/>
          </p:nvCxnSpPr>
          <p:spPr>
            <a:xfrm>
              <a:off x="2719195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7"/>
            <p:cNvSpPr txBox="1"/>
            <p:nvPr/>
          </p:nvSpPr>
          <p:spPr>
            <a:xfrm>
              <a:off x="3783561" y="2222125"/>
              <a:ext cx="609301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1</a:t>
              </a:r>
              <a:endParaRPr b="1" sz="1100"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2872226" y="2171125"/>
              <a:ext cx="693746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3</a:t>
              </a:r>
              <a:endParaRPr b="1" sz="1100"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2024832" y="2222125"/>
              <a:ext cx="609301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4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2032095" y="1944725"/>
              <a:ext cx="609301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전체</a:t>
              </a:r>
              <a:endParaRPr b="1" sz="700">
                <a:solidFill>
                  <a:srgbClr val="0000FF"/>
                </a:solidFill>
              </a:endParaRPr>
            </a:p>
          </p:txBody>
        </p:sp>
        <p:cxnSp>
          <p:nvCxnSpPr>
            <p:cNvPr id="136" name="Google Shape;136;p17"/>
            <p:cNvCxnSpPr/>
            <p:nvPr/>
          </p:nvCxnSpPr>
          <p:spPr>
            <a:xfrm>
              <a:off x="3688289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7"/>
          <p:cNvSpPr txBox="1"/>
          <p:nvPr/>
        </p:nvSpPr>
        <p:spPr>
          <a:xfrm>
            <a:off x="3765433" y="178616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860433" y="262436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012833" y="178616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393833" y="331016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프로젝트 - 프로젝트 리스트 - 전체 클릭 경우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46" name="Google Shape;146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</a:t>
            </a:r>
            <a:endParaRPr b="1" sz="1000"/>
          </a:p>
        </p:txBody>
      </p:sp>
      <p:sp>
        <p:nvSpPr>
          <p:cNvPr id="147" name="Google Shape;147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8" name="Google Shape;148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리스트</a:t>
            </a:r>
            <a:endParaRPr b="1" sz="1000"/>
          </a:p>
        </p:txBody>
      </p:sp>
      <p:sp>
        <p:nvSpPr>
          <p:cNvPr id="149" name="Google Shape;149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0" name="Google Shape;150;p18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" y="499788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552833" y="787191"/>
            <a:ext cx="144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프로젝트 목록</a:t>
            </a:r>
            <a:endParaRPr b="1" sz="1200"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1940177" y="2713371"/>
            <a:ext cx="2591779" cy="1000152"/>
            <a:chOff x="2228500" y="1741950"/>
            <a:chExt cx="2096400" cy="835200"/>
          </a:xfrm>
        </p:grpSpPr>
        <p:grpSp>
          <p:nvGrpSpPr>
            <p:cNvPr id="155" name="Google Shape;155;p18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156" name="Google Shape;156;p18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8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158" name="Google Shape;158;p18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담당사</a:t>
                </a:r>
                <a:endParaRPr b="1" sz="600"/>
              </a:p>
            </p:txBody>
          </p:sp>
          <p:sp>
            <p:nvSpPr>
              <p:cNvPr id="159" name="Google Shape;159;p18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R&amp;D 연구소 설립</a:t>
                </a:r>
                <a:endParaRPr b="1" sz="800"/>
              </a:p>
            </p:txBody>
          </p:sp>
          <p:sp>
            <p:nvSpPr>
              <p:cNvPr id="161" name="Google Shape;161;p18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162" name="Google Shape;162;p18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163" name="Google Shape;163;p18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164" name="Google Shape;164;p18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165" name="Google Shape;165;p18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7" name="Google Shape;167;p18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168" name="Google Shape;168;p18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169" name="Google Shape;169;p18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4390648" y="847189"/>
            <a:ext cx="213010" cy="214190"/>
            <a:chOff x="2015475" y="847225"/>
            <a:chExt cx="302700" cy="236700"/>
          </a:xfrm>
        </p:grpSpPr>
        <p:sp>
          <p:nvSpPr>
            <p:cNvPr id="171" name="Google Shape;171;p18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18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18"/>
          <p:cNvGrpSpPr/>
          <p:nvPr/>
        </p:nvGrpSpPr>
        <p:grpSpPr>
          <a:xfrm>
            <a:off x="1922708" y="1860400"/>
            <a:ext cx="2591700" cy="692100"/>
            <a:chOff x="1922708" y="1860400"/>
            <a:chExt cx="2591700" cy="692100"/>
          </a:xfrm>
        </p:grpSpPr>
        <p:sp>
          <p:nvSpPr>
            <p:cNvPr id="176" name="Google Shape;176;p18"/>
            <p:cNvSpPr/>
            <p:nvPr/>
          </p:nvSpPr>
          <p:spPr>
            <a:xfrm>
              <a:off x="1922708" y="1860400"/>
              <a:ext cx="2591700" cy="69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3783561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진행중</a:t>
              </a:r>
              <a:endParaRPr b="1" sz="700">
                <a:solidFill>
                  <a:srgbClr val="0000FF"/>
                </a:solidFill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2914447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완료</a:t>
              </a:r>
              <a:endParaRPr b="1" sz="700"/>
            </a:p>
          </p:txBody>
        </p:sp>
        <p:cxnSp>
          <p:nvCxnSpPr>
            <p:cNvPr id="179" name="Google Shape;179;p18"/>
            <p:cNvCxnSpPr/>
            <p:nvPr/>
          </p:nvCxnSpPr>
          <p:spPr>
            <a:xfrm>
              <a:off x="2719195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18"/>
            <p:cNvSpPr txBox="1"/>
            <p:nvPr/>
          </p:nvSpPr>
          <p:spPr>
            <a:xfrm>
              <a:off x="3783561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1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2872226" y="2171125"/>
              <a:ext cx="693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3</a:t>
              </a:r>
              <a:endParaRPr b="1" sz="1100"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2024832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4</a:t>
              </a:r>
              <a:endParaRPr b="1" sz="1100"/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2032095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</a:t>
              </a:r>
              <a:endParaRPr b="1" sz="700"/>
            </a:p>
          </p:txBody>
        </p:sp>
        <p:cxnSp>
          <p:nvCxnSpPr>
            <p:cNvPr id="184" name="Google Shape;184;p18"/>
            <p:cNvCxnSpPr/>
            <p:nvPr/>
          </p:nvCxnSpPr>
          <p:spPr>
            <a:xfrm>
              <a:off x="3688289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프로젝트 - 메뉴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홈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프로젝트 리스트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메뉴 닫기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메뉴 닫기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페이지 이동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해당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로그아웃 링크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alert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alert 확인 클릭 시 로그인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90" name="Google Shape;190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2" name="Google Shape;192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메뉴</a:t>
            </a:r>
            <a:endParaRPr b="1" sz="1000"/>
          </a:p>
        </p:txBody>
      </p:sp>
      <p:sp>
        <p:nvSpPr>
          <p:cNvPr id="193" name="Google Shape;193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4" name="Google Shape;194;p19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2135675" y="1477725"/>
            <a:ext cx="2096400" cy="835200"/>
            <a:chOff x="2228500" y="1741950"/>
            <a:chExt cx="2096400" cy="835200"/>
          </a:xfrm>
        </p:grpSpPr>
        <p:grpSp>
          <p:nvGrpSpPr>
            <p:cNvPr id="198" name="Google Shape;198;p19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199" name="Google Shape;199;p19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201" name="Google Shape;201;p19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202" name="Google Shape;202;p19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203" name="Google Shape;203;p19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204" name="Google Shape;204;p19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205" name="Google Shape;205;p19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206" name="Google Shape;206;p19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207" name="Google Shape;207;p19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208" name="Google Shape;208;p19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9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0" name="Google Shape;210;p19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211" name="Google Shape;211;p19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212" name="Google Shape;212;p19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sp>
        <p:nvSpPr>
          <p:cNvPr id="213" name="Google Shape;213;p19"/>
          <p:cNvSpPr txBox="1"/>
          <p:nvPr/>
        </p:nvSpPr>
        <p:spPr>
          <a:xfrm>
            <a:off x="1950100" y="877125"/>
            <a:ext cx="1534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함현승님 안녕하세요</a:t>
            </a:r>
            <a:endParaRPr b="1" sz="1000"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4301375" y="847189"/>
            <a:ext cx="213010" cy="214190"/>
            <a:chOff x="2015475" y="847225"/>
            <a:chExt cx="302700" cy="236700"/>
          </a:xfrm>
        </p:grpSpPr>
        <p:sp>
          <p:nvSpPr>
            <p:cNvPr id="215" name="Google Shape;215;p19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19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9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9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p19"/>
          <p:cNvSpPr txBox="1"/>
          <p:nvPr/>
        </p:nvSpPr>
        <p:spPr>
          <a:xfrm>
            <a:off x="3752050" y="3296991"/>
            <a:ext cx="4800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전체보기 &gt;</a:t>
            </a:r>
            <a:endParaRPr b="1" sz="700"/>
          </a:p>
        </p:txBody>
      </p:sp>
      <p:sp>
        <p:nvSpPr>
          <p:cNvPr id="220" name="Google Shape;220;p19"/>
          <p:cNvSpPr txBox="1"/>
          <p:nvPr/>
        </p:nvSpPr>
        <p:spPr>
          <a:xfrm>
            <a:off x="2151647" y="1258125"/>
            <a:ext cx="543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endParaRPr b="1" sz="1000"/>
          </a:p>
        </p:txBody>
      </p:sp>
      <p:sp>
        <p:nvSpPr>
          <p:cNvPr id="221" name="Google Shape;221;p19"/>
          <p:cNvSpPr txBox="1"/>
          <p:nvPr/>
        </p:nvSpPr>
        <p:spPr>
          <a:xfrm>
            <a:off x="2151647" y="3544125"/>
            <a:ext cx="543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담당자</a:t>
            </a:r>
            <a:endParaRPr b="1" sz="1000"/>
          </a:p>
        </p:txBody>
      </p:sp>
      <p:grpSp>
        <p:nvGrpSpPr>
          <p:cNvPr id="222" name="Google Shape;222;p19"/>
          <p:cNvGrpSpPr/>
          <p:nvPr/>
        </p:nvGrpSpPr>
        <p:grpSpPr>
          <a:xfrm>
            <a:off x="2160275" y="3813925"/>
            <a:ext cx="2071800" cy="345300"/>
            <a:chOff x="2160275" y="4499725"/>
            <a:chExt cx="2071800" cy="345300"/>
          </a:xfrm>
        </p:grpSpPr>
        <p:sp>
          <p:nvSpPr>
            <p:cNvPr id="223" name="Google Shape;223;p19"/>
            <p:cNvSpPr/>
            <p:nvPr/>
          </p:nvSpPr>
          <p:spPr>
            <a:xfrm>
              <a:off x="2160275" y="4499725"/>
              <a:ext cx="2071800" cy="3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2432375" y="4586875"/>
              <a:ext cx="5274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윤범상 팀장</a:t>
              </a:r>
              <a:endParaRPr b="1" sz="700"/>
            </a:p>
          </p:txBody>
        </p:sp>
        <p:sp>
          <p:nvSpPr>
            <p:cNvPr id="225" name="Google Shape;225;p19"/>
            <p:cNvSpPr txBox="1"/>
            <p:nvPr/>
          </p:nvSpPr>
          <p:spPr>
            <a:xfrm>
              <a:off x="3320400" y="4545813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010-5555-4444</a:t>
              </a:r>
              <a:endParaRPr b="1" sz="500"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3313777" y="4678300"/>
              <a:ext cx="5589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00"/>
                <a:t>hyun3667@naver.com</a:t>
              </a:r>
              <a:endParaRPr b="1" sz="400"/>
            </a:p>
          </p:txBody>
        </p:sp>
        <p:pic>
          <p:nvPicPr>
            <p:cNvPr id="227" name="Google Shape;22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5525" y="4586876"/>
              <a:ext cx="171000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p19"/>
          <p:cNvGrpSpPr/>
          <p:nvPr/>
        </p:nvGrpSpPr>
        <p:grpSpPr>
          <a:xfrm>
            <a:off x="2135675" y="2392125"/>
            <a:ext cx="2096400" cy="835200"/>
            <a:chOff x="2228500" y="1741950"/>
            <a:chExt cx="2096400" cy="835200"/>
          </a:xfrm>
        </p:grpSpPr>
        <p:grpSp>
          <p:nvGrpSpPr>
            <p:cNvPr id="229" name="Google Shape;229;p19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232" name="Google Shape;232;p19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233" name="Google Shape;233;p19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234" name="Google Shape;234;p19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235" name="Google Shape;235;p19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236" name="Google Shape;236;p19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237" name="Google Shape;237;p19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238" name="Google Shape;238;p19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239" name="Google Shape;239;p19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19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1" name="Google Shape;241;p19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242" name="Google Shape;242;p19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243" name="Google Shape;243;p19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244" name="Google Shape;244;p19"/>
          <p:cNvGrpSpPr/>
          <p:nvPr/>
        </p:nvGrpSpPr>
        <p:grpSpPr>
          <a:xfrm>
            <a:off x="2160275" y="4271125"/>
            <a:ext cx="2071800" cy="345300"/>
            <a:chOff x="2160275" y="4499725"/>
            <a:chExt cx="2071800" cy="345300"/>
          </a:xfrm>
        </p:grpSpPr>
        <p:sp>
          <p:nvSpPr>
            <p:cNvPr id="245" name="Google Shape;245;p19"/>
            <p:cNvSpPr/>
            <p:nvPr/>
          </p:nvSpPr>
          <p:spPr>
            <a:xfrm>
              <a:off x="2160275" y="4499725"/>
              <a:ext cx="2071800" cy="3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2432375" y="4586875"/>
              <a:ext cx="5274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이근학 PM</a:t>
              </a:r>
              <a:endParaRPr b="1" sz="700"/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3320400" y="4545813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010-5555-4444</a:t>
              </a:r>
              <a:endParaRPr b="1" sz="500"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3313777" y="4678300"/>
              <a:ext cx="5589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00"/>
                <a:t>hyun3667@naver.com</a:t>
              </a:r>
              <a:endParaRPr b="1" sz="400"/>
            </a:p>
          </p:txBody>
        </p:sp>
        <p:pic>
          <p:nvPicPr>
            <p:cNvPr id="249" name="Google Shape;24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5525" y="4586876"/>
              <a:ext cx="171000" cy="17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19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2049875" y="1556025"/>
            <a:ext cx="2495100" cy="335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2635900" y="877125"/>
            <a:ext cx="1272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목록</a:t>
            </a:r>
            <a:endParaRPr b="1" sz="1000"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2228500" y="2808750"/>
            <a:ext cx="2096400" cy="835200"/>
            <a:chOff x="2228500" y="1437150"/>
            <a:chExt cx="2096400" cy="835200"/>
          </a:xfrm>
        </p:grpSpPr>
        <p:sp>
          <p:nvSpPr>
            <p:cNvPr id="254" name="Google Shape;254;p19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홍길동 팀장</a:t>
              </a:r>
              <a:endParaRPr b="1" sz="600"/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담당회사</a:t>
              </a:r>
              <a:endParaRPr b="1" sz="600"/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나길동 대리</a:t>
              </a:r>
              <a:endParaRPr b="1" sz="600"/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2326600" y="1512775"/>
              <a:ext cx="753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기업 인증</a:t>
              </a:r>
              <a:endParaRPr b="1" sz="700"/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2020-03-02</a:t>
              </a:r>
              <a:endParaRPr b="1" sz="600"/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263" name="Google Shape;263;p19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19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266" name="Google Shape;266;p19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7" name="Google Shape;267;p19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2020-05-31</a:t>
              </a:r>
              <a:endParaRPr b="1" sz="600"/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2228500" y="3875550"/>
            <a:ext cx="2096400" cy="835200"/>
            <a:chOff x="2228500" y="1437150"/>
            <a:chExt cx="2096400" cy="835200"/>
          </a:xfrm>
        </p:grpSpPr>
        <p:sp>
          <p:nvSpPr>
            <p:cNvPr id="269" name="Google Shape;269;p19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홍길동 팀장</a:t>
              </a:r>
              <a:endParaRPr b="1" sz="600"/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담당회사</a:t>
              </a:r>
              <a:endParaRPr b="1" sz="600"/>
            </a:p>
          </p:txBody>
        </p:sp>
        <p:sp>
          <p:nvSpPr>
            <p:cNvPr id="272" name="Google Shape;272;p19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나길동 대리</a:t>
              </a:r>
              <a:endParaRPr b="1" sz="600"/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2326600" y="1512775"/>
              <a:ext cx="8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자사 홈페이지 제작</a:t>
              </a:r>
              <a:endParaRPr b="1" sz="700"/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275" name="Google Shape;275;p19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2019-11-24</a:t>
              </a:r>
              <a:endParaRPr b="1" sz="600"/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278" name="Google Shape;278;p19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9" name="Google Shape;279;p19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281" name="Google Shape;281;p19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19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2019-12-28</a:t>
              </a:r>
              <a:endParaRPr b="1" sz="600"/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2228500" y="1741950"/>
            <a:ext cx="2096400" cy="835200"/>
            <a:chOff x="2228500" y="1741950"/>
            <a:chExt cx="2096400" cy="835200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285" name="Google Shape;285;p19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287" name="Google Shape;287;p19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288" name="Google Shape;288;p19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289" name="Google Shape;289;p19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290" name="Google Shape;290;p19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291" name="Google Shape;291;p19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292" name="Google Shape;292;p19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293" name="Google Shape;293;p19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294" name="Google Shape;294;p19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19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6" name="Google Shape;296;p19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298" name="Google Shape;298;p19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299" name="Google Shape;299;p19"/>
          <p:cNvGrpSpPr/>
          <p:nvPr/>
        </p:nvGrpSpPr>
        <p:grpSpPr>
          <a:xfrm>
            <a:off x="4301375" y="847189"/>
            <a:ext cx="213010" cy="214190"/>
            <a:chOff x="2015475" y="847225"/>
            <a:chExt cx="302700" cy="236700"/>
          </a:xfrm>
        </p:grpSpPr>
        <p:sp>
          <p:nvSpPr>
            <p:cNvPr id="300" name="Google Shape;300;p19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" name="Google Shape;301;p19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9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9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4" name="Google Shape;304;p19"/>
          <p:cNvSpPr/>
          <p:nvPr/>
        </p:nvSpPr>
        <p:spPr>
          <a:xfrm>
            <a:off x="3845276" y="1245950"/>
            <a:ext cx="690000" cy="1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착수일 최근순</a:t>
            </a:r>
            <a:endParaRPr sz="700"/>
          </a:p>
        </p:txBody>
      </p:sp>
      <p:sp>
        <p:nvSpPr>
          <p:cNvPr id="305" name="Google Shape;305;p19"/>
          <p:cNvSpPr/>
          <p:nvPr/>
        </p:nvSpPr>
        <p:spPr>
          <a:xfrm>
            <a:off x="4445543" y="1310587"/>
            <a:ext cx="54050" cy="4187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2552833" y="787191"/>
            <a:ext cx="144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프로젝트 현황</a:t>
            </a:r>
            <a:endParaRPr b="1" sz="1200"/>
          </a:p>
        </p:txBody>
      </p:sp>
      <p:grpSp>
        <p:nvGrpSpPr>
          <p:cNvPr id="308" name="Google Shape;308;p19"/>
          <p:cNvGrpSpPr/>
          <p:nvPr/>
        </p:nvGrpSpPr>
        <p:grpSpPr>
          <a:xfrm>
            <a:off x="1943730" y="3848804"/>
            <a:ext cx="2591779" cy="1000152"/>
            <a:chOff x="2228500" y="1437150"/>
            <a:chExt cx="2096400" cy="835200"/>
          </a:xfrm>
        </p:grpSpPr>
        <p:sp>
          <p:nvSpPr>
            <p:cNvPr id="309" name="Google Shape;309;p19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홍길동 팀장</a:t>
              </a:r>
              <a:endParaRPr b="1" sz="600"/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담당사</a:t>
              </a:r>
              <a:endParaRPr b="1" sz="600"/>
            </a:p>
          </p:txBody>
        </p:sp>
        <p:sp>
          <p:nvSpPr>
            <p:cNvPr id="312" name="Google Shape;312;p19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나길동 대리</a:t>
              </a:r>
              <a:endParaRPr b="1" sz="600"/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2326600" y="1512775"/>
              <a:ext cx="753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기업 인증</a:t>
              </a:r>
              <a:endParaRPr b="1" sz="800"/>
            </a:p>
          </p:txBody>
        </p:sp>
        <p:sp>
          <p:nvSpPr>
            <p:cNvPr id="314" name="Google Shape;314;p19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316" name="Google Shape;316;p19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2020-03-02</a:t>
              </a:r>
              <a:endParaRPr b="1" sz="600"/>
            </a:p>
          </p:txBody>
        </p:sp>
        <p:sp>
          <p:nvSpPr>
            <p:cNvPr id="317" name="Google Shape;317;p19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318" name="Google Shape;318;p19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19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320" name="Google Shape;320;p19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321" name="Google Shape;321;p19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19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2020-05-31</a:t>
              </a:r>
              <a:endParaRPr b="1" sz="600"/>
            </a:p>
          </p:txBody>
        </p:sp>
      </p:grpSp>
      <p:grpSp>
        <p:nvGrpSpPr>
          <p:cNvPr id="323" name="Google Shape;323;p19"/>
          <p:cNvGrpSpPr/>
          <p:nvPr/>
        </p:nvGrpSpPr>
        <p:grpSpPr>
          <a:xfrm>
            <a:off x="1940177" y="2747707"/>
            <a:ext cx="2591779" cy="1000152"/>
            <a:chOff x="2228500" y="1741950"/>
            <a:chExt cx="2096400" cy="835200"/>
          </a:xfrm>
        </p:grpSpPr>
        <p:grpSp>
          <p:nvGrpSpPr>
            <p:cNvPr id="324" name="Google Shape;324;p19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325" name="Google Shape;325;p19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327" name="Google Shape;327;p19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담당사</a:t>
                </a:r>
                <a:endParaRPr b="1" sz="600"/>
              </a:p>
            </p:txBody>
          </p:sp>
          <p:sp>
            <p:nvSpPr>
              <p:cNvPr id="328" name="Google Shape;328;p19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329" name="Google Shape;329;p19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R&amp;D 연구소 설립</a:t>
                </a:r>
                <a:endParaRPr b="1" sz="800"/>
              </a:p>
            </p:txBody>
          </p:sp>
          <p:sp>
            <p:nvSpPr>
              <p:cNvPr id="330" name="Google Shape;330;p19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331" name="Google Shape;331;p19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332" name="Google Shape;332;p19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333" name="Google Shape;333;p19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334" name="Google Shape;334;p19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19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6" name="Google Shape;336;p19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337" name="Google Shape;337;p19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338" name="Google Shape;338;p19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4390648" y="847189"/>
            <a:ext cx="213010" cy="214190"/>
            <a:chOff x="2015475" y="847225"/>
            <a:chExt cx="302700" cy="236700"/>
          </a:xfrm>
        </p:grpSpPr>
        <p:sp>
          <p:nvSpPr>
            <p:cNvPr id="340" name="Google Shape;340;p19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" name="Google Shape;341;p19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9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9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4" name="Google Shape;344;p19"/>
          <p:cNvSpPr txBox="1"/>
          <p:nvPr/>
        </p:nvSpPr>
        <p:spPr>
          <a:xfrm>
            <a:off x="4068450" y="1411325"/>
            <a:ext cx="609300" cy="17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  기간조회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4525450" y="1464425"/>
            <a:ext cx="65250" cy="49775"/>
          </a:xfrm>
          <a:prstGeom prst="flowChartMerg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19"/>
          <p:cNvGrpSpPr/>
          <p:nvPr/>
        </p:nvGrpSpPr>
        <p:grpSpPr>
          <a:xfrm>
            <a:off x="1922708" y="1860400"/>
            <a:ext cx="2591700" cy="692100"/>
            <a:chOff x="1922708" y="1860400"/>
            <a:chExt cx="2591700" cy="692100"/>
          </a:xfrm>
        </p:grpSpPr>
        <p:sp>
          <p:nvSpPr>
            <p:cNvPr id="347" name="Google Shape;347;p19"/>
            <p:cNvSpPr/>
            <p:nvPr/>
          </p:nvSpPr>
          <p:spPr>
            <a:xfrm>
              <a:off x="1922708" y="1860400"/>
              <a:ext cx="2591700" cy="69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348" name="Google Shape;348;p19"/>
            <p:cNvSpPr txBox="1"/>
            <p:nvPr/>
          </p:nvSpPr>
          <p:spPr>
            <a:xfrm>
              <a:off x="3783561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진행중</a:t>
              </a:r>
              <a:endParaRPr b="1" sz="700">
                <a:solidFill>
                  <a:srgbClr val="0000FF"/>
                </a:solidFill>
              </a:endParaRPr>
            </a:p>
          </p:txBody>
        </p:sp>
        <p:sp>
          <p:nvSpPr>
            <p:cNvPr id="349" name="Google Shape;349;p19"/>
            <p:cNvSpPr txBox="1"/>
            <p:nvPr/>
          </p:nvSpPr>
          <p:spPr>
            <a:xfrm>
              <a:off x="2914447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완료</a:t>
              </a:r>
              <a:endParaRPr b="1" sz="700"/>
            </a:p>
          </p:txBody>
        </p:sp>
        <p:cxnSp>
          <p:nvCxnSpPr>
            <p:cNvPr id="350" name="Google Shape;350;p19"/>
            <p:cNvCxnSpPr/>
            <p:nvPr/>
          </p:nvCxnSpPr>
          <p:spPr>
            <a:xfrm>
              <a:off x="2719195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1" name="Google Shape;351;p19"/>
            <p:cNvSpPr txBox="1"/>
            <p:nvPr/>
          </p:nvSpPr>
          <p:spPr>
            <a:xfrm>
              <a:off x="3783561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1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2872226" y="2171125"/>
              <a:ext cx="693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3</a:t>
              </a:r>
              <a:endParaRPr b="1" sz="1100"/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2024832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4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2032095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전체</a:t>
              </a:r>
              <a:endParaRPr b="1" sz="700">
                <a:solidFill>
                  <a:srgbClr val="0000FF"/>
                </a:solidFill>
              </a:endParaRPr>
            </a:p>
          </p:txBody>
        </p:sp>
        <p:cxnSp>
          <p:nvCxnSpPr>
            <p:cNvPr id="355" name="Google Shape;355;p19"/>
            <p:cNvCxnSpPr/>
            <p:nvPr/>
          </p:nvCxnSpPr>
          <p:spPr>
            <a:xfrm>
              <a:off x="3688289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" name="Google Shape;356;p19"/>
          <p:cNvGrpSpPr/>
          <p:nvPr/>
        </p:nvGrpSpPr>
        <p:grpSpPr>
          <a:xfrm>
            <a:off x="3099375" y="615450"/>
            <a:ext cx="1769400" cy="4320000"/>
            <a:chOff x="3404175" y="615450"/>
            <a:chExt cx="1769400" cy="4320000"/>
          </a:xfrm>
        </p:grpSpPr>
        <p:grpSp>
          <p:nvGrpSpPr>
            <p:cNvPr id="357" name="Google Shape;357;p19"/>
            <p:cNvGrpSpPr/>
            <p:nvPr/>
          </p:nvGrpSpPr>
          <p:grpSpPr>
            <a:xfrm>
              <a:off x="3404175" y="615450"/>
              <a:ext cx="1769400" cy="4320000"/>
              <a:chOff x="3099375" y="615450"/>
              <a:chExt cx="1769400" cy="4320000"/>
            </a:xfrm>
          </p:grpSpPr>
          <p:sp>
            <p:nvSpPr>
              <p:cNvPr id="358" name="Google Shape;358;p19"/>
              <p:cNvSpPr/>
              <p:nvPr/>
            </p:nvSpPr>
            <p:spPr>
              <a:xfrm>
                <a:off x="3099375" y="615450"/>
                <a:ext cx="1769400" cy="4320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9"/>
              <p:cNvGrpSpPr/>
              <p:nvPr/>
            </p:nvGrpSpPr>
            <p:grpSpPr>
              <a:xfrm>
                <a:off x="4569450" y="827325"/>
                <a:ext cx="129000" cy="129000"/>
                <a:chOff x="4417050" y="903525"/>
                <a:chExt cx="129000" cy="129000"/>
              </a:xfrm>
            </p:grpSpPr>
            <p:cxnSp>
              <p:nvCxnSpPr>
                <p:cNvPr id="360" name="Google Shape;360;p19"/>
                <p:cNvCxnSpPr/>
                <p:nvPr/>
              </p:nvCxnSpPr>
              <p:spPr>
                <a:xfrm>
                  <a:off x="4423200" y="909675"/>
                  <a:ext cx="120000" cy="12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1" name="Google Shape;361;p19"/>
                <p:cNvCxnSpPr/>
                <p:nvPr/>
              </p:nvCxnSpPr>
              <p:spPr>
                <a:xfrm flipH="1" rot="10800000">
                  <a:off x="4417050" y="903525"/>
                  <a:ext cx="129000" cy="12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id="362" name="Google Shape;362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218613" y="810372"/>
                <a:ext cx="162900" cy="162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63" name="Google Shape;363;p19"/>
              <p:cNvCxnSpPr/>
              <p:nvPr/>
            </p:nvCxnSpPr>
            <p:spPr>
              <a:xfrm>
                <a:off x="3203604" y="1632351"/>
                <a:ext cx="158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9"/>
              <p:cNvSpPr txBox="1"/>
              <p:nvPr/>
            </p:nvSpPr>
            <p:spPr>
              <a:xfrm>
                <a:off x="3227726" y="1313918"/>
                <a:ext cx="855600" cy="2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내 정보 </a:t>
                </a:r>
                <a:endParaRPr b="1" sz="800"/>
              </a:p>
            </p:txBody>
          </p:sp>
          <p:sp>
            <p:nvSpPr>
              <p:cNvPr id="365" name="Google Shape;365;p19"/>
              <p:cNvSpPr txBox="1"/>
              <p:nvPr/>
            </p:nvSpPr>
            <p:spPr>
              <a:xfrm>
                <a:off x="3254274" y="2172028"/>
                <a:ext cx="855600" cy="2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서비스 이용약관</a:t>
                </a:r>
                <a:endParaRPr b="1" sz="800"/>
              </a:p>
            </p:txBody>
          </p:sp>
          <p:grpSp>
            <p:nvGrpSpPr>
              <p:cNvPr id="366" name="Google Shape;366;p19"/>
              <p:cNvGrpSpPr/>
              <p:nvPr/>
            </p:nvGrpSpPr>
            <p:grpSpPr>
              <a:xfrm rot="10800000">
                <a:off x="4491193" y="1300150"/>
                <a:ext cx="270954" cy="257700"/>
                <a:chOff x="1830863" y="856150"/>
                <a:chExt cx="270954" cy="257700"/>
              </a:xfrm>
            </p:grpSpPr>
            <p:sp>
              <p:nvSpPr>
                <p:cNvPr id="367" name="Google Shape;367;p19"/>
                <p:cNvSpPr/>
                <p:nvPr/>
              </p:nvSpPr>
              <p:spPr>
                <a:xfrm>
                  <a:off x="1830863" y="923467"/>
                  <a:ext cx="131100" cy="136800"/>
                </a:xfrm>
                <a:prstGeom prst="leftArrow">
                  <a:avLst>
                    <a:gd fmla="val 0" name="adj1"/>
                    <a:gd fmla="val 51733" name="adj2"/>
                  </a:avLst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19"/>
                <p:cNvSpPr/>
                <p:nvPr/>
              </p:nvSpPr>
              <p:spPr>
                <a:xfrm rot="2700000">
                  <a:off x="1886417" y="889328"/>
                  <a:ext cx="173100" cy="191343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69" name="Google Shape;369;p19"/>
              <p:cNvGrpSpPr/>
              <p:nvPr/>
            </p:nvGrpSpPr>
            <p:grpSpPr>
              <a:xfrm rot="10800000">
                <a:off x="4499489" y="2146645"/>
                <a:ext cx="270954" cy="257700"/>
                <a:chOff x="1830863" y="856150"/>
                <a:chExt cx="270954" cy="257700"/>
              </a:xfrm>
            </p:grpSpPr>
            <p:sp>
              <p:nvSpPr>
                <p:cNvPr id="370" name="Google Shape;370;p19"/>
                <p:cNvSpPr/>
                <p:nvPr/>
              </p:nvSpPr>
              <p:spPr>
                <a:xfrm>
                  <a:off x="1830863" y="923467"/>
                  <a:ext cx="131100" cy="136800"/>
                </a:xfrm>
                <a:prstGeom prst="leftArrow">
                  <a:avLst>
                    <a:gd fmla="val 0" name="adj1"/>
                    <a:gd fmla="val 51733" name="adj2"/>
                  </a:avLst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9"/>
                <p:cNvSpPr/>
                <p:nvPr/>
              </p:nvSpPr>
              <p:spPr>
                <a:xfrm rot="2700000">
                  <a:off x="1886417" y="889328"/>
                  <a:ext cx="173100" cy="191343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72" name="Google Shape;372;p19"/>
              <p:cNvCxnSpPr/>
              <p:nvPr/>
            </p:nvCxnSpPr>
            <p:spPr>
              <a:xfrm>
                <a:off x="3203604" y="2470551"/>
                <a:ext cx="158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3" name="Google Shape;373;p19"/>
              <p:cNvSpPr txBox="1"/>
              <p:nvPr/>
            </p:nvSpPr>
            <p:spPr>
              <a:xfrm>
                <a:off x="3254275" y="2602675"/>
                <a:ext cx="1002900" cy="2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개인정보 취급 방침</a:t>
                </a:r>
                <a:endParaRPr b="1" sz="800"/>
              </a:p>
            </p:txBody>
          </p:sp>
          <p:grpSp>
            <p:nvGrpSpPr>
              <p:cNvPr id="374" name="Google Shape;374;p19"/>
              <p:cNvGrpSpPr/>
              <p:nvPr/>
            </p:nvGrpSpPr>
            <p:grpSpPr>
              <a:xfrm rot="10800000">
                <a:off x="4499489" y="2577298"/>
                <a:ext cx="270954" cy="257700"/>
                <a:chOff x="1830863" y="856150"/>
                <a:chExt cx="270954" cy="257700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830863" y="923467"/>
                  <a:ext cx="131100" cy="136800"/>
                </a:xfrm>
                <a:prstGeom prst="leftArrow">
                  <a:avLst>
                    <a:gd fmla="val 0" name="adj1"/>
                    <a:gd fmla="val 51733" name="adj2"/>
                  </a:avLst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9"/>
                <p:cNvSpPr/>
                <p:nvPr/>
              </p:nvSpPr>
              <p:spPr>
                <a:xfrm rot="2700000">
                  <a:off x="1886417" y="889328"/>
                  <a:ext cx="173100" cy="191343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77" name="Google Shape;377;p19"/>
              <p:cNvCxnSpPr/>
              <p:nvPr/>
            </p:nvCxnSpPr>
            <p:spPr>
              <a:xfrm>
                <a:off x="3203604" y="2901204"/>
                <a:ext cx="158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8" name="Google Shape;378;p19"/>
              <p:cNvSpPr txBox="1"/>
              <p:nvPr/>
            </p:nvSpPr>
            <p:spPr>
              <a:xfrm>
                <a:off x="3254275" y="3059875"/>
                <a:ext cx="1002900" cy="2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FF0000"/>
                    </a:solidFill>
                  </a:rPr>
                  <a:t>로그아웃</a:t>
                </a:r>
                <a:endParaRPr b="1" sz="7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9" name="Google Shape;379;p19"/>
            <p:cNvSpPr txBox="1"/>
            <p:nvPr/>
          </p:nvSpPr>
          <p:spPr>
            <a:xfrm>
              <a:off x="3639984" y="713150"/>
              <a:ext cx="129000" cy="1230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1</a:t>
              </a:r>
              <a:endParaRPr b="1" sz="700">
                <a:solidFill>
                  <a:srgbClr val="FFFFFF"/>
                </a:solidFill>
              </a:endParaRPr>
            </a:p>
          </p:txBody>
        </p:sp>
        <p:sp>
          <p:nvSpPr>
            <p:cNvPr id="380" name="Google Shape;380;p19"/>
            <p:cNvSpPr txBox="1"/>
            <p:nvPr/>
          </p:nvSpPr>
          <p:spPr>
            <a:xfrm>
              <a:off x="4706784" y="713150"/>
              <a:ext cx="129000" cy="1230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2</a:t>
              </a:r>
              <a:endParaRPr b="1" sz="700">
                <a:solidFill>
                  <a:srgbClr val="FFFFFF"/>
                </a:solidFill>
              </a:endParaRPr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4832637" y="1372403"/>
              <a:ext cx="129000" cy="1230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3</a:t>
              </a:r>
              <a:endParaRPr b="1" sz="700">
                <a:solidFill>
                  <a:srgbClr val="FFFFFF"/>
                </a:solidFill>
              </a:endParaRPr>
            </a:p>
          </p:txBody>
        </p:sp>
        <p:sp>
          <p:nvSpPr>
            <p:cNvPr id="382" name="Google Shape;382;p19"/>
            <p:cNvSpPr txBox="1"/>
            <p:nvPr/>
          </p:nvSpPr>
          <p:spPr>
            <a:xfrm>
              <a:off x="3918237" y="2965967"/>
              <a:ext cx="129000" cy="1230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4</a:t>
              </a:r>
              <a:endParaRPr b="1"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3899877" y="3544226"/>
            <a:ext cx="2126032" cy="667789"/>
            <a:chOff x="2498125" y="3775700"/>
            <a:chExt cx="1927500" cy="528900"/>
          </a:xfrm>
        </p:grpSpPr>
        <p:grpSp>
          <p:nvGrpSpPr>
            <p:cNvPr id="384" name="Google Shape;384;p19"/>
            <p:cNvGrpSpPr/>
            <p:nvPr/>
          </p:nvGrpSpPr>
          <p:grpSpPr>
            <a:xfrm>
              <a:off x="2498125" y="3775700"/>
              <a:ext cx="1927500" cy="528900"/>
              <a:chOff x="2498125" y="4156700"/>
              <a:chExt cx="1927500" cy="528900"/>
            </a:xfrm>
          </p:grpSpPr>
          <p:sp>
            <p:nvSpPr>
              <p:cNvPr id="385" name="Google Shape;385;p19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로그아웃 하시겠습니까?</a:t>
                </a:r>
                <a:endParaRPr sz="70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3557404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확인</a:t>
                </a:r>
                <a:endParaRPr sz="700"/>
              </a:p>
            </p:txBody>
          </p:sp>
        </p:grpSp>
        <p:sp>
          <p:nvSpPr>
            <p:cNvPr id="387" name="Google Shape;387;p19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취소</a:t>
              </a:r>
              <a:endParaRPr sz="7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3203604" y="1689445"/>
            <a:ext cx="1581600" cy="353648"/>
            <a:chOff x="3203604" y="1689445"/>
            <a:chExt cx="1581600" cy="353648"/>
          </a:xfrm>
        </p:grpSpPr>
        <p:grpSp>
          <p:nvGrpSpPr>
            <p:cNvPr id="389" name="Google Shape;389;p19"/>
            <p:cNvGrpSpPr/>
            <p:nvPr/>
          </p:nvGrpSpPr>
          <p:grpSpPr>
            <a:xfrm>
              <a:off x="3203604" y="1724660"/>
              <a:ext cx="1581600" cy="318433"/>
              <a:chOff x="3203604" y="1313918"/>
              <a:chExt cx="1581600" cy="318433"/>
            </a:xfrm>
          </p:grpSpPr>
          <p:cxnSp>
            <p:nvCxnSpPr>
              <p:cNvPr id="390" name="Google Shape;390;p19"/>
              <p:cNvCxnSpPr/>
              <p:nvPr/>
            </p:nvCxnSpPr>
            <p:spPr>
              <a:xfrm>
                <a:off x="3203604" y="1632351"/>
                <a:ext cx="158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1" name="Google Shape;391;p19"/>
              <p:cNvSpPr txBox="1"/>
              <p:nvPr/>
            </p:nvSpPr>
            <p:spPr>
              <a:xfrm>
                <a:off x="3227726" y="1313918"/>
                <a:ext cx="855600" cy="2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담당자 정보 </a:t>
                </a:r>
                <a:endParaRPr b="1" sz="800"/>
              </a:p>
            </p:txBody>
          </p:sp>
        </p:grpSp>
        <p:grpSp>
          <p:nvGrpSpPr>
            <p:cNvPr id="392" name="Google Shape;392;p19"/>
            <p:cNvGrpSpPr/>
            <p:nvPr/>
          </p:nvGrpSpPr>
          <p:grpSpPr>
            <a:xfrm rot="10800000">
              <a:off x="4499489" y="1689445"/>
              <a:ext cx="270954" cy="257700"/>
              <a:chOff x="1830863" y="856150"/>
              <a:chExt cx="270954" cy="257700"/>
            </a:xfrm>
          </p:grpSpPr>
          <p:sp>
            <p:nvSpPr>
              <p:cNvPr id="393" name="Google Shape;393;p19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8584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0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402" name="Google Shape;402;p20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04" name="Google Shape;404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프로젝트 - 프로젝트 상세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프로젝트 진행, 완료 여부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완료 입력이 되어 있다면 완료 표시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담당회사명 링크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기업정보 페이지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. 담당자 연락처 링크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전화연결, 저장 선택 팝업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전화걸기 클릭 시 전화연결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완료일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컨설턴트가 완료일 입력 시 사용자 어플 알림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세부일정 리스트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컨설턴트 올라운드 세부일정과 동일한 순으로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세부일정 리스트만 노출 (상세 X)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6. 완료일 알림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컨설턴트가 완료일 입력 시 사용자 어플 알림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05" name="Google Shape;405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endParaRPr b="1" sz="1000"/>
          </a:p>
        </p:txBody>
      </p:sp>
      <p:sp>
        <p:nvSpPr>
          <p:cNvPr id="406" name="Google Shape;406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07" name="Google Shape;407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상세</a:t>
            </a:r>
            <a:endParaRPr b="1" sz="1000"/>
          </a:p>
        </p:txBody>
      </p:sp>
      <p:sp>
        <p:nvSpPr>
          <p:cNvPr id="408" name="Google Shape;408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09" name="Google Shape;409;p20"/>
          <p:cNvSpPr/>
          <p:nvPr/>
        </p:nvSpPr>
        <p:spPr>
          <a:xfrm>
            <a:off x="1791925" y="1623300"/>
            <a:ext cx="2913600" cy="120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1868137" y="1328097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정보</a:t>
            </a:r>
            <a:endParaRPr b="1" sz="300"/>
          </a:p>
        </p:txBody>
      </p:sp>
      <p:sp>
        <p:nvSpPr>
          <p:cNvPr id="411" name="Google Shape;411;p20"/>
          <p:cNvSpPr/>
          <p:nvPr/>
        </p:nvSpPr>
        <p:spPr>
          <a:xfrm>
            <a:off x="1791925" y="3349350"/>
            <a:ext cx="2913600" cy="150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1963022" y="2484735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착수일</a:t>
            </a:r>
            <a:endParaRPr b="1" sz="200"/>
          </a:p>
        </p:txBody>
      </p:sp>
      <p:sp>
        <p:nvSpPr>
          <p:cNvPr id="413" name="Google Shape;413;p20"/>
          <p:cNvSpPr txBox="1"/>
          <p:nvPr/>
        </p:nvSpPr>
        <p:spPr>
          <a:xfrm>
            <a:off x="1894917" y="196045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</a:t>
            </a:r>
            <a:endParaRPr b="1" sz="200"/>
          </a:p>
        </p:txBody>
      </p:sp>
      <p:sp>
        <p:nvSpPr>
          <p:cNvPr id="414" name="Google Shape;414;p20"/>
          <p:cNvSpPr txBox="1"/>
          <p:nvPr/>
        </p:nvSpPr>
        <p:spPr>
          <a:xfrm>
            <a:off x="3533421" y="2502976"/>
            <a:ext cx="362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415" name="Google Shape;415;p20"/>
          <p:cNvSpPr txBox="1"/>
          <p:nvPr/>
        </p:nvSpPr>
        <p:spPr>
          <a:xfrm>
            <a:off x="2753737" y="2502951"/>
            <a:ext cx="50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2014-04-10</a:t>
            </a:r>
            <a:endParaRPr sz="200"/>
          </a:p>
        </p:txBody>
      </p:sp>
      <p:sp>
        <p:nvSpPr>
          <p:cNvPr id="416" name="Google Shape;416;p20"/>
          <p:cNvSpPr txBox="1"/>
          <p:nvPr/>
        </p:nvSpPr>
        <p:spPr>
          <a:xfrm>
            <a:off x="2762186" y="197417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sp>
        <p:nvSpPr>
          <p:cNvPr id="417" name="Google Shape;417;p20"/>
          <p:cNvSpPr txBox="1"/>
          <p:nvPr/>
        </p:nvSpPr>
        <p:spPr>
          <a:xfrm>
            <a:off x="3855848" y="1966908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PM</a:t>
            </a:r>
            <a:endParaRPr sz="200"/>
          </a:p>
        </p:txBody>
      </p:sp>
      <p:sp>
        <p:nvSpPr>
          <p:cNvPr id="418" name="Google Shape;418;p20"/>
          <p:cNvSpPr txBox="1"/>
          <p:nvPr/>
        </p:nvSpPr>
        <p:spPr>
          <a:xfrm>
            <a:off x="3916253" y="2516101"/>
            <a:ext cx="466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</a:t>
            </a:r>
            <a:endParaRPr sz="200"/>
          </a:p>
        </p:txBody>
      </p:sp>
      <p:sp>
        <p:nvSpPr>
          <p:cNvPr id="419" name="Google Shape;419;p20"/>
          <p:cNvSpPr txBox="1"/>
          <p:nvPr/>
        </p:nvSpPr>
        <p:spPr>
          <a:xfrm>
            <a:off x="2004442" y="3446879"/>
            <a:ext cx="1836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No.</a:t>
            </a:r>
            <a:endParaRPr sz="200"/>
          </a:p>
        </p:txBody>
      </p:sp>
      <p:sp>
        <p:nvSpPr>
          <p:cNvPr id="420" name="Google Shape;420;p20"/>
          <p:cNvSpPr txBox="1"/>
          <p:nvPr/>
        </p:nvSpPr>
        <p:spPr>
          <a:xfrm>
            <a:off x="2320950" y="3446879"/>
            <a:ext cx="356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완료여부</a:t>
            </a:r>
            <a:endParaRPr sz="200"/>
          </a:p>
        </p:txBody>
      </p:sp>
      <p:sp>
        <p:nvSpPr>
          <p:cNvPr id="421" name="Google Shape;421;p20"/>
          <p:cNvSpPr txBox="1"/>
          <p:nvPr/>
        </p:nvSpPr>
        <p:spPr>
          <a:xfrm>
            <a:off x="2810250" y="3446879"/>
            <a:ext cx="4662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세부일정명</a:t>
            </a:r>
            <a:endParaRPr sz="200"/>
          </a:p>
        </p:txBody>
      </p:sp>
      <p:sp>
        <p:nvSpPr>
          <p:cNvPr id="422" name="Google Shape;422;p20"/>
          <p:cNvSpPr txBox="1"/>
          <p:nvPr/>
        </p:nvSpPr>
        <p:spPr>
          <a:xfrm>
            <a:off x="3757125" y="3446879"/>
            <a:ext cx="3012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예정</a:t>
            </a:r>
            <a:r>
              <a:rPr lang="ko" sz="600"/>
              <a:t>일</a:t>
            </a:r>
            <a:endParaRPr sz="200"/>
          </a:p>
        </p:txBody>
      </p:sp>
      <p:sp>
        <p:nvSpPr>
          <p:cNvPr id="423" name="Google Shape;423;p20"/>
          <p:cNvSpPr txBox="1"/>
          <p:nvPr/>
        </p:nvSpPr>
        <p:spPr>
          <a:xfrm>
            <a:off x="4143875" y="3446879"/>
            <a:ext cx="3012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완료일</a:t>
            </a:r>
            <a:endParaRPr sz="200"/>
          </a:p>
        </p:txBody>
      </p:sp>
      <p:sp>
        <p:nvSpPr>
          <p:cNvPr id="424" name="Google Shape;424;p20"/>
          <p:cNvSpPr txBox="1"/>
          <p:nvPr/>
        </p:nvSpPr>
        <p:spPr>
          <a:xfrm>
            <a:off x="1861050" y="3059950"/>
            <a:ext cx="46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세부일정</a:t>
            </a:r>
            <a:endParaRPr b="1" sz="300"/>
          </a:p>
        </p:txBody>
      </p:sp>
      <p:cxnSp>
        <p:nvCxnSpPr>
          <p:cNvPr id="425" name="Google Shape;425;p20"/>
          <p:cNvCxnSpPr/>
          <p:nvPr/>
        </p:nvCxnSpPr>
        <p:spPr>
          <a:xfrm>
            <a:off x="1997678" y="3613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6" name="Google Shape;426;p20"/>
          <p:cNvGrpSpPr/>
          <p:nvPr/>
        </p:nvGrpSpPr>
        <p:grpSpPr>
          <a:xfrm>
            <a:off x="2004806" y="3714575"/>
            <a:ext cx="2528645" cy="274800"/>
            <a:chOff x="2004838" y="4019378"/>
            <a:chExt cx="2487600" cy="274800"/>
          </a:xfrm>
        </p:grpSpPr>
        <p:sp>
          <p:nvSpPr>
            <p:cNvPr id="427" name="Google Shape;427;p20"/>
            <p:cNvSpPr/>
            <p:nvPr/>
          </p:nvSpPr>
          <p:spPr>
            <a:xfrm>
              <a:off x="2004838" y="4019378"/>
              <a:ext cx="2487600" cy="274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 txBox="1"/>
            <p:nvPr/>
          </p:nvSpPr>
          <p:spPr>
            <a:xfrm>
              <a:off x="3745625" y="4080612"/>
              <a:ext cx="3564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2020-10-10</a:t>
              </a:r>
              <a:endParaRPr sz="1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2745750" y="4048699"/>
              <a:ext cx="8877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계약내역/서류준비</a:t>
              </a:r>
              <a:endParaRPr b="1" sz="700"/>
            </a:p>
          </p:txBody>
        </p:sp>
        <p:sp>
          <p:nvSpPr>
            <p:cNvPr id="430" name="Google Shape;430;p20"/>
            <p:cNvSpPr txBox="1"/>
            <p:nvPr/>
          </p:nvSpPr>
          <p:spPr>
            <a:xfrm>
              <a:off x="2306095" y="4045305"/>
              <a:ext cx="356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100"/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2022376" y="4087249"/>
              <a:ext cx="1524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</a:t>
              </a:r>
              <a:endParaRPr sz="200"/>
            </a:p>
          </p:txBody>
        </p:sp>
      </p:grpSp>
      <p:grpSp>
        <p:nvGrpSpPr>
          <p:cNvPr id="432" name="Google Shape;432;p20"/>
          <p:cNvGrpSpPr/>
          <p:nvPr/>
        </p:nvGrpSpPr>
        <p:grpSpPr>
          <a:xfrm>
            <a:off x="2004846" y="4092250"/>
            <a:ext cx="2528645" cy="274800"/>
            <a:chOff x="2004838" y="4019378"/>
            <a:chExt cx="2487600" cy="274800"/>
          </a:xfrm>
        </p:grpSpPr>
        <p:sp>
          <p:nvSpPr>
            <p:cNvPr id="433" name="Google Shape;433;p20"/>
            <p:cNvSpPr/>
            <p:nvPr/>
          </p:nvSpPr>
          <p:spPr>
            <a:xfrm>
              <a:off x="2004838" y="4019378"/>
              <a:ext cx="2487600" cy="274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3745625" y="4080612"/>
              <a:ext cx="356400" cy="136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2020-10-10</a:t>
              </a:r>
              <a:endParaRPr sz="1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745750" y="4048699"/>
              <a:ext cx="887700" cy="21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제안서 작성</a:t>
              </a:r>
              <a:endParaRPr b="1" sz="700"/>
            </a:p>
          </p:txBody>
        </p:sp>
        <p:sp>
          <p:nvSpPr>
            <p:cNvPr id="436" name="Google Shape;436;p20"/>
            <p:cNvSpPr txBox="1"/>
            <p:nvPr/>
          </p:nvSpPr>
          <p:spPr>
            <a:xfrm>
              <a:off x="2306095" y="4045305"/>
              <a:ext cx="3564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100"/>
            </a:p>
          </p:txBody>
        </p:sp>
        <p:sp>
          <p:nvSpPr>
            <p:cNvPr id="437" name="Google Shape;437;p20"/>
            <p:cNvSpPr txBox="1"/>
            <p:nvPr/>
          </p:nvSpPr>
          <p:spPr>
            <a:xfrm>
              <a:off x="2022376" y="4087249"/>
              <a:ext cx="152400" cy="136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2</a:t>
              </a:r>
              <a:endParaRPr sz="200"/>
            </a:p>
          </p:txBody>
        </p:sp>
      </p:grpSp>
      <p:grpSp>
        <p:nvGrpSpPr>
          <p:cNvPr id="438" name="Google Shape;438;p20"/>
          <p:cNvGrpSpPr/>
          <p:nvPr/>
        </p:nvGrpSpPr>
        <p:grpSpPr>
          <a:xfrm>
            <a:off x="2004846" y="4453271"/>
            <a:ext cx="2528645" cy="274794"/>
            <a:chOff x="2004850" y="4377275"/>
            <a:chExt cx="2487600" cy="253500"/>
          </a:xfrm>
        </p:grpSpPr>
        <p:sp>
          <p:nvSpPr>
            <p:cNvPr id="439" name="Google Shape;439;p20"/>
            <p:cNvSpPr/>
            <p:nvPr/>
          </p:nvSpPr>
          <p:spPr>
            <a:xfrm>
              <a:off x="2004850" y="4377275"/>
              <a:ext cx="2487600" cy="253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 txBox="1"/>
            <p:nvPr/>
          </p:nvSpPr>
          <p:spPr>
            <a:xfrm>
              <a:off x="3745637" y="4435190"/>
              <a:ext cx="3564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2020-10-10</a:t>
              </a:r>
              <a:endParaRPr sz="1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745762" y="4396640"/>
              <a:ext cx="8877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정부 인증 평가</a:t>
              </a:r>
              <a:endParaRPr b="1" sz="700"/>
            </a:p>
          </p:txBody>
        </p:sp>
        <p:sp>
          <p:nvSpPr>
            <p:cNvPr id="442" name="Google Shape;442;p20"/>
            <p:cNvSpPr txBox="1"/>
            <p:nvPr/>
          </p:nvSpPr>
          <p:spPr>
            <a:xfrm>
              <a:off x="2306100" y="4435200"/>
              <a:ext cx="356400" cy="1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100"/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2022400" y="4445149"/>
              <a:ext cx="152400" cy="1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</a:t>
              </a:r>
              <a:endParaRPr sz="200"/>
            </a:p>
          </p:txBody>
        </p:sp>
      </p:grpSp>
      <p:sp>
        <p:nvSpPr>
          <p:cNvPr id="444" name="Google Shape;444;p20"/>
          <p:cNvSpPr txBox="1"/>
          <p:nvPr/>
        </p:nvSpPr>
        <p:spPr>
          <a:xfrm>
            <a:off x="4155356" y="4521210"/>
            <a:ext cx="362400" cy="13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2020-10-10</a:t>
            </a:r>
            <a:endParaRPr sz="100"/>
          </a:p>
        </p:txBody>
      </p:sp>
      <p:grpSp>
        <p:nvGrpSpPr>
          <p:cNvPr id="445" name="Google Shape;445;p20"/>
          <p:cNvGrpSpPr/>
          <p:nvPr/>
        </p:nvGrpSpPr>
        <p:grpSpPr>
          <a:xfrm>
            <a:off x="4453775" y="847189"/>
            <a:ext cx="213010" cy="214190"/>
            <a:chOff x="2015475" y="847225"/>
            <a:chExt cx="302700" cy="236700"/>
          </a:xfrm>
        </p:grpSpPr>
        <p:sp>
          <p:nvSpPr>
            <p:cNvPr id="446" name="Google Shape;446;p20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7" name="Google Shape;447;p20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0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0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0" name="Google Shape;450;p20"/>
          <p:cNvSpPr txBox="1"/>
          <p:nvPr/>
        </p:nvSpPr>
        <p:spPr>
          <a:xfrm>
            <a:off x="2718947" y="16275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51" name="Google Shape;451;p20"/>
          <p:cNvSpPr txBox="1"/>
          <p:nvPr/>
        </p:nvSpPr>
        <p:spPr>
          <a:xfrm>
            <a:off x="1708437" y="33039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52" name="Google Shape;452;p20"/>
          <p:cNvSpPr txBox="1"/>
          <p:nvPr/>
        </p:nvSpPr>
        <p:spPr>
          <a:xfrm>
            <a:off x="1894916" y="1718141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담당사</a:t>
            </a:r>
            <a:endParaRPr b="1" sz="200"/>
          </a:p>
        </p:txBody>
      </p:sp>
      <p:sp>
        <p:nvSpPr>
          <p:cNvPr id="453" name="Google Shape;453;p20"/>
          <p:cNvSpPr txBox="1"/>
          <p:nvPr/>
        </p:nvSpPr>
        <p:spPr>
          <a:xfrm>
            <a:off x="2320950" y="3140842"/>
            <a:ext cx="129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3</a:t>
            </a:r>
            <a:endParaRPr b="1" sz="300"/>
          </a:p>
        </p:txBody>
      </p:sp>
      <p:cxnSp>
        <p:nvCxnSpPr>
          <p:cNvPr id="454" name="Google Shape;454;p20"/>
          <p:cNvCxnSpPr/>
          <p:nvPr/>
        </p:nvCxnSpPr>
        <p:spPr>
          <a:xfrm>
            <a:off x="2642500" y="1703061"/>
            <a:ext cx="0" cy="10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0"/>
          <p:cNvSpPr txBox="1"/>
          <p:nvPr/>
        </p:nvSpPr>
        <p:spPr>
          <a:xfrm>
            <a:off x="2789048" y="1724573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뉴본홀딩스</a:t>
            </a:r>
            <a:endParaRPr sz="200"/>
          </a:p>
        </p:txBody>
      </p:sp>
      <p:sp>
        <p:nvSpPr>
          <p:cNvPr id="456" name="Google Shape;456;p20"/>
          <p:cNvSpPr txBox="1"/>
          <p:nvPr/>
        </p:nvSpPr>
        <p:spPr>
          <a:xfrm>
            <a:off x="21119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R&amp;D 연구소 설립</a:t>
            </a:r>
            <a:endParaRPr b="1" sz="600"/>
          </a:p>
        </p:txBody>
      </p:sp>
      <p:sp>
        <p:nvSpPr>
          <p:cNvPr id="457" name="Google Shape;457;p20"/>
          <p:cNvSpPr txBox="1"/>
          <p:nvPr/>
        </p:nvSpPr>
        <p:spPr>
          <a:xfrm>
            <a:off x="3283300" y="889200"/>
            <a:ext cx="356400" cy="21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진행중</a:t>
            </a:r>
            <a:endParaRPr b="1" sz="200"/>
          </a:p>
        </p:txBody>
      </p:sp>
      <p:sp>
        <p:nvSpPr>
          <p:cNvPr id="458" name="Google Shape;458;p20"/>
          <p:cNvSpPr txBox="1"/>
          <p:nvPr/>
        </p:nvSpPr>
        <p:spPr>
          <a:xfrm>
            <a:off x="2716974" y="2243226"/>
            <a:ext cx="6396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010-9525-6065</a:t>
            </a:r>
            <a:endParaRPr sz="200"/>
          </a:p>
        </p:txBody>
      </p:sp>
      <p:sp>
        <p:nvSpPr>
          <p:cNvPr id="459" name="Google Shape;459;p20"/>
          <p:cNvSpPr txBox="1"/>
          <p:nvPr/>
        </p:nvSpPr>
        <p:spPr>
          <a:xfrm>
            <a:off x="3783774" y="2243226"/>
            <a:ext cx="6396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010-9525-6065</a:t>
            </a:r>
            <a:endParaRPr sz="200"/>
          </a:p>
        </p:txBody>
      </p:sp>
      <p:pic>
        <p:nvPicPr>
          <p:cNvPr id="460" name="Google Shape;460;p20"/>
          <p:cNvPicPr preferRelativeResize="0"/>
          <p:nvPr/>
        </p:nvPicPr>
        <p:blipFill rotWithShape="1">
          <a:blip r:embed="rId4">
            <a:alphaModFix/>
          </a:blip>
          <a:srcRect b="3517" l="3155" r="3220" t="4392"/>
          <a:stretch/>
        </p:blipFill>
        <p:spPr>
          <a:xfrm>
            <a:off x="3348651" y="2236469"/>
            <a:ext cx="139069" cy="1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0"/>
          <p:cNvPicPr preferRelativeResize="0"/>
          <p:nvPr/>
        </p:nvPicPr>
        <p:blipFill rotWithShape="1">
          <a:blip r:embed="rId4">
            <a:alphaModFix/>
          </a:blip>
          <a:srcRect b="3517" l="3155" r="3220" t="4392"/>
          <a:stretch/>
        </p:blipFill>
        <p:spPr>
          <a:xfrm>
            <a:off x="4415451" y="2236469"/>
            <a:ext cx="139069" cy="1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0"/>
          <p:cNvSpPr txBox="1"/>
          <p:nvPr/>
        </p:nvSpPr>
        <p:spPr>
          <a:xfrm>
            <a:off x="1875007" y="218905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번호</a:t>
            </a:r>
            <a:endParaRPr b="1" sz="200"/>
          </a:p>
        </p:txBody>
      </p:sp>
      <p:grpSp>
        <p:nvGrpSpPr>
          <p:cNvPr id="463" name="Google Shape;463;p20"/>
          <p:cNvGrpSpPr/>
          <p:nvPr/>
        </p:nvGrpSpPr>
        <p:grpSpPr>
          <a:xfrm>
            <a:off x="-361595" y="1754057"/>
            <a:ext cx="1945745" cy="1071287"/>
            <a:chOff x="4128485" y="1769038"/>
            <a:chExt cx="2126032" cy="1071287"/>
          </a:xfrm>
        </p:grpSpPr>
        <p:grpSp>
          <p:nvGrpSpPr>
            <p:cNvPr id="464" name="Google Shape;464;p20"/>
            <p:cNvGrpSpPr/>
            <p:nvPr/>
          </p:nvGrpSpPr>
          <p:grpSpPr>
            <a:xfrm>
              <a:off x="4128485" y="1769038"/>
              <a:ext cx="2126032" cy="1071287"/>
              <a:chOff x="2567209" y="3775700"/>
              <a:chExt cx="1927500" cy="528900"/>
            </a:xfrm>
          </p:grpSpPr>
          <p:sp>
            <p:nvSpPr>
              <p:cNvPr id="465" name="Google Shape;465;p20"/>
              <p:cNvSpPr txBox="1"/>
              <p:nvPr/>
            </p:nvSpPr>
            <p:spPr>
              <a:xfrm>
                <a:off x="2567209" y="3775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3958134" y="4144394"/>
                <a:ext cx="401100" cy="105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취소</a:t>
                </a:r>
                <a:endParaRPr sz="700"/>
              </a:p>
            </p:txBody>
          </p:sp>
        </p:grpSp>
        <p:sp>
          <p:nvSpPr>
            <p:cNvPr id="467" name="Google Shape;467;p20"/>
            <p:cNvSpPr txBox="1"/>
            <p:nvPr/>
          </p:nvSpPr>
          <p:spPr>
            <a:xfrm>
              <a:off x="4234760" y="1875500"/>
              <a:ext cx="101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010-9525-6065</a:t>
              </a:r>
              <a:endParaRPr sz="500"/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4336113" y="2148254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전화걸기</a:t>
              </a:r>
              <a:endParaRPr b="1" sz="200"/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4336113" y="2376854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전화번호 저장</a:t>
              </a:r>
              <a:endParaRPr b="1" sz="200"/>
            </a:p>
          </p:txBody>
        </p:sp>
      </p:grpSp>
      <p:cxnSp>
        <p:nvCxnSpPr>
          <p:cNvPr id="470" name="Google Shape;470;p20"/>
          <p:cNvCxnSpPr/>
          <p:nvPr/>
        </p:nvCxnSpPr>
        <p:spPr>
          <a:xfrm>
            <a:off x="3623675" y="2210038"/>
            <a:ext cx="0" cy="1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0"/>
          <p:cNvSpPr txBox="1"/>
          <p:nvPr/>
        </p:nvSpPr>
        <p:spPr>
          <a:xfrm>
            <a:off x="3196609" y="7909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3321910" y="209138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73" name="Google Shape;473;p20"/>
          <p:cNvSpPr txBox="1"/>
          <p:nvPr/>
        </p:nvSpPr>
        <p:spPr>
          <a:xfrm>
            <a:off x="4223037" y="33039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6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74" name="Google Shape;474;p20"/>
          <p:cNvSpPr txBox="1"/>
          <p:nvPr/>
        </p:nvSpPr>
        <p:spPr>
          <a:xfrm>
            <a:off x="3842037" y="24657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" name="Google Shape;479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{44D2264B-DC8A-4B41-AAA0-5DD24C6D08F5}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프로젝트 - 기업정보 페이지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기업번호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전화연결 팝업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80" name="Google Shape;480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481" name="Google Shape;481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2" name="Google Shape;482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기업정보 페이지</a:t>
            </a:r>
            <a:endParaRPr b="1" sz="1000"/>
          </a:p>
        </p:txBody>
      </p:sp>
      <p:sp>
        <p:nvSpPr>
          <p:cNvPr id="483" name="Google Shape;483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4" name="Google Shape;484;p21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485" name="Google Shape;4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1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2959742" y="90810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기업 정보 </a:t>
            </a:r>
            <a:endParaRPr b="1" sz="700"/>
          </a:p>
        </p:txBody>
      </p:sp>
      <p:sp>
        <p:nvSpPr>
          <p:cNvPr id="488" name="Google Shape;488;p21"/>
          <p:cNvSpPr/>
          <p:nvPr/>
        </p:nvSpPr>
        <p:spPr>
          <a:xfrm>
            <a:off x="1857975" y="1576874"/>
            <a:ext cx="2822400" cy="279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1"/>
          <p:cNvSpPr txBox="1"/>
          <p:nvPr/>
        </p:nvSpPr>
        <p:spPr>
          <a:xfrm>
            <a:off x="2154516" y="17029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기업명</a:t>
            </a:r>
            <a:endParaRPr sz="200"/>
          </a:p>
        </p:txBody>
      </p:sp>
      <p:sp>
        <p:nvSpPr>
          <p:cNvPr id="490" name="Google Shape;490;p21"/>
          <p:cNvSpPr txBox="1"/>
          <p:nvPr/>
        </p:nvSpPr>
        <p:spPr>
          <a:xfrm>
            <a:off x="2120639" y="18885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뉴본홀딩스</a:t>
            </a:r>
            <a:endParaRPr b="1" sz="200"/>
          </a:p>
        </p:txBody>
      </p:sp>
      <p:sp>
        <p:nvSpPr>
          <p:cNvPr id="491" name="Google Shape;491;p21"/>
          <p:cNvSpPr txBox="1"/>
          <p:nvPr/>
        </p:nvSpPr>
        <p:spPr>
          <a:xfrm>
            <a:off x="3359542" y="18885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02-3442-0127</a:t>
            </a:r>
            <a:endParaRPr b="1" sz="200"/>
          </a:p>
        </p:txBody>
      </p:sp>
      <p:sp>
        <p:nvSpPr>
          <p:cNvPr id="492" name="Google Shape;492;p21"/>
          <p:cNvSpPr txBox="1"/>
          <p:nvPr/>
        </p:nvSpPr>
        <p:spPr>
          <a:xfrm>
            <a:off x="3389492" y="24219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02-3442-0126</a:t>
            </a:r>
            <a:endParaRPr b="1" sz="200"/>
          </a:p>
        </p:txBody>
      </p:sp>
      <p:sp>
        <p:nvSpPr>
          <p:cNvPr id="493" name="Google Shape;493;p21"/>
          <p:cNvSpPr txBox="1"/>
          <p:nvPr/>
        </p:nvSpPr>
        <p:spPr>
          <a:xfrm>
            <a:off x="2064376" y="3064958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사업지 주소</a:t>
            </a:r>
            <a:endParaRPr sz="200"/>
          </a:p>
        </p:txBody>
      </p:sp>
      <p:sp>
        <p:nvSpPr>
          <p:cNvPr id="494" name="Google Shape;494;p21"/>
          <p:cNvSpPr txBox="1"/>
          <p:nvPr/>
        </p:nvSpPr>
        <p:spPr>
          <a:xfrm>
            <a:off x="2088531" y="24219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125-45-67890</a:t>
            </a:r>
            <a:endParaRPr b="1" sz="200"/>
          </a:p>
        </p:txBody>
      </p:sp>
      <p:sp>
        <p:nvSpPr>
          <p:cNvPr id="495" name="Google Shape;495;p21"/>
          <p:cNvSpPr txBox="1"/>
          <p:nvPr/>
        </p:nvSpPr>
        <p:spPr>
          <a:xfrm>
            <a:off x="2059675" y="3226275"/>
            <a:ext cx="1847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서울시 강남구 테헤란로 28길41 뉴본홀딩스</a:t>
            </a:r>
            <a:endParaRPr b="1" sz="200"/>
          </a:p>
        </p:txBody>
      </p:sp>
      <p:sp>
        <p:nvSpPr>
          <p:cNvPr id="496" name="Google Shape;496;p21"/>
          <p:cNvSpPr txBox="1"/>
          <p:nvPr/>
        </p:nvSpPr>
        <p:spPr>
          <a:xfrm>
            <a:off x="3373716" y="17029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대표번호</a:t>
            </a:r>
            <a:endParaRPr sz="200"/>
          </a:p>
        </p:txBody>
      </p:sp>
      <p:sp>
        <p:nvSpPr>
          <p:cNvPr id="497" name="Google Shape;497;p21"/>
          <p:cNvSpPr txBox="1"/>
          <p:nvPr/>
        </p:nvSpPr>
        <p:spPr>
          <a:xfrm>
            <a:off x="3373716" y="22363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팩스번호</a:t>
            </a:r>
            <a:endParaRPr sz="200"/>
          </a:p>
        </p:txBody>
      </p:sp>
      <p:sp>
        <p:nvSpPr>
          <p:cNvPr id="498" name="Google Shape;498;p21"/>
          <p:cNvSpPr txBox="1"/>
          <p:nvPr/>
        </p:nvSpPr>
        <p:spPr>
          <a:xfrm>
            <a:off x="2078316" y="22363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사업자등록번호</a:t>
            </a:r>
            <a:endParaRPr sz="200"/>
          </a:p>
        </p:txBody>
      </p:sp>
      <p:grpSp>
        <p:nvGrpSpPr>
          <p:cNvPr id="499" name="Google Shape;499;p21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500" name="Google Shape;500;p2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2" name="Google Shape;502;p21"/>
          <p:cNvSpPr txBox="1"/>
          <p:nvPr/>
        </p:nvSpPr>
        <p:spPr>
          <a:xfrm>
            <a:off x="3196609" y="18577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503" name="Google Shape;503;p21"/>
          <p:cNvGrpSpPr/>
          <p:nvPr/>
        </p:nvGrpSpPr>
        <p:grpSpPr>
          <a:xfrm>
            <a:off x="-367382" y="2150070"/>
            <a:ext cx="1945745" cy="1071287"/>
            <a:chOff x="4128485" y="1769038"/>
            <a:chExt cx="2126032" cy="1071287"/>
          </a:xfrm>
        </p:grpSpPr>
        <p:grpSp>
          <p:nvGrpSpPr>
            <p:cNvPr id="504" name="Google Shape;504;p21"/>
            <p:cNvGrpSpPr/>
            <p:nvPr/>
          </p:nvGrpSpPr>
          <p:grpSpPr>
            <a:xfrm>
              <a:off x="4128485" y="1769038"/>
              <a:ext cx="2126032" cy="1071287"/>
              <a:chOff x="2567209" y="3775700"/>
              <a:chExt cx="1927500" cy="528900"/>
            </a:xfrm>
          </p:grpSpPr>
          <p:sp>
            <p:nvSpPr>
              <p:cNvPr id="505" name="Google Shape;505;p21"/>
              <p:cNvSpPr txBox="1"/>
              <p:nvPr/>
            </p:nvSpPr>
            <p:spPr>
              <a:xfrm>
                <a:off x="2567209" y="3775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3958134" y="4144394"/>
                <a:ext cx="401100" cy="105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취소</a:t>
                </a:r>
                <a:endParaRPr sz="700"/>
              </a:p>
            </p:txBody>
          </p:sp>
        </p:grpSp>
        <p:sp>
          <p:nvSpPr>
            <p:cNvPr id="507" name="Google Shape;507;p21"/>
            <p:cNvSpPr txBox="1"/>
            <p:nvPr/>
          </p:nvSpPr>
          <p:spPr>
            <a:xfrm>
              <a:off x="4234760" y="1875500"/>
              <a:ext cx="101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010-9525-6065</a:t>
              </a:r>
              <a:endParaRPr sz="500"/>
            </a:p>
          </p:txBody>
        </p:sp>
        <p:sp>
          <p:nvSpPr>
            <p:cNvPr id="508" name="Google Shape;508;p21"/>
            <p:cNvSpPr txBox="1"/>
            <p:nvPr/>
          </p:nvSpPr>
          <p:spPr>
            <a:xfrm>
              <a:off x="4336113" y="2148254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전화걸기</a:t>
              </a:r>
              <a:endParaRPr b="1" sz="200"/>
            </a:p>
          </p:txBody>
        </p:sp>
        <p:sp>
          <p:nvSpPr>
            <p:cNvPr id="509" name="Google Shape;509;p21"/>
            <p:cNvSpPr txBox="1"/>
            <p:nvPr/>
          </p:nvSpPr>
          <p:spPr>
            <a:xfrm>
              <a:off x="4336113" y="2376854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전화번호 저장</a:t>
              </a:r>
              <a:endParaRPr b="1" sz="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