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3093">
          <p15:clr>
            <a:srgbClr val="9AA0A6"/>
          </p15:clr>
        </p15:guide>
        <p15:guide id="3" pos="3823">
          <p15:clr>
            <a:srgbClr val="9AA0A6"/>
          </p15:clr>
        </p15:guide>
        <p15:guide id="4" pos="201">
          <p15:clr>
            <a:srgbClr val="9AA0A6"/>
          </p15:clr>
        </p15:guide>
        <p15:guide id="5" pos="2363">
          <p15:clr>
            <a:srgbClr val="9AA0A6"/>
          </p15:clr>
        </p15:guide>
        <p15:guide id="6" pos="904">
          <p15:clr>
            <a:srgbClr val="9AA0A6"/>
          </p15:clr>
        </p15:guide>
        <p15:guide id="7" orient="horz" pos="2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EA9859-5D73-42E2-890F-C7E41B5437D7}">
  <a:tblStyle styleId="{09EA9859-5D73-42E2-890F-C7E41B543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97B5A0-4104-479D-AC46-241204099AE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3093"/>
        <p:guide pos="3823"/>
        <p:guide pos="201"/>
        <p:guide pos="2363"/>
        <p:guide pos="904"/>
        <p:guide pos="2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d64c46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2d64c46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dadbd7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dadbd7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d64c4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d64c4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2dadbd7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2dadbd7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d64c462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d64c462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2dadbd79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2dadbd79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dadbd79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dadbd79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2d64c462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2d64c462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2dadbd79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2dadbd79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2d64c46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2d64c46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2d64c46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2d64c46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2dadbd79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2dadbd79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0c30ca3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0c30ca3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d64c46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d64c46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dadbd7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dadbd7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659ff04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659ff04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dadbd7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dadbd7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dadbd79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dadbd79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dadbd79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2dadbd79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{09EA9859-5D73-42E2-890F-C7E41B5437D7}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9gwIsnFVlyAtqQsuRYL-4w6PaBafhaOLE23qtbJp45w/ed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9gwIsnFVlyAtqQsuRYL-4w6PaBafhaOLE23qtbJp45w/ed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9gwIsnFVlyAtqQsuRYL-4w6PaBafhaOLE23qtbJp45w/ed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고객용 앱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{09EA9859-5D73-42E2-890F-C7E41B5437D7}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2020.12.29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로그인 페이지 - 정보입력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회원가입 정보 입력은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r:id="rId3"/>
                        </a:rPr>
                        <a:t>서비스정책서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(1.2.1 회원가입 참고)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시작하기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로그인 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97" name="Google Shape;197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98" name="Google Shape;198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99" name="Google Shape;199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00" name="Google Shape;200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01" name="Google Shape;201;p22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205" name="Google Shape;205;p22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206" name="Google Shape;206;p22"/>
          <p:cNvSpPr txBox="1"/>
          <p:nvPr/>
        </p:nvSpPr>
        <p:spPr>
          <a:xfrm>
            <a:off x="1800000" y="260702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207" name="Google Shape;207;p22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특수문자 없이 3 ~12자리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985200" y="282122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8~20자리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올라운드 시작하기</a:t>
            </a:r>
            <a:endParaRPr b="1" sz="800"/>
          </a:p>
        </p:txBody>
      </p:sp>
      <p:sp>
        <p:nvSpPr>
          <p:cNvPr id="210" name="Google Shape;210;p22"/>
          <p:cNvSpPr/>
          <p:nvPr/>
        </p:nvSpPr>
        <p:spPr>
          <a:xfrm>
            <a:off x="1985200" y="342596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000000"/>
                </a:solidFill>
              </a:rPr>
              <a:t>⦁⦁⦁⦁⦁⦁⦁⦁⦁⦁⦁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정보 입력</a:t>
            </a:r>
            <a:endParaRPr b="1" sz="300"/>
          </a:p>
        </p:txBody>
      </p:sp>
      <p:sp>
        <p:nvSpPr>
          <p:cNvPr id="212" name="Google Shape;212;p22"/>
          <p:cNvSpPr txBox="1"/>
          <p:nvPr/>
        </p:nvSpPr>
        <p:spPr>
          <a:xfrm>
            <a:off x="1849389" y="321174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4140200" y="3969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로그인 페이지 - 정보입력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회원가입 정보 입력은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r:id="rId3"/>
                        </a:rPr>
                        <a:t>서비스정책서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(1.2.1 회원가입 참고)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20" name="Google Shape;220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21" name="Google Shape;221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22" name="Google Shape;222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23" name="Google Shape;223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24" name="Google Shape;224;p23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228" name="Google Shape;228;p23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229" name="Google Shape;229;p23"/>
          <p:cNvSpPr txBox="1"/>
          <p:nvPr/>
        </p:nvSpPr>
        <p:spPr>
          <a:xfrm>
            <a:off x="1800000" y="262693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230" name="Google Shape;230;p23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특수문자 없이 </a:t>
            </a:r>
            <a:r>
              <a:rPr lang="ko" sz="800">
                <a:solidFill>
                  <a:srgbClr val="B7B7B7"/>
                </a:solidFill>
              </a:rPr>
              <a:t>3 ~12자리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985200" y="284113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8~20자리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올라운드</a:t>
            </a:r>
            <a:r>
              <a:rPr b="1" lang="ko" sz="800"/>
              <a:t> 시작하기</a:t>
            </a:r>
            <a:endParaRPr b="1" sz="800"/>
          </a:p>
        </p:txBody>
      </p:sp>
      <p:sp>
        <p:nvSpPr>
          <p:cNvPr id="233" name="Google Shape;233;p23"/>
          <p:cNvSpPr/>
          <p:nvPr/>
        </p:nvSpPr>
        <p:spPr>
          <a:xfrm>
            <a:off x="1985200" y="344587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B7B7B7"/>
                </a:solidFill>
              </a:rPr>
              <a:t>비밀번호 확인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정보 입력</a:t>
            </a:r>
            <a:endParaRPr b="1" sz="300"/>
          </a:p>
        </p:txBody>
      </p:sp>
      <p:sp>
        <p:nvSpPr>
          <p:cNvPr id="235" name="Google Shape;235;p23"/>
          <p:cNvSpPr txBox="1"/>
          <p:nvPr/>
        </p:nvSpPr>
        <p:spPr>
          <a:xfrm>
            <a:off x="1849389" y="323165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4140200" y="3969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1954475" y="31291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1954475" y="37387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 확인을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1934565" y="2526172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아이디를 입력해주세요.</a:t>
            </a:r>
            <a:endParaRPr b="1" sz="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로그인 페이지 - 정보입력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회원가입 정보 입력은 </a:t>
                      </a:r>
                      <a:r>
                        <a:rPr lang="ko" sz="800" u="sng">
                          <a:solidFill>
                            <a:schemeClr val="hlink"/>
                          </a:solidFill>
                          <a:hlinkClick r:id="rId3"/>
                        </a:rPr>
                        <a:t>서비스정책서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(1.2.1 회원가입 참고)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46" name="Google Shape;246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47" name="Google Shape;247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48" name="Google Shape;248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49" name="Google Shape;249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50" name="Google Shape;250;p24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254" name="Google Shape;254;p24"/>
          <p:cNvSpPr txBox="1"/>
          <p:nvPr/>
        </p:nvSpPr>
        <p:spPr>
          <a:xfrm>
            <a:off x="1785889" y="2040379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255" name="Google Shape;255;p24"/>
          <p:cNvSpPr txBox="1"/>
          <p:nvPr/>
        </p:nvSpPr>
        <p:spPr>
          <a:xfrm>
            <a:off x="1800000" y="262693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256" name="Google Shape;256;p24"/>
          <p:cNvSpPr/>
          <p:nvPr/>
        </p:nvSpPr>
        <p:spPr>
          <a:xfrm>
            <a:off x="1985200" y="2258567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!!!</a:t>
            </a:r>
            <a:endParaRPr sz="800"/>
          </a:p>
        </p:txBody>
      </p:sp>
      <p:sp>
        <p:nvSpPr>
          <p:cNvPr id="257" name="Google Shape;257;p24"/>
          <p:cNvSpPr/>
          <p:nvPr/>
        </p:nvSpPr>
        <p:spPr>
          <a:xfrm>
            <a:off x="1985200" y="2841138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 (</a:t>
            </a:r>
            <a:r>
              <a:rPr b="1" lang="ko" sz="800"/>
              <a:t>!!!!)</a:t>
            </a:r>
            <a:endParaRPr b="1" sz="800"/>
          </a:p>
        </p:txBody>
      </p:sp>
      <p:sp>
        <p:nvSpPr>
          <p:cNvPr id="258" name="Google Shape;258;p24"/>
          <p:cNvSpPr/>
          <p:nvPr/>
        </p:nvSpPr>
        <p:spPr>
          <a:xfrm>
            <a:off x="1985200" y="4078417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올라운드 시작하기</a:t>
            </a:r>
            <a:endParaRPr b="1" sz="800"/>
          </a:p>
        </p:txBody>
      </p:sp>
      <p:sp>
        <p:nvSpPr>
          <p:cNvPr id="259" name="Google Shape;259;p24"/>
          <p:cNvSpPr/>
          <p:nvPr/>
        </p:nvSpPr>
        <p:spPr>
          <a:xfrm>
            <a:off x="1985200" y="3445874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000000"/>
                </a:solidFill>
              </a:rPr>
              <a:t>⦁⦁</a:t>
            </a:r>
            <a:r>
              <a:rPr b="1" lang="ko" sz="800">
                <a:solidFill>
                  <a:srgbClr val="000000"/>
                </a:solidFill>
              </a:rPr>
              <a:t>⦁⦁⦁⦁⦁⦁⦁</a:t>
            </a:r>
            <a:r>
              <a:rPr b="1" lang="ko" sz="800">
                <a:solidFill>
                  <a:srgbClr val="000000"/>
                </a:solidFill>
              </a:rPr>
              <a:t>⦁⦁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865975" y="1720317"/>
            <a:ext cx="98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정보 입력</a:t>
            </a:r>
            <a:endParaRPr b="1" sz="300"/>
          </a:p>
        </p:txBody>
      </p:sp>
      <p:sp>
        <p:nvSpPr>
          <p:cNvPr id="261" name="Google Shape;261;p24"/>
          <p:cNvSpPr txBox="1"/>
          <p:nvPr/>
        </p:nvSpPr>
        <p:spPr>
          <a:xfrm>
            <a:off x="1849389" y="3231652"/>
            <a:ext cx="81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4140200" y="3969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1954475" y="31291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올바른 형식의 비밀번호가 아닙니다.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1954475" y="37387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비밀번호가 일치하지 않습니다.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1934565" y="2526172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올바른 형식의 아이디가 아닙니다.</a:t>
            </a:r>
            <a:endParaRPr b="1" sz="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아이디 찾기 - 본인인증 페이지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72" name="Google Shape;272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73" name="Google Shape;273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74" name="Google Shape;274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75" name="Google Shape;275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76" name="Google Shape;276;p25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아이디 찾기</a:t>
            </a:r>
            <a:endParaRPr b="1" sz="1100"/>
          </a:p>
        </p:txBody>
      </p:sp>
      <p:sp>
        <p:nvSpPr>
          <p:cNvPr id="280" name="Google Shape;280;p25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2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아이디 찾기 - 본인인증(PASS)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87" name="Google Shape;287;p2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88" name="Google Shape;288;p2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89" name="Google Shape;289;p2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90" name="Google Shape;290;p2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91" name="Google Shape;291;p26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75" y="67798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2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아이디 찾기 - 회원ID안내 페이지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아이디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아이디 앞4자리 + 맨끝 1자리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올라운드 시작하기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00" name="Google Shape;300;p2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01" name="Google Shape;301;p2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2" name="Google Shape;302;p2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3" name="Google Shape;303;p2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4" name="Google Shape;304;p27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05" name="Google Shape;3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아이디 찾기</a:t>
            </a:r>
            <a:endParaRPr b="1" sz="1100"/>
          </a:p>
        </p:txBody>
      </p:sp>
      <p:sp>
        <p:nvSpPr>
          <p:cNvPr id="308" name="Google Shape;308;p27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회원님의 아이디는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</a:t>
            </a:r>
            <a:r>
              <a:rPr b="1" lang="ko" sz="800"/>
              <a:t> hyun***720</a:t>
            </a:r>
            <a:r>
              <a:rPr lang="ko" sz="800"/>
              <a:t> 입니다.</a:t>
            </a:r>
            <a:endParaRPr sz="800"/>
          </a:p>
        </p:txBody>
      </p:sp>
      <p:sp>
        <p:nvSpPr>
          <p:cNvPr id="309" name="Google Shape;309;p27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올라운드</a:t>
            </a:r>
            <a:r>
              <a:rPr lang="ko" sz="800"/>
              <a:t> 시작하기</a:t>
            </a:r>
            <a:endParaRPr sz="800"/>
          </a:p>
        </p:txBody>
      </p:sp>
      <p:pic>
        <p:nvPicPr>
          <p:cNvPr id="310" name="Google Shape;3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 txBox="1"/>
          <p:nvPr/>
        </p:nvSpPr>
        <p:spPr>
          <a:xfrm>
            <a:off x="2616200" y="21410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2616200" y="3893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2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본인인증 페이지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18" name="Google Shape;318;p2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19" name="Google Shape;319;p2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20" name="Google Shape;320;p2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21" name="Google Shape;321;p2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22" name="Google Shape;322;p2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27892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찾기</a:t>
            </a:r>
            <a:endParaRPr b="1" sz="1100"/>
          </a:p>
        </p:txBody>
      </p:sp>
      <p:sp>
        <p:nvSpPr>
          <p:cNvPr id="326" name="Google Shape;326;p28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2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본인인증(PASS)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33" name="Google Shape;333;p2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34" name="Google Shape;334;p2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5" name="Google Shape;335;p2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6" name="Google Shape;336;p2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37" name="Google Shape;337;p2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75" y="67798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3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비밀번호 재설정 페이지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46" name="Google Shape;346;p3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47" name="Google Shape;347;p3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48" name="Google Shape;348;p3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49" name="Google Shape;349;p3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50" name="Google Shape;350;p30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354" name="Google Shape;354;p30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355" name="Google Shape;355;p30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56" name="Google Shape;356;p30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8~20 자리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입력하신 비밀번호를 한번 더 입력해주세요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비밀번호 변경하기</a:t>
            </a:r>
            <a:endParaRPr b="1" sz="800"/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3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비밀번호 재설정 페이지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65" name="Google Shape;365;p3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66" name="Google Shape;366;p3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67" name="Google Shape;367;p3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68" name="Google Shape;368;p3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69" name="Google Shape;369;p31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70" name="Google Shape;3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373" name="Google Shape;373;p31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374" name="Google Shape;374;p31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75" name="Google Shape;375;p31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영문, 숫자, 특수문자를 혼합한 8~20 자리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입력하신 비밀번호를 한번 더 입력해주세요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비밀번호 변경하기</a:t>
            </a:r>
            <a:endParaRPr b="1" sz="800"/>
          </a:p>
        </p:txBody>
      </p:sp>
      <p:pic>
        <p:nvPicPr>
          <p:cNvPr id="378" name="Google Shape;3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1"/>
          <p:cNvSpPr txBox="1"/>
          <p:nvPr/>
        </p:nvSpPr>
        <p:spPr>
          <a:xfrm>
            <a:off x="1954475" y="3440572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 확인을 입력해주세요.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1954475" y="2748135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입력해주세요.</a:t>
            </a:r>
            <a:endParaRPr b="1" sz="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{09EA9859-5D73-42E2-890F-C7E41B5437D7}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2020.12.01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00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3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비밀번호 재설정 페이지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86" name="Google Shape;386;p3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87" name="Google Shape;387;p3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8" name="Google Shape;388;p3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9" name="Google Shape;389;p3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0" name="Google Shape;390;p32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sp>
        <p:nvSpPr>
          <p:cNvPr id="394" name="Google Shape;394;p32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비밀번호 </a:t>
            </a:r>
            <a:endParaRPr b="1" sz="200"/>
          </a:p>
        </p:txBody>
      </p:sp>
      <p:sp>
        <p:nvSpPr>
          <p:cNvPr id="395" name="Google Shape;395;p32"/>
          <p:cNvSpPr txBox="1"/>
          <p:nvPr/>
        </p:nvSpPr>
        <p:spPr>
          <a:xfrm>
            <a:off x="1845475" y="2937775"/>
            <a:ext cx="87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 확인</a:t>
            </a:r>
            <a:endParaRPr b="1" sz="200"/>
          </a:p>
        </p:txBody>
      </p:sp>
      <p:sp>
        <p:nvSpPr>
          <p:cNvPr id="396" name="Google Shape;396;p32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⦁⦁⦁⦁ (!!!!)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1"/>
                </a:solidFill>
              </a:rPr>
              <a:t>⦁⦁⦁⦁⦁⦁⦁⦁⦁⦁⦁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비밀번호 변경하기</a:t>
            </a:r>
            <a:endParaRPr b="1" sz="800"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1967749" y="2757968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올바른 형식의 비밀번호가 아닙니다.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1967749" y="3443768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비밀번호가 일치하지 않습니다.</a:t>
            </a:r>
            <a:endParaRPr b="1" sz="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p3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비밀번호 찾기 - 변경완료 안내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올라운드 로그인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로그인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07" name="Google Shape;407;p3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408" name="Google Shape;408;p3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09" name="Google Shape;409;p3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0" name="Google Shape;410;p3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1" name="Google Shape;411;p33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2090250" y="2148388"/>
            <a:ext cx="229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변경완료</a:t>
            </a:r>
            <a:endParaRPr sz="800"/>
          </a:p>
        </p:txBody>
      </p:sp>
      <p:sp>
        <p:nvSpPr>
          <p:cNvPr id="415" name="Google Shape;415;p33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올라운드</a:t>
            </a:r>
            <a:r>
              <a:rPr lang="ko" sz="800"/>
              <a:t> 로그인하기</a:t>
            </a:r>
            <a:endParaRPr sz="800"/>
          </a:p>
        </p:txBody>
      </p:sp>
      <p:sp>
        <p:nvSpPr>
          <p:cNvPr id="416" name="Google Shape;416;p33"/>
          <p:cNvSpPr txBox="1"/>
          <p:nvPr/>
        </p:nvSpPr>
        <p:spPr>
          <a:xfrm>
            <a:off x="2446125" y="1167275"/>
            <a:ext cx="145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비밀번호 재설정</a:t>
            </a:r>
            <a:endParaRPr b="1" sz="1100"/>
          </a:p>
        </p:txBody>
      </p:sp>
      <p:pic>
        <p:nvPicPr>
          <p:cNvPr id="417" name="Google Shape;4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3"/>
          <p:cNvSpPr txBox="1"/>
          <p:nvPr/>
        </p:nvSpPr>
        <p:spPr>
          <a:xfrm>
            <a:off x="2616200" y="3893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인 증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로그인 페이지 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시작하기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올바르게 입력 후 클릭 시 메인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회원가입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회원가입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아이디 / 비밀번호 찾기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클릭시 각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2" name="Google Shape;72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인 증 </a:t>
            </a:r>
            <a:endParaRPr b="1" sz="1000"/>
          </a:p>
        </p:txBody>
      </p:sp>
      <p:sp>
        <p:nvSpPr>
          <p:cNvPr id="73" name="Google Shape;73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4" name="Google Shape;74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80" name="Google Shape;80;p16"/>
          <p:cNvSpPr txBox="1"/>
          <p:nvPr/>
        </p:nvSpPr>
        <p:spPr>
          <a:xfrm>
            <a:off x="1897025" y="2937763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81" name="Google Shape;81;p16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아이디를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비밀번호를 입력해주세요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시작하기</a:t>
            </a:r>
            <a:endParaRPr b="1" sz="800"/>
          </a:p>
        </p:txBody>
      </p:sp>
      <p:sp>
        <p:nvSpPr>
          <p:cNvPr id="84" name="Google Shape;84;p16"/>
          <p:cNvSpPr txBox="1"/>
          <p:nvPr/>
        </p:nvSpPr>
        <p:spPr>
          <a:xfrm>
            <a:off x="1963550" y="4310875"/>
            <a:ext cx="578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회원가입</a:t>
            </a:r>
            <a:endParaRPr b="1" sz="200"/>
          </a:p>
        </p:txBody>
      </p:sp>
      <p:sp>
        <p:nvSpPr>
          <p:cNvPr id="85" name="Google Shape;85;p16"/>
          <p:cNvSpPr txBox="1"/>
          <p:nvPr/>
        </p:nvSpPr>
        <p:spPr>
          <a:xfrm>
            <a:off x="3429000" y="4310875"/>
            <a:ext cx="65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아이디 찾기</a:t>
            </a:r>
            <a:endParaRPr sz="100"/>
          </a:p>
        </p:txBody>
      </p:sp>
      <p:sp>
        <p:nvSpPr>
          <p:cNvPr id="86" name="Google Shape;86;p16"/>
          <p:cNvSpPr txBox="1"/>
          <p:nvPr/>
        </p:nvSpPr>
        <p:spPr>
          <a:xfrm>
            <a:off x="3978825" y="4310875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찾기</a:t>
            </a:r>
            <a:endParaRPr sz="100"/>
          </a:p>
        </p:txBody>
      </p:sp>
      <p:cxnSp>
        <p:nvCxnSpPr>
          <p:cNvPr id="87" name="Google Shape;87;p16"/>
          <p:cNvCxnSpPr/>
          <p:nvPr/>
        </p:nvCxnSpPr>
        <p:spPr>
          <a:xfrm>
            <a:off x="4012800" y="4332925"/>
            <a:ext cx="0" cy="17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2728050" y="10910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올라운드</a:t>
            </a:r>
            <a:endParaRPr b="1" sz="1100"/>
          </a:p>
        </p:txBody>
      </p:sp>
      <p:sp>
        <p:nvSpPr>
          <p:cNvPr id="89" name="Google Shape;89;p16"/>
          <p:cNvSpPr txBox="1"/>
          <p:nvPr/>
        </p:nvSpPr>
        <p:spPr>
          <a:xfrm>
            <a:off x="1867474" y="3893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67474" y="4350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341821" y="4350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로그인 페이지 - 오류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미입력 시 알림문구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아이디 비밀번호 입력오류 문구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올바르지 않은 아이디와 비밀번호를 입력 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알림문구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인 증 </a:t>
            </a:r>
            <a:endParaRPr b="1"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9" name="Google Shape;99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0" name="Google Shape;100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1" name="Google Shape;101;p17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845475" y="2257388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아이디</a:t>
            </a:r>
            <a:endParaRPr b="1" sz="200"/>
          </a:p>
        </p:txBody>
      </p:sp>
      <p:sp>
        <p:nvSpPr>
          <p:cNvPr id="105" name="Google Shape;105;p17"/>
          <p:cNvSpPr txBox="1"/>
          <p:nvPr/>
        </p:nvSpPr>
        <p:spPr>
          <a:xfrm>
            <a:off x="1897025" y="2937763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비밀번호</a:t>
            </a:r>
            <a:endParaRPr b="1" sz="200"/>
          </a:p>
        </p:txBody>
      </p:sp>
      <p:sp>
        <p:nvSpPr>
          <p:cNvPr id="106" name="Google Shape;106;p17"/>
          <p:cNvSpPr/>
          <p:nvPr/>
        </p:nvSpPr>
        <p:spPr>
          <a:xfrm>
            <a:off x="1980025" y="2471600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아이디 입력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980025" y="3151975"/>
            <a:ext cx="25920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7B7B7"/>
                </a:solidFill>
              </a:rPr>
              <a:t>비밀번호 입력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980000" y="3952825"/>
            <a:ext cx="2592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시작하기</a:t>
            </a:r>
            <a:endParaRPr b="1" sz="800"/>
          </a:p>
        </p:txBody>
      </p:sp>
      <p:sp>
        <p:nvSpPr>
          <p:cNvPr id="109" name="Google Shape;109;p17"/>
          <p:cNvSpPr txBox="1"/>
          <p:nvPr/>
        </p:nvSpPr>
        <p:spPr>
          <a:xfrm>
            <a:off x="1963550" y="4310875"/>
            <a:ext cx="578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회원가입</a:t>
            </a:r>
            <a:endParaRPr b="1" sz="200"/>
          </a:p>
        </p:txBody>
      </p:sp>
      <p:sp>
        <p:nvSpPr>
          <p:cNvPr id="110" name="Google Shape;110;p17"/>
          <p:cNvSpPr txBox="1"/>
          <p:nvPr/>
        </p:nvSpPr>
        <p:spPr>
          <a:xfrm>
            <a:off x="3429000" y="4310875"/>
            <a:ext cx="654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아이디 찾기</a:t>
            </a:r>
            <a:endParaRPr sz="100"/>
          </a:p>
        </p:txBody>
      </p:sp>
      <p:sp>
        <p:nvSpPr>
          <p:cNvPr id="111" name="Google Shape;111;p17"/>
          <p:cNvSpPr txBox="1"/>
          <p:nvPr/>
        </p:nvSpPr>
        <p:spPr>
          <a:xfrm>
            <a:off x="3978825" y="4310875"/>
            <a:ext cx="69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찾기</a:t>
            </a:r>
            <a:endParaRPr sz="100"/>
          </a:p>
        </p:txBody>
      </p:sp>
      <p:cxnSp>
        <p:nvCxnSpPr>
          <p:cNvPr id="112" name="Google Shape;112;p17"/>
          <p:cNvCxnSpPr/>
          <p:nvPr/>
        </p:nvCxnSpPr>
        <p:spPr>
          <a:xfrm>
            <a:off x="4012800" y="4332925"/>
            <a:ext cx="0" cy="17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2728050" y="10910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올라운드</a:t>
            </a:r>
            <a:endParaRPr b="1" sz="1100"/>
          </a:p>
        </p:txBody>
      </p:sp>
      <p:sp>
        <p:nvSpPr>
          <p:cNvPr id="114" name="Google Shape;114;p17"/>
          <p:cNvSpPr txBox="1"/>
          <p:nvPr/>
        </p:nvSpPr>
        <p:spPr>
          <a:xfrm>
            <a:off x="1941201" y="2768046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아이디를 입력해주세요 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961112" y="3440572"/>
            <a:ext cx="1798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0000"/>
                </a:solidFill>
              </a:rPr>
              <a:t>비밀번호를 입력해주세요 </a:t>
            </a:r>
            <a:endParaRPr b="1" sz="200"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629100" y="4647550"/>
            <a:ext cx="3240000" cy="288000"/>
          </a:xfrm>
          <a:prstGeom prst="rect">
            <a:avLst/>
          </a:prstGeom>
          <a:solidFill>
            <a:srgbClr val="E769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!   아이디 또는 비밀번호를 확인해주세요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778000" y="45794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867474" y="2750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</a:t>
                      </a: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로그인 페이지 - 약관동의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뒤로가기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이전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전체동의 체크박스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각 체크박스 클릭 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이동버튼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이용약관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인 증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25" name="Google Shape;125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6" name="Google Shape;126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7" name="Google Shape;127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8" name="Google Shape;128;p18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회원가입</a:t>
            </a:r>
            <a:endParaRPr b="1" sz="1100"/>
          </a:p>
        </p:txBody>
      </p:sp>
      <p:sp>
        <p:nvSpPr>
          <p:cNvPr id="132" name="Google Shape;132;p18"/>
          <p:cNvSpPr txBox="1"/>
          <p:nvPr/>
        </p:nvSpPr>
        <p:spPr>
          <a:xfrm>
            <a:off x="1865975" y="1953150"/>
            <a:ext cx="88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약관동의</a:t>
            </a:r>
            <a:endParaRPr b="1" sz="200"/>
          </a:p>
        </p:txBody>
      </p:sp>
      <p:sp>
        <p:nvSpPr>
          <p:cNvPr id="133" name="Google Shape;133;p18"/>
          <p:cNvSpPr txBox="1"/>
          <p:nvPr/>
        </p:nvSpPr>
        <p:spPr>
          <a:xfrm>
            <a:off x="2159200" y="2302425"/>
            <a:ext cx="95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전체 동의하기</a:t>
            </a:r>
            <a:endParaRPr sz="200"/>
          </a:p>
        </p:txBody>
      </p:sp>
      <p:sp>
        <p:nvSpPr>
          <p:cNvPr id="134" name="Google Shape;134;p18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다음으로</a:t>
            </a:r>
            <a:endParaRPr b="1"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2159200" y="2615025"/>
            <a:ext cx="1115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서비스 이용약관</a:t>
            </a:r>
            <a:endParaRPr sz="200"/>
          </a:p>
        </p:txBody>
      </p:sp>
      <p:sp>
        <p:nvSpPr>
          <p:cNvPr id="136" name="Google Shape;136;p18"/>
          <p:cNvSpPr txBox="1"/>
          <p:nvPr/>
        </p:nvSpPr>
        <p:spPr>
          <a:xfrm>
            <a:off x="2159200" y="2927613"/>
            <a:ext cx="1769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 개인(신용)정보 수집 및 이용</a:t>
            </a:r>
            <a:endParaRPr sz="200"/>
          </a:p>
        </p:txBody>
      </p:sp>
      <p:sp>
        <p:nvSpPr>
          <p:cNvPr id="137" name="Google Shape;137;p18"/>
          <p:cNvSpPr/>
          <p:nvPr/>
        </p:nvSpPr>
        <p:spPr>
          <a:xfrm>
            <a:off x="1981600" y="23279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981600" y="2640525"/>
            <a:ext cx="177600" cy="16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981600" y="2953113"/>
            <a:ext cx="177600" cy="163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 rot="10800000">
            <a:off x="4313888" y="25230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 rot="10800000">
            <a:off x="4313888" y="2835675"/>
            <a:ext cx="39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＜</a:t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 rot="-2909173">
            <a:off x="1916185" y="2882520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854200" y="225042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368800" y="25220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778000" y="9218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인증 - 서비스 이용약관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52" name="Google Shape;152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인 증 </a:t>
            </a:r>
            <a:endParaRPr b="1" sz="1000"/>
          </a:p>
        </p:txBody>
      </p:sp>
      <p:sp>
        <p:nvSpPr>
          <p:cNvPr id="153" name="Google Shape;153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4" name="Google Shape;154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5" name="Google Shape;155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6" name="Google Shape;156;p19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2637700" y="1167275"/>
            <a:ext cx="1289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서비스 이용약관</a:t>
            </a:r>
            <a:endParaRPr b="1" sz="1100"/>
          </a:p>
        </p:txBody>
      </p:sp>
      <p:sp>
        <p:nvSpPr>
          <p:cNvPr id="160" name="Google Shape;160;p19"/>
          <p:cNvSpPr txBox="1"/>
          <p:nvPr/>
        </p:nvSpPr>
        <p:spPr>
          <a:xfrm>
            <a:off x="1981650" y="1697600"/>
            <a:ext cx="25431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㈜뉴본홀딩스(이하 "회사"라 함)가 제공하는 올라운드 서비스(이하 ‘서비스’라 함)의 이용약관은 다음의 내용을 담고 있습니다.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제1조. 목적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본 약관은 회사 제공하는 서비스의 이용과 절차 등에 관하여 필요한 사항을 규정함을 목적으로 한다.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제2조. 용어의 정의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이 약관에 사용하는 용어의 정의는 다음 각호와 같다.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252D"/>
                </a:solidFill>
              </a:rPr>
              <a:t>① ‘서비스’라 함은 ‘회사’가 플랫폼을 통하여 ‘고객회원’의 자산, 보험 관리를 지원하는 아래의 내용을 지칭한다.</a:t>
            </a:r>
            <a:endParaRPr sz="800">
              <a:solidFill>
                <a:srgbClr val="2025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sz="800">
              <a:solidFill>
                <a:srgbClr val="20252D"/>
              </a:solidFill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로그인 페이지 - 본인인증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본인인증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본인인증 진행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67" name="Google Shape;167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68" name="Google Shape;168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9" name="Google Shape;169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0" name="Google Shape;170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1" name="Google Shape;171;p20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2728050" y="1167275"/>
            <a:ext cx="901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회원가입</a:t>
            </a:r>
            <a:endParaRPr b="1" sz="1100"/>
          </a:p>
        </p:txBody>
      </p:sp>
      <p:sp>
        <p:nvSpPr>
          <p:cNvPr id="175" name="Google Shape;175;p20"/>
          <p:cNvSpPr txBox="1"/>
          <p:nvPr/>
        </p:nvSpPr>
        <p:spPr>
          <a:xfrm>
            <a:off x="1865975" y="1953150"/>
            <a:ext cx="88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본인인증</a:t>
            </a:r>
            <a:endParaRPr b="1" sz="200"/>
          </a:p>
        </p:txBody>
      </p:sp>
      <p:sp>
        <p:nvSpPr>
          <p:cNvPr id="176" name="Google Shape;176;p20"/>
          <p:cNvSpPr/>
          <p:nvPr/>
        </p:nvSpPr>
        <p:spPr>
          <a:xfrm>
            <a:off x="1981600" y="3952825"/>
            <a:ext cx="2590500" cy="28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본인인증 하기</a:t>
            </a:r>
            <a:endParaRPr sz="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48" y="974800"/>
            <a:ext cx="507789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216400" y="389364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{DD97B5A0-4104-479D-AC46-241204099AE5}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로그인 페이지 - 본인인증(PASS)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84" name="Google Shape;184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인 증  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6" name="Google Shape;186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7" name="Google Shape;187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8" name="Google Shape;188;p21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1629100" y="615450"/>
            <a:ext cx="3240000" cy="43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75" y="677987"/>
            <a:ext cx="2644650" cy="412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