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1587">
          <p15:clr>
            <a:srgbClr val="A4A3A4"/>
          </p15:clr>
        </p15:guide>
        <p15:guide id="2" pos="2600">
          <p15:clr>
            <a:srgbClr val="9AA0A6"/>
          </p15:clr>
        </p15:guide>
        <p15:guide id="3" pos="3655">
          <p15:clr>
            <a:srgbClr val="9AA0A6"/>
          </p15:clr>
        </p15:guide>
        <p15:guide id="4" pos="201">
          <p15:clr>
            <a:srgbClr val="9AA0A6"/>
          </p15:clr>
        </p15:guide>
        <p15:guide id="5" pos="1931">
          <p15:clr>
            <a:srgbClr val="9AA0A6"/>
          </p15:clr>
        </p15:guide>
        <p15:guide id="6" pos="90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B3A921C-05A3-44F2-8428-0C0E444FFE19}">
  <a:tblStyle styleId="{5B3A921C-05A3-44F2-8428-0C0E444FFE1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2BBFDCB0-9FBF-46B7-B557-50BA718FD54D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587"/>
        <p:guide pos="2600"/>
        <p:guide pos="3655"/>
        <p:guide pos="201"/>
        <p:guide pos="1931"/>
        <p:guide pos="90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24" Type="http://schemas.openxmlformats.org/officeDocument/2006/relationships/slide" Target="slides/slide18.xml"/><Relationship Id="rId12" Type="http://schemas.openxmlformats.org/officeDocument/2006/relationships/slide" Target="slides/slide6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ac0c30ca30_0_9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ac0c30ca30_0_9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a34d25c001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Google Shape;659;ga34d25c001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ac659ff042_0_5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7" name="Google Shape;717;gac659ff042_0_5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ga34d25c001_1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9" name="Google Shape;849;ga34d25c001_1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6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ga25a529da0_0_5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8" name="Google Shape;928;ga25a529da0_0_5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2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ga34d25c001_1_4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4" name="Google Shape;984;ga34d25c001_1_4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6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ga34d25c001_1_4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8" name="Google Shape;1038;ga34d25c001_1_4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7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Google Shape;1158;ga34d25c001_1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9" name="Google Shape;1159;ga34d25c001_1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7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Google Shape;1268;ga34d25c001_1_6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9" name="Google Shape;1269;ga34d25c001_1_6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a73ae445c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a73ae445c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a5a328105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a5a328105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ac0c30ca30_0_13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ac0c30ca30_0_1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a76dcf00e1_0_6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a76dcf00e1_0_6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ac0c30ca30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ac0c30ca30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a5a328105a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a5a328105a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ac0c30ca30_0_8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ac0c30ca30_0_8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a25a529da0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a25a529da0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graphicFrame>
        <p:nvGraphicFramePr>
          <p:cNvPr id="19" name="Google Shape;19;p4"/>
          <p:cNvGraphicFramePr/>
          <p:nvPr/>
        </p:nvGraphicFramePr>
        <p:xfrm>
          <a:off x="86850" y="115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{5B3A921C-05A3-44F2-8428-0C0E444FFE19}</a:tableStyleId>
              </a:tblPr>
              <a:tblGrid>
                <a:gridCol w="713225"/>
                <a:gridCol w="1269750"/>
                <a:gridCol w="635900"/>
                <a:gridCol w="948050"/>
                <a:gridCol w="640750"/>
                <a:gridCol w="1550625"/>
                <a:gridCol w="607875"/>
                <a:gridCol w="784750"/>
              </a:tblGrid>
              <a:tr h="328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800">
                          <a:solidFill>
                            <a:srgbClr val="FFFFFF"/>
                          </a:solidFill>
                        </a:rPr>
                        <a:t>CHAPTER</a:t>
                      </a:r>
                      <a:endParaRPr b="1"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800">
                          <a:solidFill>
                            <a:srgbClr val="FFFFFF"/>
                          </a:solidFill>
                        </a:rPr>
                        <a:t>PAGE ID</a:t>
                      </a:r>
                      <a:endParaRPr b="1"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800">
                          <a:solidFill>
                            <a:srgbClr val="FFFFFF"/>
                          </a:solidFill>
                        </a:rPr>
                        <a:t>TITLE</a:t>
                      </a:r>
                      <a:endParaRPr b="1"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800">
                          <a:solidFill>
                            <a:srgbClr val="FFFFFF"/>
                          </a:solidFill>
                        </a:rPr>
                        <a:t>PAGE</a:t>
                      </a:r>
                      <a:endParaRPr b="1"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slide" Target="/ppt/slides/slide12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slide" Target="/ppt/slides/slide12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slide" Target="/ppt/slides/slide8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slide" Target="/ppt/slides/slide8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slide" Target="/ppt/slides/slide6.xml"/><Relationship Id="rId5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hyperlink" Target="https://docs.google.com/spreadsheets/d/19ZueJ7Ue8OX4nB2Xv6jYRRkpz1K4vo47l1u56Vaw0Hc/edit#gid=0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slide" Target="/ppt/slides/slide10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436625" y="316200"/>
            <a:ext cx="6224100" cy="2503500"/>
          </a:xfrm>
          <a:prstGeom prst="roundRect">
            <a:avLst>
              <a:gd fmla="val 16667" name="adj"/>
            </a:avLst>
          </a:prstGeom>
          <a:solidFill>
            <a:srgbClr val="674EA7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300">
                <a:solidFill>
                  <a:srgbClr val="FFFFFF"/>
                </a:solidFill>
              </a:rPr>
              <a:t>올라운드 </a:t>
            </a:r>
            <a:endParaRPr b="1" sz="43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600">
                <a:solidFill>
                  <a:srgbClr val="FFFFFF"/>
                </a:solidFill>
              </a:rPr>
              <a:t>Web site Development Storyboard</a:t>
            </a:r>
            <a:endParaRPr b="1" sz="2600">
              <a:solidFill>
                <a:srgbClr val="FFFFFF"/>
              </a:solidFill>
            </a:endParaRPr>
          </a:p>
        </p:txBody>
      </p:sp>
      <p:graphicFrame>
        <p:nvGraphicFramePr>
          <p:cNvPr id="55" name="Google Shape;55;p13"/>
          <p:cNvGraphicFramePr/>
          <p:nvPr/>
        </p:nvGraphicFramePr>
        <p:xfrm>
          <a:off x="330788" y="3576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{5B3A921C-05A3-44F2-8428-0C0E444FFE19}</a:tableStyleId>
              </a:tblPr>
              <a:tblGrid>
                <a:gridCol w="2120600"/>
                <a:gridCol w="2120600"/>
                <a:gridCol w="2120600"/>
                <a:gridCol w="2120600"/>
              </a:tblGrid>
              <a:tr h="305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Document Version</a:t>
                      </a:r>
                      <a:endParaRPr sz="11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Last Updated</a:t>
                      </a:r>
                      <a:endParaRPr sz="11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Planner </a:t>
                      </a:r>
                      <a:endParaRPr sz="11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Department </a:t>
                      </a:r>
                      <a:endParaRPr sz="1100"/>
                    </a:p>
                  </a:txBody>
                  <a:tcPr marT="0" marB="0" marR="0" marL="0" anchor="ctr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05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1.0.5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2020.11.23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함현승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연구개발팀</a:t>
                      </a:r>
                      <a:endParaRPr sz="1000"/>
                    </a:p>
                  </a:txBody>
                  <a:tcPr marT="0" marB="0" marR="0" marL="0" anchor="ctr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</a:tbl>
          </a:graphicData>
        </a:graphic>
      </p:graphicFrame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0450" y="715825"/>
            <a:ext cx="1467375" cy="146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5" name="Google Shape;59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99800"/>
            <a:ext cx="6623000" cy="4643701"/>
          </a:xfrm>
          <a:prstGeom prst="rect">
            <a:avLst/>
          </a:prstGeom>
          <a:noFill/>
          <a:ln>
            <a:noFill/>
          </a:ln>
        </p:spPr>
      </p:pic>
      <p:sp>
        <p:nvSpPr>
          <p:cNvPr id="596" name="Google Shape;596;p22"/>
          <p:cNvSpPr/>
          <p:nvPr/>
        </p:nvSpPr>
        <p:spPr>
          <a:xfrm>
            <a:off x="159300" y="577225"/>
            <a:ext cx="6280500" cy="44553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597" name="Google Shape;597;p22"/>
          <p:cNvGraphicFramePr/>
          <p:nvPr/>
        </p:nvGraphicFramePr>
        <p:xfrm>
          <a:off x="6623000" y="4998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{2BBFDCB0-9FBF-46B7-B557-50BA718FD54D}</a:tableStyleId>
              </a:tblPr>
              <a:tblGrid>
                <a:gridCol w="382850"/>
                <a:gridCol w="1994150"/>
              </a:tblGrid>
              <a:tr h="358075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800">
                          <a:solidFill>
                            <a:schemeClr val="dk1"/>
                          </a:solidFill>
                        </a:rPr>
                        <a:t># 고객사 - 프로젝트 - 매출내역 등록 </a:t>
                      </a:r>
                      <a:endParaRPr b="1" sz="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</a:tr>
              <a:tr h="324050">
                <a:tc gridSpan="2" rowSpan="9"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# alert는 </a:t>
                      </a:r>
                      <a:r>
                        <a:rPr lang="ko" sz="800" u="sng">
                          <a:solidFill>
                            <a:schemeClr val="hlink"/>
                          </a:solidFill>
                          <a:hlinkClick action="ppaction://hlinksldjump" r:id="rId4"/>
                        </a:rPr>
                        <a:t>다음 페이지</a:t>
                      </a:r>
                      <a:r>
                        <a:rPr lang="ko" sz="800"/>
                        <a:t> 참고 </a:t>
                      </a:r>
                      <a:endParaRPr sz="800">
                        <a:solidFill>
                          <a:srgbClr val="0000FF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1. 매출 종류select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2. 매출 담당자 select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- 프로젝트 담당자로 등록된 인원 조회 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3. 매출액 입력 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- 숫자 입력 시 밑에 단위 표시 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9" hMerge="1"/>
              </a:tr>
              <a:tr h="44722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608375">
                <a:tc gridSpan="2" vMerge="1"/>
                <a:tc hMerge="1" vMerge="1"/>
              </a:tr>
              <a:tr h="60837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432700">
                <a:tc gridSpan="2" vMerge="1"/>
                <a:tc hMerge="1" vMerge="1"/>
              </a:tr>
            </a:tbl>
          </a:graphicData>
        </a:graphic>
      </p:graphicFrame>
      <p:sp>
        <p:nvSpPr>
          <p:cNvPr id="598" name="Google Shape;598;p22"/>
          <p:cNvSpPr txBox="1"/>
          <p:nvPr/>
        </p:nvSpPr>
        <p:spPr>
          <a:xfrm>
            <a:off x="851075" y="162825"/>
            <a:ext cx="11988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고객사</a:t>
            </a:r>
            <a:endParaRPr b="1" sz="1000"/>
          </a:p>
        </p:txBody>
      </p:sp>
      <p:sp>
        <p:nvSpPr>
          <p:cNvPr id="599" name="Google Shape;599;p22"/>
          <p:cNvSpPr txBox="1"/>
          <p:nvPr/>
        </p:nvSpPr>
        <p:spPr>
          <a:xfrm>
            <a:off x="2756075" y="162825"/>
            <a:ext cx="8556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600" name="Google Shape;600;p22"/>
          <p:cNvSpPr txBox="1"/>
          <p:nvPr/>
        </p:nvSpPr>
        <p:spPr>
          <a:xfrm>
            <a:off x="4356275" y="162825"/>
            <a:ext cx="14460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매출내역 등록</a:t>
            </a:r>
            <a:endParaRPr b="1" sz="1000"/>
          </a:p>
        </p:txBody>
      </p:sp>
      <p:sp>
        <p:nvSpPr>
          <p:cNvPr id="601" name="Google Shape;601;p22"/>
          <p:cNvSpPr txBox="1"/>
          <p:nvPr/>
        </p:nvSpPr>
        <p:spPr>
          <a:xfrm>
            <a:off x="6489875" y="162825"/>
            <a:ext cx="7185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602" name="Google Shape;602;p22"/>
          <p:cNvSpPr/>
          <p:nvPr/>
        </p:nvSpPr>
        <p:spPr>
          <a:xfrm>
            <a:off x="159300" y="577225"/>
            <a:ext cx="828000" cy="4455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22"/>
          <p:cNvSpPr txBox="1"/>
          <p:nvPr/>
        </p:nvSpPr>
        <p:spPr>
          <a:xfrm>
            <a:off x="177326" y="1457655"/>
            <a:ext cx="795000" cy="214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22"/>
          <p:cNvSpPr txBox="1"/>
          <p:nvPr/>
        </p:nvSpPr>
        <p:spPr>
          <a:xfrm>
            <a:off x="3244617" y="2110643"/>
            <a:ext cx="6789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담당자 </a:t>
            </a:r>
            <a:endParaRPr b="1" sz="200"/>
          </a:p>
        </p:txBody>
      </p:sp>
      <p:sp>
        <p:nvSpPr>
          <p:cNvPr id="605" name="Google Shape;605;p22"/>
          <p:cNvSpPr txBox="1"/>
          <p:nvPr/>
        </p:nvSpPr>
        <p:spPr>
          <a:xfrm>
            <a:off x="3244617" y="2406306"/>
            <a:ext cx="6789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완료일</a:t>
            </a:r>
            <a:endParaRPr b="1" sz="200"/>
          </a:p>
        </p:txBody>
      </p:sp>
      <p:sp>
        <p:nvSpPr>
          <p:cNvPr id="606" name="Google Shape;606;p22"/>
          <p:cNvSpPr txBox="1"/>
          <p:nvPr/>
        </p:nvSpPr>
        <p:spPr>
          <a:xfrm>
            <a:off x="3940110" y="2108689"/>
            <a:ext cx="6789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 윤범상 팀장</a:t>
            </a:r>
            <a:endParaRPr sz="200"/>
          </a:p>
        </p:txBody>
      </p:sp>
      <p:sp>
        <p:nvSpPr>
          <p:cNvPr id="607" name="Google Shape;607;p22"/>
          <p:cNvSpPr txBox="1"/>
          <p:nvPr/>
        </p:nvSpPr>
        <p:spPr>
          <a:xfrm>
            <a:off x="4112010" y="2392489"/>
            <a:ext cx="6789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/>
              <a:t>-</a:t>
            </a:r>
            <a:endParaRPr b="1" sz="600"/>
          </a:p>
        </p:txBody>
      </p:sp>
      <p:cxnSp>
        <p:nvCxnSpPr>
          <p:cNvPr id="608" name="Google Shape;608;p22"/>
          <p:cNvCxnSpPr/>
          <p:nvPr/>
        </p:nvCxnSpPr>
        <p:spPr>
          <a:xfrm>
            <a:off x="3241568" y="2358162"/>
            <a:ext cx="2008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9" name="Google Shape;609;p22"/>
          <p:cNvCxnSpPr/>
          <p:nvPr/>
        </p:nvCxnSpPr>
        <p:spPr>
          <a:xfrm>
            <a:off x="3244575" y="2662962"/>
            <a:ext cx="20121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10" name="Google Shape;610;p22"/>
          <p:cNvGrpSpPr/>
          <p:nvPr/>
        </p:nvGrpSpPr>
        <p:grpSpPr>
          <a:xfrm>
            <a:off x="3756408" y="2140277"/>
            <a:ext cx="183687" cy="173310"/>
            <a:chOff x="1760996" y="2381134"/>
            <a:chExt cx="271164" cy="268782"/>
          </a:xfrm>
        </p:grpSpPr>
        <p:sp>
          <p:nvSpPr>
            <p:cNvPr id="611" name="Google Shape;611;p22"/>
            <p:cNvSpPr/>
            <p:nvPr/>
          </p:nvSpPr>
          <p:spPr>
            <a:xfrm>
              <a:off x="1760996" y="2381134"/>
              <a:ext cx="270000" cy="2673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/>
            </a:p>
          </p:txBody>
        </p:sp>
        <p:cxnSp>
          <p:nvCxnSpPr>
            <p:cNvPr id="612" name="Google Shape;612;p22"/>
            <p:cNvCxnSpPr/>
            <p:nvPr/>
          </p:nvCxnSpPr>
          <p:spPr>
            <a:xfrm flipH="1" rot="10800000">
              <a:off x="1763360" y="2381388"/>
              <a:ext cx="268800" cy="2652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3" name="Google Shape;613;p22"/>
            <p:cNvCxnSpPr/>
            <p:nvPr/>
          </p:nvCxnSpPr>
          <p:spPr>
            <a:xfrm>
              <a:off x="1762375" y="2383215"/>
              <a:ext cx="269700" cy="2667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14" name="Google Shape;614;p22"/>
          <p:cNvGrpSpPr/>
          <p:nvPr/>
        </p:nvGrpSpPr>
        <p:grpSpPr>
          <a:xfrm>
            <a:off x="4505100" y="2140277"/>
            <a:ext cx="183687" cy="173310"/>
            <a:chOff x="1760996" y="2381134"/>
            <a:chExt cx="271164" cy="268782"/>
          </a:xfrm>
        </p:grpSpPr>
        <p:sp>
          <p:nvSpPr>
            <p:cNvPr id="615" name="Google Shape;615;p22"/>
            <p:cNvSpPr/>
            <p:nvPr/>
          </p:nvSpPr>
          <p:spPr>
            <a:xfrm>
              <a:off x="1760996" y="2381134"/>
              <a:ext cx="270000" cy="2673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/>
            </a:p>
          </p:txBody>
        </p:sp>
        <p:cxnSp>
          <p:nvCxnSpPr>
            <p:cNvPr id="616" name="Google Shape;616;p22"/>
            <p:cNvCxnSpPr/>
            <p:nvPr/>
          </p:nvCxnSpPr>
          <p:spPr>
            <a:xfrm flipH="1" rot="10800000">
              <a:off x="1763360" y="2381388"/>
              <a:ext cx="268800" cy="2652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7" name="Google Shape;617;p22"/>
            <p:cNvCxnSpPr/>
            <p:nvPr/>
          </p:nvCxnSpPr>
          <p:spPr>
            <a:xfrm>
              <a:off x="1762375" y="2383215"/>
              <a:ext cx="269700" cy="2667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18" name="Google Shape;618;p22"/>
          <p:cNvSpPr txBox="1"/>
          <p:nvPr/>
        </p:nvSpPr>
        <p:spPr>
          <a:xfrm>
            <a:off x="4702102" y="2108700"/>
            <a:ext cx="5544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이근학 차석</a:t>
            </a:r>
            <a:endParaRPr sz="200"/>
          </a:p>
        </p:txBody>
      </p:sp>
      <p:sp>
        <p:nvSpPr>
          <p:cNvPr id="619" name="Google Shape;619;p22"/>
          <p:cNvSpPr/>
          <p:nvPr/>
        </p:nvSpPr>
        <p:spPr>
          <a:xfrm>
            <a:off x="1507075" y="1245900"/>
            <a:ext cx="4410300" cy="2834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22"/>
          <p:cNvSpPr txBox="1"/>
          <p:nvPr/>
        </p:nvSpPr>
        <p:spPr>
          <a:xfrm>
            <a:off x="1828835" y="1508163"/>
            <a:ext cx="1270500" cy="34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/>
              <a:t>매출내역 등록</a:t>
            </a:r>
            <a:endParaRPr b="1" sz="600"/>
          </a:p>
        </p:txBody>
      </p:sp>
      <p:grpSp>
        <p:nvGrpSpPr>
          <p:cNvPr id="621" name="Google Shape;621;p22"/>
          <p:cNvGrpSpPr/>
          <p:nvPr/>
        </p:nvGrpSpPr>
        <p:grpSpPr>
          <a:xfrm>
            <a:off x="1783323" y="3080511"/>
            <a:ext cx="3390600" cy="471714"/>
            <a:chOff x="1783323" y="3080511"/>
            <a:chExt cx="3390600" cy="471714"/>
          </a:xfrm>
        </p:grpSpPr>
        <p:sp>
          <p:nvSpPr>
            <p:cNvPr id="622" name="Google Shape;622;p22"/>
            <p:cNvSpPr txBox="1"/>
            <p:nvPr/>
          </p:nvSpPr>
          <p:spPr>
            <a:xfrm>
              <a:off x="1783323" y="3263325"/>
              <a:ext cx="3390600" cy="2889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900">
                  <a:solidFill>
                    <a:srgbClr val="999999"/>
                  </a:solidFill>
                </a:rPr>
                <a:t>  숫자만 입력하세요                                                                     원</a:t>
              </a:r>
              <a:endParaRPr b="1" sz="900">
                <a:solidFill>
                  <a:srgbClr val="999999"/>
                </a:solidFill>
              </a:endParaRPr>
            </a:p>
          </p:txBody>
        </p:sp>
        <p:sp>
          <p:nvSpPr>
            <p:cNvPr id="623" name="Google Shape;623;p22"/>
            <p:cNvSpPr txBox="1"/>
            <p:nvPr/>
          </p:nvSpPr>
          <p:spPr>
            <a:xfrm>
              <a:off x="1783338" y="3080511"/>
              <a:ext cx="484200" cy="17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/>
                <a:t>매출액</a:t>
              </a:r>
              <a:endParaRPr b="1" sz="800"/>
            </a:p>
          </p:txBody>
        </p:sp>
      </p:grpSp>
      <p:sp>
        <p:nvSpPr>
          <p:cNvPr id="624" name="Google Shape;624;p22"/>
          <p:cNvSpPr txBox="1"/>
          <p:nvPr/>
        </p:nvSpPr>
        <p:spPr>
          <a:xfrm>
            <a:off x="1783352" y="2713625"/>
            <a:ext cx="3390600" cy="288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rgbClr val="999999"/>
                </a:solidFill>
              </a:rPr>
              <a:t>  2020-10-10</a:t>
            </a:r>
            <a:endParaRPr b="1" sz="900">
              <a:solidFill>
                <a:srgbClr val="999999"/>
              </a:solidFill>
            </a:endParaRPr>
          </a:p>
        </p:txBody>
      </p:sp>
      <p:sp>
        <p:nvSpPr>
          <p:cNvPr id="625" name="Google Shape;625;p22"/>
          <p:cNvSpPr txBox="1"/>
          <p:nvPr/>
        </p:nvSpPr>
        <p:spPr>
          <a:xfrm>
            <a:off x="1810996" y="2467550"/>
            <a:ext cx="678900" cy="28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매출 발생일</a:t>
            </a:r>
            <a:endParaRPr b="1" sz="800"/>
          </a:p>
        </p:txBody>
      </p:sp>
      <p:sp>
        <p:nvSpPr>
          <p:cNvPr id="626" name="Google Shape;626;p22"/>
          <p:cNvSpPr/>
          <p:nvPr/>
        </p:nvSpPr>
        <p:spPr>
          <a:xfrm>
            <a:off x="4909471" y="2796792"/>
            <a:ext cx="172500" cy="123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/>
              <a:t>icon</a:t>
            </a:r>
            <a:endParaRPr sz="500"/>
          </a:p>
        </p:txBody>
      </p:sp>
      <p:grpSp>
        <p:nvGrpSpPr>
          <p:cNvPr id="627" name="Google Shape;627;p22"/>
          <p:cNvGrpSpPr/>
          <p:nvPr/>
        </p:nvGrpSpPr>
        <p:grpSpPr>
          <a:xfrm>
            <a:off x="1783336" y="1866236"/>
            <a:ext cx="1262342" cy="523188"/>
            <a:chOff x="1783336" y="1866236"/>
            <a:chExt cx="1262342" cy="523188"/>
          </a:xfrm>
        </p:grpSpPr>
        <p:sp>
          <p:nvSpPr>
            <p:cNvPr id="628" name="Google Shape;628;p22"/>
            <p:cNvSpPr txBox="1"/>
            <p:nvPr/>
          </p:nvSpPr>
          <p:spPr>
            <a:xfrm>
              <a:off x="1783341" y="2100651"/>
              <a:ext cx="1262338" cy="288774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900"/>
                <a:t> 착수금</a:t>
              </a:r>
              <a:endParaRPr b="1" sz="900"/>
            </a:p>
          </p:txBody>
        </p:sp>
        <p:sp>
          <p:nvSpPr>
            <p:cNvPr id="629" name="Google Shape;629;p22"/>
            <p:cNvSpPr txBox="1"/>
            <p:nvPr/>
          </p:nvSpPr>
          <p:spPr>
            <a:xfrm>
              <a:off x="1783336" y="1866236"/>
              <a:ext cx="484078" cy="2887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/>
                <a:t>매출 종류</a:t>
              </a:r>
              <a:endParaRPr b="1" sz="800"/>
            </a:p>
          </p:txBody>
        </p:sp>
        <p:sp>
          <p:nvSpPr>
            <p:cNvPr id="630" name="Google Shape;630;p22"/>
            <p:cNvSpPr/>
            <p:nvPr/>
          </p:nvSpPr>
          <p:spPr>
            <a:xfrm>
              <a:off x="2841643" y="2216959"/>
              <a:ext cx="82799" cy="69285"/>
            </a:xfrm>
            <a:prstGeom prst="flowChartMerge">
              <a:avLst/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1" name="Google Shape;631;p22"/>
          <p:cNvGrpSpPr/>
          <p:nvPr/>
        </p:nvGrpSpPr>
        <p:grpSpPr>
          <a:xfrm>
            <a:off x="3828683" y="1853463"/>
            <a:ext cx="1345275" cy="535962"/>
            <a:chOff x="3828683" y="1853463"/>
            <a:chExt cx="1345275" cy="535962"/>
          </a:xfrm>
        </p:grpSpPr>
        <p:sp>
          <p:nvSpPr>
            <p:cNvPr id="632" name="Google Shape;632;p22"/>
            <p:cNvSpPr txBox="1"/>
            <p:nvPr/>
          </p:nvSpPr>
          <p:spPr>
            <a:xfrm>
              <a:off x="3829125" y="2100651"/>
              <a:ext cx="1344833" cy="288774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900">
                  <a:solidFill>
                    <a:srgbClr val="999999"/>
                  </a:solidFill>
                </a:rPr>
                <a:t>  윤범상</a:t>
              </a:r>
              <a:endParaRPr b="1" sz="900">
                <a:solidFill>
                  <a:srgbClr val="999999"/>
                </a:solidFill>
              </a:endParaRPr>
            </a:p>
          </p:txBody>
        </p:sp>
        <p:sp>
          <p:nvSpPr>
            <p:cNvPr id="633" name="Google Shape;633;p22"/>
            <p:cNvSpPr txBox="1"/>
            <p:nvPr/>
          </p:nvSpPr>
          <p:spPr>
            <a:xfrm>
              <a:off x="3828683" y="1853463"/>
              <a:ext cx="678865" cy="2887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/>
                <a:t>매출 담당자</a:t>
              </a:r>
              <a:endParaRPr b="1" sz="800"/>
            </a:p>
          </p:txBody>
        </p:sp>
        <p:sp>
          <p:nvSpPr>
            <p:cNvPr id="634" name="Google Shape;634;p22"/>
            <p:cNvSpPr/>
            <p:nvPr/>
          </p:nvSpPr>
          <p:spPr>
            <a:xfrm>
              <a:off x="4975243" y="2216959"/>
              <a:ext cx="82799" cy="69285"/>
            </a:xfrm>
            <a:prstGeom prst="flowChartMerge">
              <a:avLst/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5" name="Google Shape;635;p22"/>
          <p:cNvSpPr txBox="1"/>
          <p:nvPr/>
        </p:nvSpPr>
        <p:spPr>
          <a:xfrm>
            <a:off x="5024475" y="3777125"/>
            <a:ext cx="737400" cy="236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매출내역 등록</a:t>
            </a:r>
            <a:endParaRPr b="1" sz="700">
              <a:solidFill>
                <a:srgbClr val="FFFFFF"/>
              </a:solidFill>
            </a:endParaRPr>
          </a:p>
        </p:txBody>
      </p:sp>
      <p:sp>
        <p:nvSpPr>
          <p:cNvPr id="636" name="Google Shape;636;p22"/>
          <p:cNvSpPr txBox="1"/>
          <p:nvPr/>
        </p:nvSpPr>
        <p:spPr>
          <a:xfrm>
            <a:off x="4843308" y="2017579"/>
            <a:ext cx="98400" cy="1071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2</a:t>
            </a:r>
            <a:endParaRPr b="1" sz="700">
              <a:solidFill>
                <a:srgbClr val="FFFFFF"/>
              </a:solidFill>
            </a:endParaRPr>
          </a:p>
        </p:txBody>
      </p:sp>
      <p:sp>
        <p:nvSpPr>
          <p:cNvPr id="637" name="Google Shape;637;p22"/>
          <p:cNvSpPr txBox="1"/>
          <p:nvPr/>
        </p:nvSpPr>
        <p:spPr>
          <a:xfrm>
            <a:off x="4547746" y="3586320"/>
            <a:ext cx="98400" cy="1071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3</a:t>
            </a:r>
            <a:endParaRPr b="1" sz="700">
              <a:solidFill>
                <a:srgbClr val="FFFFFF"/>
              </a:solidFill>
            </a:endParaRPr>
          </a:p>
        </p:txBody>
      </p:sp>
      <p:grpSp>
        <p:nvGrpSpPr>
          <p:cNvPr id="638" name="Google Shape;638;p22"/>
          <p:cNvGrpSpPr/>
          <p:nvPr/>
        </p:nvGrpSpPr>
        <p:grpSpPr>
          <a:xfrm>
            <a:off x="177326" y="1224246"/>
            <a:ext cx="795000" cy="1222766"/>
            <a:chOff x="177326" y="1224246"/>
            <a:chExt cx="795000" cy="1222766"/>
          </a:xfrm>
        </p:grpSpPr>
        <p:sp>
          <p:nvSpPr>
            <p:cNvPr id="639" name="Google Shape;639;p22"/>
            <p:cNvSpPr txBox="1"/>
            <p:nvPr/>
          </p:nvSpPr>
          <p:spPr>
            <a:xfrm>
              <a:off x="177326" y="1457655"/>
              <a:ext cx="795000" cy="2142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40" name="Google Shape;640;p22"/>
            <p:cNvGrpSpPr/>
            <p:nvPr/>
          </p:nvGrpSpPr>
          <p:grpSpPr>
            <a:xfrm>
              <a:off x="400827" y="1224246"/>
              <a:ext cx="501708" cy="1222766"/>
              <a:chOff x="361218" y="1335150"/>
              <a:chExt cx="838135" cy="1529987"/>
            </a:xfrm>
          </p:grpSpPr>
          <p:sp>
            <p:nvSpPr>
              <p:cNvPr id="641" name="Google Shape;641;p22"/>
              <p:cNvSpPr txBox="1"/>
              <p:nvPr/>
            </p:nvSpPr>
            <p:spPr>
              <a:xfrm>
                <a:off x="383353" y="1335150"/>
                <a:ext cx="439800" cy="21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/>
                  <a:t>홈</a:t>
                </a:r>
                <a:endParaRPr sz="300"/>
              </a:p>
            </p:txBody>
          </p:sp>
          <p:sp>
            <p:nvSpPr>
              <p:cNvPr id="642" name="Google Shape;642;p22"/>
              <p:cNvSpPr txBox="1"/>
              <p:nvPr/>
            </p:nvSpPr>
            <p:spPr>
              <a:xfrm>
                <a:off x="361218" y="1653066"/>
                <a:ext cx="624900" cy="21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/>
                  <a:t>고객사</a:t>
                </a:r>
                <a:endParaRPr sz="300"/>
              </a:p>
            </p:txBody>
          </p:sp>
          <p:sp>
            <p:nvSpPr>
              <p:cNvPr id="643" name="Google Shape;643;p22"/>
              <p:cNvSpPr txBox="1"/>
              <p:nvPr/>
            </p:nvSpPr>
            <p:spPr>
              <a:xfrm>
                <a:off x="368552" y="1959505"/>
                <a:ext cx="816000" cy="21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/>
                  <a:t>내 조직</a:t>
                </a:r>
                <a:endParaRPr sz="300"/>
              </a:p>
            </p:txBody>
          </p:sp>
          <p:sp>
            <p:nvSpPr>
              <p:cNvPr id="644" name="Google Shape;644;p22"/>
              <p:cNvSpPr txBox="1"/>
              <p:nvPr/>
            </p:nvSpPr>
            <p:spPr>
              <a:xfrm>
                <a:off x="383353" y="2301040"/>
                <a:ext cx="816000" cy="21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/>
                  <a:t>내 정보</a:t>
                </a:r>
                <a:endParaRPr sz="300"/>
              </a:p>
            </p:txBody>
          </p:sp>
          <p:sp>
            <p:nvSpPr>
              <p:cNvPr id="645" name="Google Shape;645;p22"/>
              <p:cNvSpPr txBox="1"/>
              <p:nvPr/>
            </p:nvSpPr>
            <p:spPr>
              <a:xfrm>
                <a:off x="383353" y="2650937"/>
                <a:ext cx="816000" cy="21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/>
                  <a:t>관리자</a:t>
                </a:r>
                <a:endParaRPr sz="300"/>
              </a:p>
            </p:txBody>
          </p:sp>
        </p:grpSp>
      </p:grpSp>
      <p:sp>
        <p:nvSpPr>
          <p:cNvPr id="646" name="Google Shape;646;p22"/>
          <p:cNvSpPr txBox="1"/>
          <p:nvPr/>
        </p:nvSpPr>
        <p:spPr>
          <a:xfrm>
            <a:off x="4625425" y="3556056"/>
            <a:ext cx="5607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000000"/>
                </a:solidFill>
                <a:highlight>
                  <a:srgbClr val="FFFFFF"/>
                </a:highlight>
              </a:rPr>
              <a:t>4억 5000만</a:t>
            </a:r>
            <a:endParaRPr b="1" sz="700"/>
          </a:p>
        </p:txBody>
      </p:sp>
      <p:sp>
        <p:nvSpPr>
          <p:cNvPr id="647" name="Google Shape;647;p22"/>
          <p:cNvSpPr txBox="1"/>
          <p:nvPr/>
        </p:nvSpPr>
        <p:spPr>
          <a:xfrm>
            <a:off x="1682729" y="2004305"/>
            <a:ext cx="98400" cy="1071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1</a:t>
            </a:r>
            <a:endParaRPr b="1" sz="700">
              <a:solidFill>
                <a:srgbClr val="FFFFFF"/>
              </a:solidFill>
            </a:endParaRPr>
          </a:p>
        </p:txBody>
      </p:sp>
      <p:grpSp>
        <p:nvGrpSpPr>
          <p:cNvPr id="648" name="Google Shape;648;p22"/>
          <p:cNvGrpSpPr/>
          <p:nvPr/>
        </p:nvGrpSpPr>
        <p:grpSpPr>
          <a:xfrm>
            <a:off x="370616" y="2069251"/>
            <a:ext cx="1262400" cy="577800"/>
            <a:chOff x="1682716" y="4120001"/>
            <a:chExt cx="1262400" cy="577800"/>
          </a:xfrm>
        </p:grpSpPr>
        <p:sp>
          <p:nvSpPr>
            <p:cNvPr id="649" name="Google Shape;649;p22"/>
            <p:cNvSpPr txBox="1"/>
            <p:nvPr/>
          </p:nvSpPr>
          <p:spPr>
            <a:xfrm>
              <a:off x="1682716" y="4120001"/>
              <a:ext cx="1262400" cy="2889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900"/>
                <a:t> 착수금</a:t>
              </a:r>
              <a:endParaRPr b="1" sz="900"/>
            </a:p>
          </p:txBody>
        </p:sp>
        <p:sp>
          <p:nvSpPr>
            <p:cNvPr id="650" name="Google Shape;650;p22"/>
            <p:cNvSpPr txBox="1"/>
            <p:nvPr/>
          </p:nvSpPr>
          <p:spPr>
            <a:xfrm>
              <a:off x="1682716" y="4408901"/>
              <a:ext cx="1262400" cy="2889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900"/>
                <a:t> 중도금</a:t>
              </a:r>
              <a:endParaRPr b="1" sz="900"/>
            </a:p>
          </p:txBody>
        </p:sp>
        <p:sp>
          <p:nvSpPr>
            <p:cNvPr id="651" name="Google Shape;651;p22"/>
            <p:cNvSpPr/>
            <p:nvPr/>
          </p:nvSpPr>
          <p:spPr>
            <a:xfrm>
              <a:off x="2765443" y="4218070"/>
              <a:ext cx="82799" cy="69285"/>
            </a:xfrm>
            <a:prstGeom prst="flowChartMerge">
              <a:avLst/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2" name="Google Shape;652;p22"/>
          <p:cNvSpPr txBox="1"/>
          <p:nvPr/>
        </p:nvSpPr>
        <p:spPr>
          <a:xfrm>
            <a:off x="2227897" y="1930433"/>
            <a:ext cx="141000" cy="17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FF0000"/>
                </a:solidFill>
              </a:rPr>
              <a:t>*</a:t>
            </a:r>
            <a:endParaRPr sz="1300">
              <a:solidFill>
                <a:srgbClr val="FF0000"/>
              </a:solidFill>
            </a:endParaRPr>
          </a:p>
        </p:txBody>
      </p:sp>
      <p:sp>
        <p:nvSpPr>
          <p:cNvPr id="653" name="Google Shape;653;p22"/>
          <p:cNvSpPr txBox="1"/>
          <p:nvPr/>
        </p:nvSpPr>
        <p:spPr>
          <a:xfrm>
            <a:off x="4361497" y="1930433"/>
            <a:ext cx="141000" cy="17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FF0000"/>
                </a:solidFill>
              </a:rPr>
              <a:t>*</a:t>
            </a:r>
            <a:endParaRPr sz="1300">
              <a:solidFill>
                <a:srgbClr val="FF0000"/>
              </a:solidFill>
            </a:endParaRPr>
          </a:p>
        </p:txBody>
      </p:sp>
      <p:sp>
        <p:nvSpPr>
          <p:cNvPr id="654" name="Google Shape;654;p22"/>
          <p:cNvSpPr txBox="1"/>
          <p:nvPr/>
        </p:nvSpPr>
        <p:spPr>
          <a:xfrm>
            <a:off x="2380297" y="2540033"/>
            <a:ext cx="141000" cy="17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FF0000"/>
                </a:solidFill>
              </a:rPr>
              <a:t>*</a:t>
            </a:r>
            <a:endParaRPr sz="1300">
              <a:solidFill>
                <a:srgbClr val="FF0000"/>
              </a:solidFill>
            </a:endParaRPr>
          </a:p>
        </p:txBody>
      </p:sp>
      <p:sp>
        <p:nvSpPr>
          <p:cNvPr id="655" name="Google Shape;655;p22"/>
          <p:cNvSpPr txBox="1"/>
          <p:nvPr/>
        </p:nvSpPr>
        <p:spPr>
          <a:xfrm>
            <a:off x="2075497" y="3073433"/>
            <a:ext cx="141000" cy="17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FF0000"/>
                </a:solidFill>
              </a:rPr>
              <a:t>*</a:t>
            </a:r>
            <a:endParaRPr sz="1300">
              <a:solidFill>
                <a:srgbClr val="FF0000"/>
              </a:solidFill>
            </a:endParaRPr>
          </a:p>
        </p:txBody>
      </p:sp>
      <p:sp>
        <p:nvSpPr>
          <p:cNvPr id="656" name="Google Shape;656;p22"/>
          <p:cNvSpPr txBox="1"/>
          <p:nvPr/>
        </p:nvSpPr>
        <p:spPr>
          <a:xfrm>
            <a:off x="370616" y="2647153"/>
            <a:ext cx="1262400" cy="288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/>
              <a:t> 잔 금</a:t>
            </a:r>
            <a:endParaRPr b="1" sz="9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1" name="Google Shape;66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99800"/>
            <a:ext cx="6623000" cy="4643701"/>
          </a:xfrm>
          <a:prstGeom prst="rect">
            <a:avLst/>
          </a:prstGeom>
          <a:noFill/>
          <a:ln>
            <a:noFill/>
          </a:ln>
        </p:spPr>
      </p:pic>
      <p:sp>
        <p:nvSpPr>
          <p:cNvPr id="662" name="Google Shape;662;p23"/>
          <p:cNvSpPr/>
          <p:nvPr/>
        </p:nvSpPr>
        <p:spPr>
          <a:xfrm>
            <a:off x="159300" y="577225"/>
            <a:ext cx="6280500" cy="44553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663" name="Google Shape;663;p23"/>
          <p:cNvGraphicFramePr/>
          <p:nvPr/>
        </p:nvGraphicFramePr>
        <p:xfrm>
          <a:off x="6623000" y="4998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{2BBFDCB0-9FBF-46B7-B557-50BA718FD54D}</a:tableStyleId>
              </a:tblPr>
              <a:tblGrid>
                <a:gridCol w="382850"/>
                <a:gridCol w="1994150"/>
              </a:tblGrid>
              <a:tr h="358075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800">
                          <a:solidFill>
                            <a:schemeClr val="dk1"/>
                          </a:solidFill>
                        </a:rPr>
                        <a:t># 고객사 - 프로젝트 - 매출내역 수정 </a:t>
                      </a:r>
                      <a:endParaRPr b="1" sz="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</a:tr>
              <a:tr h="324050">
                <a:tc gridSpan="2" rowSpan="9"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# alert는 </a:t>
                      </a:r>
                      <a:r>
                        <a:rPr lang="ko" sz="800" u="sng">
                          <a:solidFill>
                            <a:schemeClr val="hlink"/>
                          </a:solidFill>
                          <a:hlinkClick action="ppaction://hlinksldjump" r:id="rId4"/>
                        </a:rPr>
                        <a:t>다음 페이지</a:t>
                      </a:r>
                      <a:r>
                        <a:rPr lang="ko" sz="800"/>
                        <a:t> 참고 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9" hMerge="1"/>
              </a:tr>
              <a:tr h="44722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608375">
                <a:tc gridSpan="2" vMerge="1"/>
                <a:tc hMerge="1" vMerge="1"/>
              </a:tr>
              <a:tr h="60837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432700">
                <a:tc gridSpan="2" vMerge="1"/>
                <a:tc hMerge="1" vMerge="1"/>
              </a:tr>
            </a:tbl>
          </a:graphicData>
        </a:graphic>
      </p:graphicFrame>
      <p:sp>
        <p:nvSpPr>
          <p:cNvPr id="664" name="Google Shape;664;p23"/>
          <p:cNvSpPr txBox="1"/>
          <p:nvPr/>
        </p:nvSpPr>
        <p:spPr>
          <a:xfrm>
            <a:off x="851075" y="162825"/>
            <a:ext cx="11988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고객사</a:t>
            </a:r>
            <a:endParaRPr b="1" sz="1000"/>
          </a:p>
        </p:txBody>
      </p:sp>
      <p:sp>
        <p:nvSpPr>
          <p:cNvPr id="665" name="Google Shape;665;p23"/>
          <p:cNvSpPr txBox="1"/>
          <p:nvPr/>
        </p:nvSpPr>
        <p:spPr>
          <a:xfrm>
            <a:off x="2756075" y="162825"/>
            <a:ext cx="8556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666" name="Google Shape;666;p23"/>
          <p:cNvSpPr txBox="1"/>
          <p:nvPr/>
        </p:nvSpPr>
        <p:spPr>
          <a:xfrm>
            <a:off x="4356275" y="162825"/>
            <a:ext cx="14460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매출내역 수정</a:t>
            </a:r>
            <a:endParaRPr b="1" sz="1000"/>
          </a:p>
        </p:txBody>
      </p:sp>
      <p:sp>
        <p:nvSpPr>
          <p:cNvPr id="667" name="Google Shape;667;p23"/>
          <p:cNvSpPr txBox="1"/>
          <p:nvPr/>
        </p:nvSpPr>
        <p:spPr>
          <a:xfrm>
            <a:off x="6489875" y="162825"/>
            <a:ext cx="7185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668" name="Google Shape;668;p23"/>
          <p:cNvSpPr/>
          <p:nvPr/>
        </p:nvSpPr>
        <p:spPr>
          <a:xfrm>
            <a:off x="159300" y="577225"/>
            <a:ext cx="828000" cy="4455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Google Shape;669;p23"/>
          <p:cNvSpPr txBox="1"/>
          <p:nvPr/>
        </p:nvSpPr>
        <p:spPr>
          <a:xfrm>
            <a:off x="177326" y="1457655"/>
            <a:ext cx="795000" cy="214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p23"/>
          <p:cNvSpPr txBox="1"/>
          <p:nvPr/>
        </p:nvSpPr>
        <p:spPr>
          <a:xfrm>
            <a:off x="3244617" y="2110643"/>
            <a:ext cx="6789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담당자 </a:t>
            </a:r>
            <a:endParaRPr b="1" sz="200"/>
          </a:p>
        </p:txBody>
      </p:sp>
      <p:sp>
        <p:nvSpPr>
          <p:cNvPr id="671" name="Google Shape;671;p23"/>
          <p:cNvSpPr txBox="1"/>
          <p:nvPr/>
        </p:nvSpPr>
        <p:spPr>
          <a:xfrm>
            <a:off x="3244617" y="2406306"/>
            <a:ext cx="6789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완료일</a:t>
            </a:r>
            <a:endParaRPr b="1" sz="200"/>
          </a:p>
        </p:txBody>
      </p:sp>
      <p:sp>
        <p:nvSpPr>
          <p:cNvPr id="672" name="Google Shape;672;p23"/>
          <p:cNvSpPr txBox="1"/>
          <p:nvPr/>
        </p:nvSpPr>
        <p:spPr>
          <a:xfrm>
            <a:off x="3940110" y="2108689"/>
            <a:ext cx="6789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 윤범상 팀장</a:t>
            </a:r>
            <a:endParaRPr sz="200"/>
          </a:p>
        </p:txBody>
      </p:sp>
      <p:sp>
        <p:nvSpPr>
          <p:cNvPr id="673" name="Google Shape;673;p23"/>
          <p:cNvSpPr txBox="1"/>
          <p:nvPr/>
        </p:nvSpPr>
        <p:spPr>
          <a:xfrm>
            <a:off x="4112010" y="2392489"/>
            <a:ext cx="6789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/>
              <a:t>-</a:t>
            </a:r>
            <a:endParaRPr b="1" sz="600"/>
          </a:p>
        </p:txBody>
      </p:sp>
      <p:cxnSp>
        <p:nvCxnSpPr>
          <p:cNvPr id="674" name="Google Shape;674;p23"/>
          <p:cNvCxnSpPr/>
          <p:nvPr/>
        </p:nvCxnSpPr>
        <p:spPr>
          <a:xfrm>
            <a:off x="3241568" y="2358162"/>
            <a:ext cx="2008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5" name="Google Shape;675;p23"/>
          <p:cNvCxnSpPr/>
          <p:nvPr/>
        </p:nvCxnSpPr>
        <p:spPr>
          <a:xfrm>
            <a:off x="3244575" y="2662962"/>
            <a:ext cx="20121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76" name="Google Shape;676;p23"/>
          <p:cNvGrpSpPr/>
          <p:nvPr/>
        </p:nvGrpSpPr>
        <p:grpSpPr>
          <a:xfrm>
            <a:off x="3756408" y="2140277"/>
            <a:ext cx="183687" cy="173310"/>
            <a:chOff x="1760996" y="2381134"/>
            <a:chExt cx="271164" cy="268782"/>
          </a:xfrm>
        </p:grpSpPr>
        <p:sp>
          <p:nvSpPr>
            <p:cNvPr id="677" name="Google Shape;677;p23"/>
            <p:cNvSpPr/>
            <p:nvPr/>
          </p:nvSpPr>
          <p:spPr>
            <a:xfrm>
              <a:off x="1760996" y="2381134"/>
              <a:ext cx="270000" cy="2673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/>
            </a:p>
          </p:txBody>
        </p:sp>
        <p:cxnSp>
          <p:nvCxnSpPr>
            <p:cNvPr id="678" name="Google Shape;678;p23"/>
            <p:cNvCxnSpPr/>
            <p:nvPr/>
          </p:nvCxnSpPr>
          <p:spPr>
            <a:xfrm flipH="1" rot="10800000">
              <a:off x="1763360" y="2381388"/>
              <a:ext cx="268800" cy="2652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9" name="Google Shape;679;p23"/>
            <p:cNvCxnSpPr/>
            <p:nvPr/>
          </p:nvCxnSpPr>
          <p:spPr>
            <a:xfrm>
              <a:off x="1762375" y="2383215"/>
              <a:ext cx="269700" cy="2667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80" name="Google Shape;680;p23"/>
          <p:cNvGrpSpPr/>
          <p:nvPr/>
        </p:nvGrpSpPr>
        <p:grpSpPr>
          <a:xfrm>
            <a:off x="4505100" y="2140277"/>
            <a:ext cx="183687" cy="173310"/>
            <a:chOff x="1760996" y="2381134"/>
            <a:chExt cx="271164" cy="268782"/>
          </a:xfrm>
        </p:grpSpPr>
        <p:sp>
          <p:nvSpPr>
            <p:cNvPr id="681" name="Google Shape;681;p23"/>
            <p:cNvSpPr/>
            <p:nvPr/>
          </p:nvSpPr>
          <p:spPr>
            <a:xfrm>
              <a:off x="1760996" y="2381134"/>
              <a:ext cx="270000" cy="2673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/>
            </a:p>
          </p:txBody>
        </p:sp>
        <p:cxnSp>
          <p:nvCxnSpPr>
            <p:cNvPr id="682" name="Google Shape;682;p23"/>
            <p:cNvCxnSpPr/>
            <p:nvPr/>
          </p:nvCxnSpPr>
          <p:spPr>
            <a:xfrm flipH="1" rot="10800000">
              <a:off x="1763360" y="2381388"/>
              <a:ext cx="268800" cy="2652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3" name="Google Shape;683;p23"/>
            <p:cNvCxnSpPr/>
            <p:nvPr/>
          </p:nvCxnSpPr>
          <p:spPr>
            <a:xfrm>
              <a:off x="1762375" y="2383215"/>
              <a:ext cx="269700" cy="2667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84" name="Google Shape;684;p23"/>
          <p:cNvSpPr txBox="1"/>
          <p:nvPr/>
        </p:nvSpPr>
        <p:spPr>
          <a:xfrm>
            <a:off x="4702102" y="2108700"/>
            <a:ext cx="5544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이근학 차석</a:t>
            </a:r>
            <a:endParaRPr sz="200"/>
          </a:p>
        </p:txBody>
      </p:sp>
      <p:sp>
        <p:nvSpPr>
          <p:cNvPr id="685" name="Google Shape;685;p23"/>
          <p:cNvSpPr/>
          <p:nvPr/>
        </p:nvSpPr>
        <p:spPr>
          <a:xfrm>
            <a:off x="1507075" y="1245900"/>
            <a:ext cx="4410300" cy="2834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" name="Google Shape;686;p23"/>
          <p:cNvSpPr txBox="1"/>
          <p:nvPr/>
        </p:nvSpPr>
        <p:spPr>
          <a:xfrm>
            <a:off x="1828835" y="1508163"/>
            <a:ext cx="1270500" cy="34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/>
              <a:t>매출내역 수정</a:t>
            </a:r>
            <a:endParaRPr b="1" sz="600"/>
          </a:p>
        </p:txBody>
      </p:sp>
      <p:grpSp>
        <p:nvGrpSpPr>
          <p:cNvPr id="687" name="Google Shape;687;p23"/>
          <p:cNvGrpSpPr/>
          <p:nvPr/>
        </p:nvGrpSpPr>
        <p:grpSpPr>
          <a:xfrm>
            <a:off x="1783323" y="3080511"/>
            <a:ext cx="3390600" cy="471714"/>
            <a:chOff x="1783323" y="3080511"/>
            <a:chExt cx="3390600" cy="471714"/>
          </a:xfrm>
        </p:grpSpPr>
        <p:sp>
          <p:nvSpPr>
            <p:cNvPr id="688" name="Google Shape;688;p23"/>
            <p:cNvSpPr txBox="1"/>
            <p:nvPr/>
          </p:nvSpPr>
          <p:spPr>
            <a:xfrm>
              <a:off x="1783323" y="3263325"/>
              <a:ext cx="3390600" cy="2889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900">
                  <a:solidFill>
                    <a:schemeClr val="dk1"/>
                  </a:solidFill>
                </a:rPr>
                <a:t>  450000000</a:t>
              </a:r>
              <a:endParaRPr b="1" sz="1000">
                <a:solidFill>
                  <a:srgbClr val="999999"/>
                </a:solidFill>
              </a:endParaRPr>
            </a:p>
          </p:txBody>
        </p:sp>
        <p:sp>
          <p:nvSpPr>
            <p:cNvPr id="689" name="Google Shape;689;p23"/>
            <p:cNvSpPr txBox="1"/>
            <p:nvPr/>
          </p:nvSpPr>
          <p:spPr>
            <a:xfrm>
              <a:off x="1783338" y="3080511"/>
              <a:ext cx="484200" cy="17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/>
                <a:t>매출액</a:t>
              </a:r>
              <a:endParaRPr b="1" sz="800"/>
            </a:p>
          </p:txBody>
        </p:sp>
      </p:grpSp>
      <p:sp>
        <p:nvSpPr>
          <p:cNvPr id="690" name="Google Shape;690;p23"/>
          <p:cNvSpPr txBox="1"/>
          <p:nvPr/>
        </p:nvSpPr>
        <p:spPr>
          <a:xfrm>
            <a:off x="1783352" y="2713625"/>
            <a:ext cx="3390600" cy="288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rgbClr val="999999"/>
                </a:solidFill>
              </a:rPr>
              <a:t>  2020-10-10</a:t>
            </a:r>
            <a:endParaRPr b="1" sz="900">
              <a:solidFill>
                <a:srgbClr val="999999"/>
              </a:solidFill>
            </a:endParaRPr>
          </a:p>
        </p:txBody>
      </p:sp>
      <p:sp>
        <p:nvSpPr>
          <p:cNvPr id="691" name="Google Shape;691;p23"/>
          <p:cNvSpPr txBox="1"/>
          <p:nvPr/>
        </p:nvSpPr>
        <p:spPr>
          <a:xfrm>
            <a:off x="1810996" y="2467550"/>
            <a:ext cx="678900" cy="28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매출 발생일</a:t>
            </a:r>
            <a:endParaRPr b="1" sz="800"/>
          </a:p>
        </p:txBody>
      </p:sp>
      <p:sp>
        <p:nvSpPr>
          <p:cNvPr id="692" name="Google Shape;692;p23"/>
          <p:cNvSpPr/>
          <p:nvPr/>
        </p:nvSpPr>
        <p:spPr>
          <a:xfrm>
            <a:off x="4909471" y="2796792"/>
            <a:ext cx="172500" cy="123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/>
              <a:t>icon</a:t>
            </a:r>
            <a:endParaRPr sz="500"/>
          </a:p>
        </p:txBody>
      </p:sp>
      <p:grpSp>
        <p:nvGrpSpPr>
          <p:cNvPr id="693" name="Google Shape;693;p23"/>
          <p:cNvGrpSpPr/>
          <p:nvPr/>
        </p:nvGrpSpPr>
        <p:grpSpPr>
          <a:xfrm>
            <a:off x="1783336" y="1866236"/>
            <a:ext cx="1262405" cy="523315"/>
            <a:chOff x="1783336" y="1866236"/>
            <a:chExt cx="1262405" cy="523315"/>
          </a:xfrm>
        </p:grpSpPr>
        <p:sp>
          <p:nvSpPr>
            <p:cNvPr id="694" name="Google Shape;694;p23"/>
            <p:cNvSpPr txBox="1"/>
            <p:nvPr/>
          </p:nvSpPr>
          <p:spPr>
            <a:xfrm>
              <a:off x="1783341" y="2100651"/>
              <a:ext cx="1262400" cy="2889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900"/>
                <a:t> 착수금</a:t>
              </a:r>
              <a:endParaRPr b="1" sz="900"/>
            </a:p>
          </p:txBody>
        </p:sp>
        <p:sp>
          <p:nvSpPr>
            <p:cNvPr id="695" name="Google Shape;695;p23"/>
            <p:cNvSpPr txBox="1"/>
            <p:nvPr/>
          </p:nvSpPr>
          <p:spPr>
            <a:xfrm>
              <a:off x="1783336" y="1866236"/>
              <a:ext cx="484200" cy="28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/>
                <a:t>매출 종류</a:t>
              </a:r>
              <a:endParaRPr b="1" sz="800"/>
            </a:p>
          </p:txBody>
        </p:sp>
        <p:sp>
          <p:nvSpPr>
            <p:cNvPr id="696" name="Google Shape;696;p23"/>
            <p:cNvSpPr/>
            <p:nvPr/>
          </p:nvSpPr>
          <p:spPr>
            <a:xfrm>
              <a:off x="2841643" y="2216959"/>
              <a:ext cx="82799" cy="69285"/>
            </a:xfrm>
            <a:prstGeom prst="flowChartMerge">
              <a:avLst/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7" name="Google Shape;697;p23"/>
          <p:cNvGrpSpPr/>
          <p:nvPr/>
        </p:nvGrpSpPr>
        <p:grpSpPr>
          <a:xfrm>
            <a:off x="3828683" y="1853463"/>
            <a:ext cx="1345342" cy="536089"/>
            <a:chOff x="3828683" y="1853463"/>
            <a:chExt cx="1345342" cy="536089"/>
          </a:xfrm>
        </p:grpSpPr>
        <p:sp>
          <p:nvSpPr>
            <p:cNvPr id="698" name="Google Shape;698;p23"/>
            <p:cNvSpPr txBox="1"/>
            <p:nvPr/>
          </p:nvSpPr>
          <p:spPr>
            <a:xfrm>
              <a:off x="3829125" y="2100651"/>
              <a:ext cx="1344900" cy="2889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900">
                  <a:solidFill>
                    <a:srgbClr val="999999"/>
                  </a:solidFill>
                </a:rPr>
                <a:t>  </a:t>
              </a:r>
              <a:r>
                <a:rPr b="1" lang="ko" sz="900"/>
                <a:t>윤범상</a:t>
              </a:r>
              <a:endParaRPr b="1" sz="900"/>
            </a:p>
          </p:txBody>
        </p:sp>
        <p:sp>
          <p:nvSpPr>
            <p:cNvPr id="699" name="Google Shape;699;p23"/>
            <p:cNvSpPr txBox="1"/>
            <p:nvPr/>
          </p:nvSpPr>
          <p:spPr>
            <a:xfrm>
              <a:off x="3828683" y="1853463"/>
              <a:ext cx="678900" cy="28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/>
                <a:t>매출 담당자</a:t>
              </a:r>
              <a:endParaRPr b="1" sz="800"/>
            </a:p>
          </p:txBody>
        </p:sp>
        <p:sp>
          <p:nvSpPr>
            <p:cNvPr id="700" name="Google Shape;700;p23"/>
            <p:cNvSpPr/>
            <p:nvPr/>
          </p:nvSpPr>
          <p:spPr>
            <a:xfrm>
              <a:off x="4975243" y="2216959"/>
              <a:ext cx="82799" cy="69285"/>
            </a:xfrm>
            <a:prstGeom prst="flowChartMerge">
              <a:avLst/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1" name="Google Shape;701;p23"/>
          <p:cNvSpPr txBox="1"/>
          <p:nvPr/>
        </p:nvSpPr>
        <p:spPr>
          <a:xfrm>
            <a:off x="5024475" y="3777125"/>
            <a:ext cx="737400" cy="236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매출내역 수정</a:t>
            </a:r>
            <a:endParaRPr b="1" sz="700">
              <a:solidFill>
                <a:srgbClr val="FFFFFF"/>
              </a:solidFill>
            </a:endParaRPr>
          </a:p>
        </p:txBody>
      </p:sp>
      <p:grpSp>
        <p:nvGrpSpPr>
          <p:cNvPr id="702" name="Google Shape;702;p23"/>
          <p:cNvGrpSpPr/>
          <p:nvPr/>
        </p:nvGrpSpPr>
        <p:grpSpPr>
          <a:xfrm>
            <a:off x="177326" y="1224246"/>
            <a:ext cx="795000" cy="1222766"/>
            <a:chOff x="177326" y="1224246"/>
            <a:chExt cx="795000" cy="1222766"/>
          </a:xfrm>
        </p:grpSpPr>
        <p:sp>
          <p:nvSpPr>
            <p:cNvPr id="703" name="Google Shape;703;p23"/>
            <p:cNvSpPr txBox="1"/>
            <p:nvPr/>
          </p:nvSpPr>
          <p:spPr>
            <a:xfrm>
              <a:off x="177326" y="1457655"/>
              <a:ext cx="795000" cy="2142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04" name="Google Shape;704;p23"/>
            <p:cNvGrpSpPr/>
            <p:nvPr/>
          </p:nvGrpSpPr>
          <p:grpSpPr>
            <a:xfrm>
              <a:off x="400827" y="1224246"/>
              <a:ext cx="501708" cy="1222766"/>
              <a:chOff x="361218" y="1335150"/>
              <a:chExt cx="838135" cy="1529987"/>
            </a:xfrm>
          </p:grpSpPr>
          <p:sp>
            <p:nvSpPr>
              <p:cNvPr id="705" name="Google Shape;705;p23"/>
              <p:cNvSpPr txBox="1"/>
              <p:nvPr/>
            </p:nvSpPr>
            <p:spPr>
              <a:xfrm>
                <a:off x="383353" y="1335150"/>
                <a:ext cx="439800" cy="21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/>
                  <a:t>홈</a:t>
                </a:r>
                <a:endParaRPr sz="300"/>
              </a:p>
            </p:txBody>
          </p:sp>
          <p:sp>
            <p:nvSpPr>
              <p:cNvPr id="706" name="Google Shape;706;p23"/>
              <p:cNvSpPr txBox="1"/>
              <p:nvPr/>
            </p:nvSpPr>
            <p:spPr>
              <a:xfrm>
                <a:off x="361218" y="1653066"/>
                <a:ext cx="624900" cy="21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/>
                  <a:t>고객사</a:t>
                </a:r>
                <a:endParaRPr sz="300"/>
              </a:p>
            </p:txBody>
          </p:sp>
          <p:sp>
            <p:nvSpPr>
              <p:cNvPr id="707" name="Google Shape;707;p23"/>
              <p:cNvSpPr txBox="1"/>
              <p:nvPr/>
            </p:nvSpPr>
            <p:spPr>
              <a:xfrm>
                <a:off x="368552" y="1959505"/>
                <a:ext cx="816000" cy="21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/>
                  <a:t>내 조직</a:t>
                </a:r>
                <a:endParaRPr sz="300"/>
              </a:p>
            </p:txBody>
          </p:sp>
          <p:sp>
            <p:nvSpPr>
              <p:cNvPr id="708" name="Google Shape;708;p23"/>
              <p:cNvSpPr txBox="1"/>
              <p:nvPr/>
            </p:nvSpPr>
            <p:spPr>
              <a:xfrm>
                <a:off x="383353" y="2301040"/>
                <a:ext cx="816000" cy="21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/>
                  <a:t>내 정보</a:t>
                </a:r>
                <a:endParaRPr sz="300"/>
              </a:p>
            </p:txBody>
          </p:sp>
          <p:sp>
            <p:nvSpPr>
              <p:cNvPr id="709" name="Google Shape;709;p23"/>
              <p:cNvSpPr txBox="1"/>
              <p:nvPr/>
            </p:nvSpPr>
            <p:spPr>
              <a:xfrm>
                <a:off x="383353" y="2650937"/>
                <a:ext cx="816000" cy="21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/>
                  <a:t>관리자</a:t>
                </a:r>
                <a:endParaRPr sz="300"/>
              </a:p>
            </p:txBody>
          </p:sp>
        </p:grpSp>
      </p:grpSp>
      <p:sp>
        <p:nvSpPr>
          <p:cNvPr id="710" name="Google Shape;710;p23"/>
          <p:cNvSpPr txBox="1"/>
          <p:nvPr/>
        </p:nvSpPr>
        <p:spPr>
          <a:xfrm>
            <a:off x="4625425" y="3556056"/>
            <a:ext cx="5607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000000"/>
                </a:solidFill>
                <a:highlight>
                  <a:srgbClr val="FFFFFF"/>
                </a:highlight>
              </a:rPr>
              <a:t>4억 5000만</a:t>
            </a:r>
            <a:endParaRPr b="1" sz="700"/>
          </a:p>
        </p:txBody>
      </p:sp>
      <p:sp>
        <p:nvSpPr>
          <p:cNvPr id="711" name="Google Shape;711;p23"/>
          <p:cNvSpPr txBox="1"/>
          <p:nvPr/>
        </p:nvSpPr>
        <p:spPr>
          <a:xfrm>
            <a:off x="2227897" y="1930433"/>
            <a:ext cx="141000" cy="17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FF0000"/>
                </a:solidFill>
              </a:rPr>
              <a:t>*</a:t>
            </a:r>
            <a:endParaRPr sz="1300">
              <a:solidFill>
                <a:srgbClr val="FF0000"/>
              </a:solidFill>
            </a:endParaRPr>
          </a:p>
        </p:txBody>
      </p:sp>
      <p:sp>
        <p:nvSpPr>
          <p:cNvPr id="712" name="Google Shape;712;p23"/>
          <p:cNvSpPr txBox="1"/>
          <p:nvPr/>
        </p:nvSpPr>
        <p:spPr>
          <a:xfrm>
            <a:off x="4361497" y="1930433"/>
            <a:ext cx="141000" cy="17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FF0000"/>
                </a:solidFill>
              </a:rPr>
              <a:t>*</a:t>
            </a:r>
            <a:endParaRPr sz="1300">
              <a:solidFill>
                <a:srgbClr val="FF0000"/>
              </a:solidFill>
            </a:endParaRPr>
          </a:p>
        </p:txBody>
      </p:sp>
      <p:sp>
        <p:nvSpPr>
          <p:cNvPr id="713" name="Google Shape;713;p23"/>
          <p:cNvSpPr txBox="1"/>
          <p:nvPr/>
        </p:nvSpPr>
        <p:spPr>
          <a:xfrm>
            <a:off x="2380297" y="2540033"/>
            <a:ext cx="141000" cy="17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FF0000"/>
                </a:solidFill>
              </a:rPr>
              <a:t>*</a:t>
            </a:r>
            <a:endParaRPr sz="1300">
              <a:solidFill>
                <a:srgbClr val="FF0000"/>
              </a:solidFill>
            </a:endParaRPr>
          </a:p>
        </p:txBody>
      </p:sp>
      <p:sp>
        <p:nvSpPr>
          <p:cNvPr id="714" name="Google Shape;714;p23"/>
          <p:cNvSpPr txBox="1"/>
          <p:nvPr/>
        </p:nvSpPr>
        <p:spPr>
          <a:xfrm>
            <a:off x="2075497" y="3073433"/>
            <a:ext cx="141000" cy="17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FF0000"/>
                </a:solidFill>
              </a:rPr>
              <a:t>*</a:t>
            </a:r>
            <a:endParaRPr sz="13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9" name="Google Shape;71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99800"/>
            <a:ext cx="6623000" cy="4643701"/>
          </a:xfrm>
          <a:prstGeom prst="rect">
            <a:avLst/>
          </a:prstGeom>
          <a:noFill/>
          <a:ln>
            <a:noFill/>
          </a:ln>
        </p:spPr>
      </p:pic>
      <p:sp>
        <p:nvSpPr>
          <p:cNvPr id="720" name="Google Shape;720;p24"/>
          <p:cNvSpPr/>
          <p:nvPr/>
        </p:nvSpPr>
        <p:spPr>
          <a:xfrm>
            <a:off x="159300" y="577225"/>
            <a:ext cx="6280500" cy="44553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721" name="Google Shape;721;p24"/>
          <p:cNvGraphicFramePr/>
          <p:nvPr/>
        </p:nvGraphicFramePr>
        <p:xfrm>
          <a:off x="6623000" y="4998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{2BBFDCB0-9FBF-46B7-B557-50BA718FD54D}</a:tableStyleId>
              </a:tblPr>
              <a:tblGrid>
                <a:gridCol w="382850"/>
                <a:gridCol w="1994150"/>
              </a:tblGrid>
              <a:tr h="358075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800">
                          <a:solidFill>
                            <a:schemeClr val="dk1"/>
                          </a:solidFill>
                        </a:rPr>
                        <a:t># 고객사 - 프로젝트 - 매출내역 등록 alert</a:t>
                      </a:r>
                      <a:endParaRPr b="1" sz="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</a:tr>
              <a:tr h="324050">
                <a:tc gridSpan="2" rowSpan="9"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lang="ko" sz="800">
                          <a:solidFill>
                            <a:schemeClr val="dk1"/>
                          </a:solidFill>
                        </a:rPr>
                        <a:t>.  클릭 시 </a:t>
                      </a:r>
                      <a:r>
                        <a:rPr lang="ko" sz="800" u="sng">
                          <a:solidFill>
                            <a:schemeClr val="hlink"/>
                          </a:solidFill>
                          <a:hlinkClick action="ppaction://hlinksldjump" r:id="rId4"/>
                        </a:rPr>
                        <a:t>프로젝트 상세 페이지</a:t>
                      </a:r>
                      <a:r>
                        <a:rPr lang="ko" sz="800">
                          <a:solidFill>
                            <a:schemeClr val="dk1"/>
                          </a:solidFill>
                        </a:rPr>
                        <a:t>로 이동 </a:t>
                      </a:r>
                      <a:endParaRPr sz="800">
                        <a:solidFill>
                          <a:srgbClr val="0000FF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0000FF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9" hMerge="1"/>
              </a:tr>
              <a:tr h="44722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608375">
                <a:tc gridSpan="2" vMerge="1"/>
                <a:tc hMerge="1" vMerge="1"/>
              </a:tr>
              <a:tr h="60837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432700">
                <a:tc gridSpan="2" vMerge="1"/>
                <a:tc hMerge="1" vMerge="1"/>
              </a:tr>
            </a:tbl>
          </a:graphicData>
        </a:graphic>
      </p:graphicFrame>
      <p:sp>
        <p:nvSpPr>
          <p:cNvPr id="722" name="Google Shape;722;p24"/>
          <p:cNvSpPr txBox="1"/>
          <p:nvPr/>
        </p:nvSpPr>
        <p:spPr>
          <a:xfrm>
            <a:off x="851075" y="162825"/>
            <a:ext cx="11988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고객사</a:t>
            </a:r>
            <a:endParaRPr b="1" sz="1000"/>
          </a:p>
        </p:txBody>
      </p:sp>
      <p:sp>
        <p:nvSpPr>
          <p:cNvPr id="723" name="Google Shape;723;p24"/>
          <p:cNvSpPr txBox="1"/>
          <p:nvPr/>
        </p:nvSpPr>
        <p:spPr>
          <a:xfrm>
            <a:off x="2756075" y="162825"/>
            <a:ext cx="8556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724" name="Google Shape;724;p24"/>
          <p:cNvSpPr txBox="1"/>
          <p:nvPr/>
        </p:nvSpPr>
        <p:spPr>
          <a:xfrm>
            <a:off x="4356275" y="162825"/>
            <a:ext cx="14460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매출내역 등록 alert</a:t>
            </a:r>
            <a:endParaRPr b="1" sz="1000"/>
          </a:p>
        </p:txBody>
      </p:sp>
      <p:sp>
        <p:nvSpPr>
          <p:cNvPr id="725" name="Google Shape;725;p24"/>
          <p:cNvSpPr txBox="1"/>
          <p:nvPr/>
        </p:nvSpPr>
        <p:spPr>
          <a:xfrm>
            <a:off x="6489875" y="162825"/>
            <a:ext cx="7185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726" name="Google Shape;726;p24"/>
          <p:cNvSpPr/>
          <p:nvPr/>
        </p:nvSpPr>
        <p:spPr>
          <a:xfrm>
            <a:off x="995725" y="1847950"/>
            <a:ext cx="5444100" cy="8718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7" name="Google Shape;727;p24"/>
          <p:cNvSpPr/>
          <p:nvPr/>
        </p:nvSpPr>
        <p:spPr>
          <a:xfrm>
            <a:off x="159300" y="577225"/>
            <a:ext cx="828000" cy="4455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8" name="Google Shape;728;p24"/>
          <p:cNvSpPr txBox="1"/>
          <p:nvPr/>
        </p:nvSpPr>
        <p:spPr>
          <a:xfrm>
            <a:off x="177326" y="1457655"/>
            <a:ext cx="795000" cy="214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29" name="Google Shape;729;p24"/>
          <p:cNvGrpSpPr/>
          <p:nvPr/>
        </p:nvGrpSpPr>
        <p:grpSpPr>
          <a:xfrm>
            <a:off x="236996" y="704734"/>
            <a:ext cx="828043" cy="3828595"/>
            <a:chOff x="236996" y="704734"/>
            <a:chExt cx="828043" cy="3828595"/>
          </a:xfrm>
        </p:grpSpPr>
        <p:sp>
          <p:nvSpPr>
            <p:cNvPr id="730" name="Google Shape;730;p24"/>
            <p:cNvSpPr txBox="1"/>
            <p:nvPr/>
          </p:nvSpPr>
          <p:spPr>
            <a:xfrm>
              <a:off x="423939" y="740040"/>
              <a:ext cx="641100" cy="21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/>
                <a:t>배병문  PM</a:t>
              </a:r>
              <a:endParaRPr sz="100"/>
            </a:p>
          </p:txBody>
        </p:sp>
        <p:grpSp>
          <p:nvGrpSpPr>
            <p:cNvPr id="731" name="Google Shape;731;p24"/>
            <p:cNvGrpSpPr/>
            <p:nvPr/>
          </p:nvGrpSpPr>
          <p:grpSpPr>
            <a:xfrm>
              <a:off x="400827" y="1224246"/>
              <a:ext cx="501708" cy="1527566"/>
              <a:chOff x="361218" y="1335150"/>
              <a:chExt cx="838135" cy="1911369"/>
            </a:xfrm>
          </p:grpSpPr>
          <p:sp>
            <p:nvSpPr>
              <p:cNvPr id="732" name="Google Shape;732;p24"/>
              <p:cNvSpPr txBox="1"/>
              <p:nvPr/>
            </p:nvSpPr>
            <p:spPr>
              <a:xfrm>
                <a:off x="383353" y="1335150"/>
                <a:ext cx="439800" cy="21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/>
                  <a:t>홈</a:t>
                </a:r>
                <a:endParaRPr sz="300"/>
              </a:p>
            </p:txBody>
          </p:sp>
          <p:sp>
            <p:nvSpPr>
              <p:cNvPr id="733" name="Google Shape;733;p24"/>
              <p:cNvSpPr txBox="1"/>
              <p:nvPr/>
            </p:nvSpPr>
            <p:spPr>
              <a:xfrm>
                <a:off x="361218" y="1653066"/>
                <a:ext cx="624900" cy="21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/>
                  <a:t>고객사</a:t>
                </a:r>
                <a:endParaRPr sz="300"/>
              </a:p>
            </p:txBody>
          </p:sp>
          <p:sp>
            <p:nvSpPr>
              <p:cNvPr id="734" name="Google Shape;734;p24"/>
              <p:cNvSpPr txBox="1"/>
              <p:nvPr/>
            </p:nvSpPr>
            <p:spPr>
              <a:xfrm>
                <a:off x="368552" y="1987700"/>
                <a:ext cx="816000" cy="21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/>
                  <a:t>프로젝트</a:t>
                </a:r>
                <a:endParaRPr sz="300"/>
              </a:p>
            </p:txBody>
          </p:sp>
          <p:sp>
            <p:nvSpPr>
              <p:cNvPr id="735" name="Google Shape;735;p24"/>
              <p:cNvSpPr txBox="1"/>
              <p:nvPr/>
            </p:nvSpPr>
            <p:spPr>
              <a:xfrm>
                <a:off x="368552" y="2340886"/>
                <a:ext cx="816000" cy="21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/>
                  <a:t>내 조직</a:t>
                </a:r>
                <a:endParaRPr sz="300"/>
              </a:p>
            </p:txBody>
          </p:sp>
          <p:sp>
            <p:nvSpPr>
              <p:cNvPr id="736" name="Google Shape;736;p24"/>
              <p:cNvSpPr txBox="1"/>
              <p:nvPr/>
            </p:nvSpPr>
            <p:spPr>
              <a:xfrm>
                <a:off x="383353" y="2682422"/>
                <a:ext cx="816000" cy="21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/>
                  <a:t>내 정보</a:t>
                </a:r>
                <a:endParaRPr sz="300"/>
              </a:p>
            </p:txBody>
          </p:sp>
          <p:sp>
            <p:nvSpPr>
              <p:cNvPr id="737" name="Google Shape;737;p24"/>
              <p:cNvSpPr txBox="1"/>
              <p:nvPr/>
            </p:nvSpPr>
            <p:spPr>
              <a:xfrm>
                <a:off x="383353" y="3032319"/>
                <a:ext cx="816000" cy="21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/>
                  <a:t>관리자</a:t>
                </a:r>
                <a:endParaRPr sz="300"/>
              </a:p>
            </p:txBody>
          </p:sp>
        </p:grpSp>
        <p:sp>
          <p:nvSpPr>
            <p:cNvPr id="738" name="Google Shape;738;p24"/>
            <p:cNvSpPr/>
            <p:nvPr/>
          </p:nvSpPr>
          <p:spPr>
            <a:xfrm>
              <a:off x="237000" y="4362149"/>
              <a:ext cx="641088" cy="171180"/>
            </a:xfrm>
            <a:prstGeom prst="flowChartTerminator">
              <a:avLst/>
            </a:prstGeom>
            <a:solidFill>
              <a:srgbClr val="EEEEEE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/>
                <a:t>+ 고객사등록</a:t>
              </a:r>
              <a:endParaRPr sz="600"/>
            </a:p>
          </p:txBody>
        </p:sp>
        <p:grpSp>
          <p:nvGrpSpPr>
            <p:cNvPr id="739" name="Google Shape;739;p24"/>
            <p:cNvGrpSpPr/>
            <p:nvPr/>
          </p:nvGrpSpPr>
          <p:grpSpPr>
            <a:xfrm>
              <a:off x="236996" y="704734"/>
              <a:ext cx="271064" cy="268920"/>
              <a:chOff x="2224650" y="1944850"/>
              <a:chExt cx="2038075" cy="1156150"/>
            </a:xfrm>
          </p:grpSpPr>
          <p:sp>
            <p:nvSpPr>
              <p:cNvPr id="740" name="Google Shape;740;p24"/>
              <p:cNvSpPr/>
              <p:nvPr/>
            </p:nvSpPr>
            <p:spPr>
              <a:xfrm>
                <a:off x="2224650" y="1944850"/>
                <a:ext cx="2030700" cy="1148700"/>
              </a:xfrm>
              <a:prstGeom prst="rect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/>
              </a:p>
            </p:txBody>
          </p:sp>
          <p:cxnSp>
            <p:nvCxnSpPr>
              <p:cNvPr id="741" name="Google Shape;741;p24"/>
              <p:cNvCxnSpPr/>
              <p:nvPr/>
            </p:nvCxnSpPr>
            <p:spPr>
              <a:xfrm flipH="1" rot="10800000">
                <a:off x="2242425" y="1946400"/>
                <a:ext cx="2020200" cy="1139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42" name="Google Shape;742;p24"/>
              <p:cNvCxnSpPr/>
              <p:nvPr/>
            </p:nvCxnSpPr>
            <p:spPr>
              <a:xfrm>
                <a:off x="2235025" y="1953800"/>
                <a:ext cx="2027700" cy="1147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743" name="Google Shape;743;p24"/>
          <p:cNvGrpSpPr/>
          <p:nvPr/>
        </p:nvGrpSpPr>
        <p:grpSpPr>
          <a:xfrm>
            <a:off x="992725" y="1177000"/>
            <a:ext cx="5450100" cy="215488"/>
            <a:chOff x="992725" y="1177000"/>
            <a:chExt cx="5450100" cy="215488"/>
          </a:xfrm>
        </p:grpSpPr>
        <p:cxnSp>
          <p:nvCxnSpPr>
            <p:cNvPr id="744" name="Google Shape;744;p24"/>
            <p:cNvCxnSpPr/>
            <p:nvPr/>
          </p:nvCxnSpPr>
          <p:spPr>
            <a:xfrm>
              <a:off x="992725" y="1392488"/>
              <a:ext cx="5450100" cy="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45" name="Google Shape;745;p24"/>
            <p:cNvSpPr txBox="1"/>
            <p:nvPr/>
          </p:nvSpPr>
          <p:spPr>
            <a:xfrm>
              <a:off x="1156550" y="1177000"/>
              <a:ext cx="412200" cy="21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>
                  <a:solidFill>
                    <a:srgbClr val="B7B7B7"/>
                  </a:solidFill>
                </a:rPr>
                <a:t>기업정보</a:t>
              </a:r>
              <a:endParaRPr b="1" sz="200">
                <a:solidFill>
                  <a:srgbClr val="B7B7B7"/>
                </a:solidFill>
              </a:endParaRPr>
            </a:p>
          </p:txBody>
        </p:sp>
        <p:sp>
          <p:nvSpPr>
            <p:cNvPr id="746" name="Google Shape;746;p24"/>
            <p:cNvSpPr txBox="1"/>
            <p:nvPr/>
          </p:nvSpPr>
          <p:spPr>
            <a:xfrm>
              <a:off x="1766150" y="1177000"/>
              <a:ext cx="412200" cy="21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>
                  <a:solidFill>
                    <a:srgbClr val="4A86E8"/>
                  </a:solidFill>
                </a:rPr>
                <a:t>프로젝트</a:t>
              </a:r>
              <a:endParaRPr b="1" sz="200">
                <a:solidFill>
                  <a:srgbClr val="4A86E8"/>
                </a:solidFill>
              </a:endParaRPr>
            </a:p>
          </p:txBody>
        </p:sp>
        <p:sp>
          <p:nvSpPr>
            <p:cNvPr id="747" name="Google Shape;747;p24"/>
            <p:cNvSpPr txBox="1"/>
            <p:nvPr/>
          </p:nvSpPr>
          <p:spPr>
            <a:xfrm>
              <a:off x="2375750" y="1177000"/>
              <a:ext cx="412200" cy="21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>
                  <a:solidFill>
                    <a:srgbClr val="B7B7B7"/>
                  </a:solidFill>
                </a:rPr>
                <a:t>상담일지</a:t>
              </a:r>
              <a:endParaRPr b="1" sz="200">
                <a:solidFill>
                  <a:srgbClr val="B7B7B7"/>
                </a:solidFill>
              </a:endParaRPr>
            </a:p>
          </p:txBody>
        </p:sp>
        <p:sp>
          <p:nvSpPr>
            <p:cNvPr id="748" name="Google Shape;748;p24"/>
            <p:cNvSpPr txBox="1"/>
            <p:nvPr/>
          </p:nvSpPr>
          <p:spPr>
            <a:xfrm>
              <a:off x="2985350" y="1177000"/>
              <a:ext cx="552600" cy="21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>
                  <a:solidFill>
                    <a:srgbClr val="B7B7B7"/>
                  </a:solidFill>
                </a:rPr>
                <a:t>파일 보관함</a:t>
              </a:r>
              <a:endParaRPr b="1" sz="200">
                <a:solidFill>
                  <a:srgbClr val="B7B7B7"/>
                </a:solidFill>
              </a:endParaRPr>
            </a:p>
          </p:txBody>
        </p:sp>
        <p:cxnSp>
          <p:nvCxnSpPr>
            <p:cNvPr id="749" name="Google Shape;749;p24"/>
            <p:cNvCxnSpPr/>
            <p:nvPr/>
          </p:nvCxnSpPr>
          <p:spPr>
            <a:xfrm>
              <a:off x="1706464" y="1392153"/>
              <a:ext cx="464700" cy="300"/>
            </a:xfrm>
            <a:prstGeom prst="straightConnector1">
              <a:avLst/>
            </a:prstGeom>
            <a:noFill/>
            <a:ln cap="flat" cmpd="sng" w="9525">
              <a:solidFill>
                <a:srgbClr val="4A86E8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50" name="Google Shape;750;p24"/>
          <p:cNvGrpSpPr/>
          <p:nvPr/>
        </p:nvGrpSpPr>
        <p:grpSpPr>
          <a:xfrm>
            <a:off x="1098606" y="677987"/>
            <a:ext cx="1789094" cy="345300"/>
            <a:chOff x="1098606" y="677987"/>
            <a:chExt cx="1789094" cy="345300"/>
          </a:xfrm>
        </p:grpSpPr>
        <p:sp>
          <p:nvSpPr>
            <p:cNvPr id="751" name="Google Shape;751;p24"/>
            <p:cNvSpPr txBox="1"/>
            <p:nvPr/>
          </p:nvSpPr>
          <p:spPr>
            <a:xfrm>
              <a:off x="1251287" y="677987"/>
              <a:ext cx="855600" cy="34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100"/>
                <a:t>  삼성전자</a:t>
              </a:r>
              <a:endParaRPr b="1" sz="600"/>
            </a:p>
          </p:txBody>
        </p:sp>
        <p:sp>
          <p:nvSpPr>
            <p:cNvPr id="752" name="Google Shape;752;p24"/>
            <p:cNvSpPr/>
            <p:nvPr/>
          </p:nvSpPr>
          <p:spPr>
            <a:xfrm>
              <a:off x="1098606" y="771067"/>
              <a:ext cx="131100" cy="136800"/>
            </a:xfrm>
            <a:prstGeom prst="leftArrow">
              <a:avLst>
                <a:gd fmla="val 0" name="adj1"/>
                <a:gd fmla="val 51733" name="adj2"/>
              </a:avLst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24"/>
            <p:cNvSpPr txBox="1"/>
            <p:nvPr/>
          </p:nvSpPr>
          <p:spPr>
            <a:xfrm>
              <a:off x="1942300" y="761978"/>
              <a:ext cx="356400" cy="157500"/>
            </a:xfrm>
            <a:prstGeom prst="rect">
              <a:avLst/>
            </a:prstGeom>
            <a:solidFill>
              <a:srgbClr val="93C47D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500">
                  <a:solidFill>
                    <a:srgbClr val="FFFFFF"/>
                  </a:solidFill>
                </a:rPr>
                <a:t>신규</a:t>
              </a:r>
              <a:endParaRPr sz="200">
                <a:solidFill>
                  <a:srgbClr val="FFFFFF"/>
                </a:solidFill>
              </a:endParaRPr>
            </a:p>
          </p:txBody>
        </p:sp>
        <p:sp>
          <p:nvSpPr>
            <p:cNvPr id="754" name="Google Shape;754;p24"/>
            <p:cNvSpPr txBox="1"/>
            <p:nvPr/>
          </p:nvSpPr>
          <p:spPr>
            <a:xfrm>
              <a:off x="2390718" y="797139"/>
              <a:ext cx="492300" cy="10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/>
                <a:t>기타</a:t>
              </a:r>
              <a:r>
                <a:rPr lang="ko" sz="600">
                  <a:solidFill>
                    <a:srgbClr val="000000"/>
                  </a:solidFill>
                </a:rPr>
                <a:t> · 서비스</a:t>
              </a:r>
              <a:endParaRPr sz="300"/>
            </a:p>
          </p:txBody>
        </p:sp>
        <p:cxnSp>
          <p:nvCxnSpPr>
            <p:cNvPr id="755" name="Google Shape;755;p24"/>
            <p:cNvCxnSpPr/>
            <p:nvPr/>
          </p:nvCxnSpPr>
          <p:spPr>
            <a:xfrm flipH="1" rot="-5400000">
              <a:off x="2285600" y="838403"/>
              <a:ext cx="136800" cy="600"/>
            </a:xfrm>
            <a:prstGeom prst="bentConnector3">
              <a:avLst>
                <a:gd fmla="val 50000" name="adj1"/>
              </a:avLst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6" name="Google Shape;756;p24"/>
            <p:cNvCxnSpPr/>
            <p:nvPr/>
          </p:nvCxnSpPr>
          <p:spPr>
            <a:xfrm flipH="1" rot="-5400000">
              <a:off x="2819000" y="838403"/>
              <a:ext cx="136800" cy="600"/>
            </a:xfrm>
            <a:prstGeom prst="bentConnector3">
              <a:avLst>
                <a:gd fmla="val 50000" name="adj1"/>
              </a:avLst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57" name="Google Shape;757;p24"/>
          <p:cNvSpPr txBox="1"/>
          <p:nvPr/>
        </p:nvSpPr>
        <p:spPr>
          <a:xfrm>
            <a:off x="1305700" y="1500450"/>
            <a:ext cx="13491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/>
              <a:t>R&amp;D 연구소 설립</a:t>
            </a:r>
            <a:endParaRPr b="1" sz="600"/>
          </a:p>
        </p:txBody>
      </p:sp>
      <p:grpSp>
        <p:nvGrpSpPr>
          <p:cNvPr id="758" name="Google Shape;758;p24"/>
          <p:cNvGrpSpPr/>
          <p:nvPr/>
        </p:nvGrpSpPr>
        <p:grpSpPr>
          <a:xfrm rot="10800000">
            <a:off x="1151097" y="1593461"/>
            <a:ext cx="68550" cy="114887"/>
            <a:chOff x="3530597" y="1385024"/>
            <a:chExt cx="68550" cy="114887"/>
          </a:xfrm>
        </p:grpSpPr>
        <p:sp>
          <p:nvSpPr>
            <p:cNvPr id="759" name="Google Shape;759;p24"/>
            <p:cNvSpPr/>
            <p:nvPr/>
          </p:nvSpPr>
          <p:spPr>
            <a:xfrm flipH="1" rot="-3300479">
              <a:off x="3562666" y="1370203"/>
              <a:ext cx="3662" cy="82441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24"/>
            <p:cNvSpPr/>
            <p:nvPr/>
          </p:nvSpPr>
          <p:spPr>
            <a:xfrm flipH="1" rot="-8100000">
              <a:off x="3563964" y="1422938"/>
              <a:ext cx="4667" cy="88247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1" name="Google Shape;761;p24"/>
          <p:cNvSpPr txBox="1"/>
          <p:nvPr/>
        </p:nvSpPr>
        <p:spPr>
          <a:xfrm>
            <a:off x="1057138" y="1841526"/>
            <a:ext cx="13491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/>
              <a:t>프로젝트 정보</a:t>
            </a:r>
            <a:endParaRPr b="1" sz="600"/>
          </a:p>
        </p:txBody>
      </p:sp>
      <p:sp>
        <p:nvSpPr>
          <p:cNvPr id="762" name="Google Shape;762;p24"/>
          <p:cNvSpPr txBox="1"/>
          <p:nvPr/>
        </p:nvSpPr>
        <p:spPr>
          <a:xfrm>
            <a:off x="1111017" y="2101506"/>
            <a:ext cx="6789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프로젝트 분류</a:t>
            </a:r>
            <a:endParaRPr b="1" sz="200"/>
          </a:p>
        </p:txBody>
      </p:sp>
      <p:sp>
        <p:nvSpPr>
          <p:cNvPr id="763" name="Google Shape;763;p24"/>
          <p:cNvSpPr txBox="1"/>
          <p:nvPr/>
        </p:nvSpPr>
        <p:spPr>
          <a:xfrm>
            <a:off x="1111017" y="2406306"/>
            <a:ext cx="6789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착수일</a:t>
            </a:r>
            <a:endParaRPr b="1" sz="200"/>
          </a:p>
        </p:txBody>
      </p:sp>
      <p:sp>
        <p:nvSpPr>
          <p:cNvPr id="764" name="Google Shape;764;p24"/>
          <p:cNvSpPr txBox="1"/>
          <p:nvPr/>
        </p:nvSpPr>
        <p:spPr>
          <a:xfrm>
            <a:off x="3244617" y="2110643"/>
            <a:ext cx="6789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담당자 </a:t>
            </a:r>
            <a:endParaRPr b="1" sz="200"/>
          </a:p>
        </p:txBody>
      </p:sp>
      <p:sp>
        <p:nvSpPr>
          <p:cNvPr id="765" name="Google Shape;765;p24"/>
          <p:cNvSpPr txBox="1"/>
          <p:nvPr/>
        </p:nvSpPr>
        <p:spPr>
          <a:xfrm>
            <a:off x="3244617" y="2406306"/>
            <a:ext cx="6789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완료일</a:t>
            </a:r>
            <a:endParaRPr b="1" sz="200"/>
          </a:p>
        </p:txBody>
      </p:sp>
      <p:sp>
        <p:nvSpPr>
          <p:cNvPr id="766" name="Google Shape;766;p24"/>
          <p:cNvSpPr txBox="1"/>
          <p:nvPr/>
        </p:nvSpPr>
        <p:spPr>
          <a:xfrm>
            <a:off x="1902210" y="2087689"/>
            <a:ext cx="6789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기업인증 M&amp;A</a:t>
            </a:r>
            <a:endParaRPr sz="200"/>
          </a:p>
        </p:txBody>
      </p:sp>
      <p:sp>
        <p:nvSpPr>
          <p:cNvPr id="767" name="Google Shape;767;p24"/>
          <p:cNvSpPr txBox="1"/>
          <p:nvPr/>
        </p:nvSpPr>
        <p:spPr>
          <a:xfrm>
            <a:off x="1902210" y="2392489"/>
            <a:ext cx="6789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2020-10-01</a:t>
            </a:r>
            <a:endParaRPr sz="200"/>
          </a:p>
        </p:txBody>
      </p:sp>
      <p:sp>
        <p:nvSpPr>
          <p:cNvPr id="768" name="Google Shape;768;p24"/>
          <p:cNvSpPr txBox="1"/>
          <p:nvPr/>
        </p:nvSpPr>
        <p:spPr>
          <a:xfrm>
            <a:off x="3940110" y="2108689"/>
            <a:ext cx="6789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 윤범상 팀장</a:t>
            </a:r>
            <a:endParaRPr sz="200"/>
          </a:p>
        </p:txBody>
      </p:sp>
      <p:sp>
        <p:nvSpPr>
          <p:cNvPr id="769" name="Google Shape;769;p24"/>
          <p:cNvSpPr txBox="1"/>
          <p:nvPr/>
        </p:nvSpPr>
        <p:spPr>
          <a:xfrm>
            <a:off x="4112010" y="2392489"/>
            <a:ext cx="6789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/>
              <a:t>-</a:t>
            </a:r>
            <a:endParaRPr b="1" sz="600"/>
          </a:p>
        </p:txBody>
      </p:sp>
      <p:cxnSp>
        <p:nvCxnSpPr>
          <p:cNvPr id="770" name="Google Shape;770;p24"/>
          <p:cNvCxnSpPr/>
          <p:nvPr/>
        </p:nvCxnSpPr>
        <p:spPr>
          <a:xfrm flipH="1" rot="10800000">
            <a:off x="1110975" y="2357262"/>
            <a:ext cx="1794000" cy="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1" name="Google Shape;771;p24"/>
          <p:cNvCxnSpPr/>
          <p:nvPr/>
        </p:nvCxnSpPr>
        <p:spPr>
          <a:xfrm>
            <a:off x="3241568" y="2358162"/>
            <a:ext cx="2008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2" name="Google Shape;772;p24"/>
          <p:cNvCxnSpPr/>
          <p:nvPr/>
        </p:nvCxnSpPr>
        <p:spPr>
          <a:xfrm>
            <a:off x="3244575" y="2662962"/>
            <a:ext cx="20121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3" name="Google Shape;773;p24"/>
          <p:cNvCxnSpPr/>
          <p:nvPr/>
        </p:nvCxnSpPr>
        <p:spPr>
          <a:xfrm flipH="1" rot="10800000">
            <a:off x="1110975" y="2642100"/>
            <a:ext cx="1794000" cy="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4" name="Google Shape;774;p24"/>
          <p:cNvSpPr txBox="1"/>
          <p:nvPr/>
        </p:nvSpPr>
        <p:spPr>
          <a:xfrm>
            <a:off x="1103716" y="2719650"/>
            <a:ext cx="13491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/>
              <a:t>매출내역</a:t>
            </a:r>
            <a:endParaRPr b="1" sz="600"/>
          </a:p>
        </p:txBody>
      </p:sp>
      <p:sp>
        <p:nvSpPr>
          <p:cNvPr id="775" name="Google Shape;775;p24"/>
          <p:cNvSpPr txBox="1"/>
          <p:nvPr/>
        </p:nvSpPr>
        <p:spPr>
          <a:xfrm>
            <a:off x="1153300" y="3862650"/>
            <a:ext cx="13491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/>
              <a:t>세부일정</a:t>
            </a:r>
            <a:endParaRPr b="1" sz="600"/>
          </a:p>
        </p:txBody>
      </p:sp>
      <p:sp>
        <p:nvSpPr>
          <p:cNvPr id="776" name="Google Shape;776;p24"/>
          <p:cNvSpPr txBox="1"/>
          <p:nvPr/>
        </p:nvSpPr>
        <p:spPr>
          <a:xfrm>
            <a:off x="5566925" y="1958250"/>
            <a:ext cx="795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프로젝트 정보 수정</a:t>
            </a:r>
            <a:endParaRPr b="1" sz="200"/>
          </a:p>
        </p:txBody>
      </p:sp>
      <p:sp>
        <p:nvSpPr>
          <p:cNvPr id="777" name="Google Shape;777;p24"/>
          <p:cNvSpPr txBox="1"/>
          <p:nvPr/>
        </p:nvSpPr>
        <p:spPr>
          <a:xfrm>
            <a:off x="5566925" y="2796450"/>
            <a:ext cx="795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매출내역 등록</a:t>
            </a:r>
            <a:endParaRPr b="1" sz="200"/>
          </a:p>
        </p:txBody>
      </p:sp>
      <p:sp>
        <p:nvSpPr>
          <p:cNvPr id="778" name="Google Shape;778;p24"/>
          <p:cNvSpPr txBox="1"/>
          <p:nvPr/>
        </p:nvSpPr>
        <p:spPr>
          <a:xfrm>
            <a:off x="5566925" y="3863250"/>
            <a:ext cx="795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세부일정 등록</a:t>
            </a:r>
            <a:endParaRPr b="1" sz="200"/>
          </a:p>
        </p:txBody>
      </p:sp>
      <p:sp>
        <p:nvSpPr>
          <p:cNvPr id="779" name="Google Shape;779;p24"/>
          <p:cNvSpPr txBox="1"/>
          <p:nvPr/>
        </p:nvSpPr>
        <p:spPr>
          <a:xfrm>
            <a:off x="1762900" y="2719650"/>
            <a:ext cx="1734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999999"/>
                </a:solidFill>
              </a:rPr>
              <a:t>0</a:t>
            </a:r>
            <a:endParaRPr b="1" sz="600">
              <a:solidFill>
                <a:srgbClr val="999999"/>
              </a:solidFill>
            </a:endParaRPr>
          </a:p>
        </p:txBody>
      </p:sp>
      <p:sp>
        <p:nvSpPr>
          <p:cNvPr id="780" name="Google Shape;780;p24"/>
          <p:cNvSpPr txBox="1"/>
          <p:nvPr/>
        </p:nvSpPr>
        <p:spPr>
          <a:xfrm>
            <a:off x="1762900" y="3862650"/>
            <a:ext cx="1734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999999"/>
                </a:solidFill>
              </a:rPr>
              <a:t>0</a:t>
            </a:r>
            <a:endParaRPr b="1" sz="600">
              <a:solidFill>
                <a:srgbClr val="999999"/>
              </a:solidFill>
            </a:endParaRPr>
          </a:p>
        </p:txBody>
      </p:sp>
      <p:sp>
        <p:nvSpPr>
          <p:cNvPr id="781" name="Google Shape;781;p24"/>
          <p:cNvSpPr txBox="1"/>
          <p:nvPr/>
        </p:nvSpPr>
        <p:spPr>
          <a:xfrm>
            <a:off x="1103741" y="3100650"/>
            <a:ext cx="36138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B7B7B7"/>
                </a:solidFill>
              </a:rPr>
              <a:t>등록된 매출 내역이 없습니다. 매출내역을 추가해 주세요.</a:t>
            </a:r>
            <a:endParaRPr b="1" sz="600">
              <a:solidFill>
                <a:srgbClr val="B7B7B7"/>
              </a:solidFill>
            </a:endParaRPr>
          </a:p>
        </p:txBody>
      </p:sp>
      <p:sp>
        <p:nvSpPr>
          <p:cNvPr id="782" name="Google Shape;782;p24"/>
          <p:cNvSpPr txBox="1"/>
          <p:nvPr/>
        </p:nvSpPr>
        <p:spPr>
          <a:xfrm>
            <a:off x="1103741" y="4243650"/>
            <a:ext cx="36138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B7B7B7"/>
                </a:solidFill>
              </a:rPr>
              <a:t>등록된 세부일정이 없습니다. 세부일정을 추가해 주세요.</a:t>
            </a:r>
            <a:endParaRPr b="1" sz="600">
              <a:solidFill>
                <a:srgbClr val="B7B7B7"/>
              </a:solidFill>
            </a:endParaRPr>
          </a:p>
        </p:txBody>
      </p:sp>
      <p:grpSp>
        <p:nvGrpSpPr>
          <p:cNvPr id="783" name="Google Shape;783;p24"/>
          <p:cNvGrpSpPr/>
          <p:nvPr/>
        </p:nvGrpSpPr>
        <p:grpSpPr>
          <a:xfrm>
            <a:off x="3756408" y="2140277"/>
            <a:ext cx="183687" cy="173310"/>
            <a:chOff x="1760996" y="2381134"/>
            <a:chExt cx="271164" cy="268782"/>
          </a:xfrm>
        </p:grpSpPr>
        <p:sp>
          <p:nvSpPr>
            <p:cNvPr id="784" name="Google Shape;784;p24"/>
            <p:cNvSpPr/>
            <p:nvPr/>
          </p:nvSpPr>
          <p:spPr>
            <a:xfrm>
              <a:off x="1760996" y="2381134"/>
              <a:ext cx="270000" cy="2673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/>
            </a:p>
          </p:txBody>
        </p:sp>
        <p:cxnSp>
          <p:nvCxnSpPr>
            <p:cNvPr id="785" name="Google Shape;785;p24"/>
            <p:cNvCxnSpPr/>
            <p:nvPr/>
          </p:nvCxnSpPr>
          <p:spPr>
            <a:xfrm flipH="1" rot="10800000">
              <a:off x="1763360" y="2381388"/>
              <a:ext cx="268800" cy="2652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6" name="Google Shape;786;p24"/>
            <p:cNvCxnSpPr/>
            <p:nvPr/>
          </p:nvCxnSpPr>
          <p:spPr>
            <a:xfrm>
              <a:off x="1762375" y="2383215"/>
              <a:ext cx="269700" cy="2667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87" name="Google Shape;787;p24"/>
          <p:cNvGrpSpPr/>
          <p:nvPr/>
        </p:nvGrpSpPr>
        <p:grpSpPr>
          <a:xfrm>
            <a:off x="4505100" y="2140277"/>
            <a:ext cx="183687" cy="173310"/>
            <a:chOff x="1760996" y="2381134"/>
            <a:chExt cx="271164" cy="268782"/>
          </a:xfrm>
        </p:grpSpPr>
        <p:sp>
          <p:nvSpPr>
            <p:cNvPr id="788" name="Google Shape;788;p24"/>
            <p:cNvSpPr/>
            <p:nvPr/>
          </p:nvSpPr>
          <p:spPr>
            <a:xfrm>
              <a:off x="1760996" y="2381134"/>
              <a:ext cx="270000" cy="2673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/>
            </a:p>
          </p:txBody>
        </p:sp>
        <p:cxnSp>
          <p:nvCxnSpPr>
            <p:cNvPr id="789" name="Google Shape;789;p24"/>
            <p:cNvCxnSpPr/>
            <p:nvPr/>
          </p:nvCxnSpPr>
          <p:spPr>
            <a:xfrm flipH="1" rot="10800000">
              <a:off x="1763360" y="2381388"/>
              <a:ext cx="268800" cy="2652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0" name="Google Shape;790;p24"/>
            <p:cNvCxnSpPr/>
            <p:nvPr/>
          </p:nvCxnSpPr>
          <p:spPr>
            <a:xfrm>
              <a:off x="1762375" y="2383215"/>
              <a:ext cx="269700" cy="2667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91" name="Google Shape;791;p24"/>
          <p:cNvSpPr txBox="1"/>
          <p:nvPr/>
        </p:nvSpPr>
        <p:spPr>
          <a:xfrm>
            <a:off x="4702102" y="2108700"/>
            <a:ext cx="5544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이근학 차석</a:t>
            </a:r>
            <a:endParaRPr sz="200"/>
          </a:p>
        </p:txBody>
      </p:sp>
      <p:sp>
        <p:nvSpPr>
          <p:cNvPr id="792" name="Google Shape;792;p24"/>
          <p:cNvSpPr txBox="1"/>
          <p:nvPr/>
        </p:nvSpPr>
        <p:spPr>
          <a:xfrm>
            <a:off x="3348635" y="715350"/>
            <a:ext cx="1270500" cy="34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/>
              <a:t>매출내역 등록</a:t>
            </a:r>
            <a:endParaRPr b="1" sz="600"/>
          </a:p>
        </p:txBody>
      </p:sp>
      <p:grpSp>
        <p:nvGrpSpPr>
          <p:cNvPr id="793" name="Google Shape;793;p24"/>
          <p:cNvGrpSpPr/>
          <p:nvPr/>
        </p:nvGrpSpPr>
        <p:grpSpPr>
          <a:xfrm>
            <a:off x="3421623" y="1097925"/>
            <a:ext cx="2857222" cy="535962"/>
            <a:chOff x="1692065" y="2287159"/>
            <a:chExt cx="3854860" cy="558469"/>
          </a:xfrm>
        </p:grpSpPr>
        <p:sp>
          <p:nvSpPr>
            <p:cNvPr id="794" name="Google Shape;794;p24"/>
            <p:cNvSpPr txBox="1"/>
            <p:nvPr/>
          </p:nvSpPr>
          <p:spPr>
            <a:xfrm>
              <a:off x="1692071" y="2544727"/>
              <a:ext cx="1703100" cy="3009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900"/>
                <a:t> 종류 선택</a:t>
              </a:r>
              <a:endParaRPr b="1" sz="900"/>
            </a:p>
          </p:txBody>
        </p:sp>
        <p:sp>
          <p:nvSpPr>
            <p:cNvPr id="795" name="Google Shape;795;p24"/>
            <p:cNvSpPr txBox="1"/>
            <p:nvPr/>
          </p:nvSpPr>
          <p:spPr>
            <a:xfrm>
              <a:off x="3732525" y="2544727"/>
              <a:ext cx="1814400" cy="3009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900">
                  <a:solidFill>
                    <a:srgbClr val="999999"/>
                  </a:solidFill>
                </a:rPr>
                <a:t>  윤범상</a:t>
              </a:r>
              <a:endParaRPr b="1" sz="900">
                <a:solidFill>
                  <a:srgbClr val="999999"/>
                </a:solidFill>
              </a:endParaRPr>
            </a:p>
          </p:txBody>
        </p:sp>
        <p:sp>
          <p:nvSpPr>
            <p:cNvPr id="796" name="Google Shape;796;p24"/>
            <p:cNvSpPr txBox="1"/>
            <p:nvPr/>
          </p:nvSpPr>
          <p:spPr>
            <a:xfrm>
              <a:off x="1692065" y="2300469"/>
              <a:ext cx="653100" cy="30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/>
                <a:t>매출 종류</a:t>
              </a:r>
              <a:endParaRPr b="1" sz="800"/>
            </a:p>
          </p:txBody>
        </p:sp>
        <p:sp>
          <p:nvSpPr>
            <p:cNvPr id="797" name="Google Shape;797;p24"/>
            <p:cNvSpPr txBox="1"/>
            <p:nvPr/>
          </p:nvSpPr>
          <p:spPr>
            <a:xfrm>
              <a:off x="3731929" y="2287159"/>
              <a:ext cx="915900" cy="30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/>
                <a:t>매출 담당자</a:t>
              </a:r>
              <a:endParaRPr b="1" sz="800"/>
            </a:p>
          </p:txBody>
        </p:sp>
      </p:grpSp>
      <p:sp>
        <p:nvSpPr>
          <p:cNvPr id="798" name="Google Shape;798;p24"/>
          <p:cNvSpPr/>
          <p:nvPr/>
        </p:nvSpPr>
        <p:spPr>
          <a:xfrm>
            <a:off x="4518043" y="1454959"/>
            <a:ext cx="82799" cy="69285"/>
          </a:xfrm>
          <a:prstGeom prst="flowChartMerge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9" name="Google Shape;799;p24"/>
          <p:cNvSpPr/>
          <p:nvPr/>
        </p:nvSpPr>
        <p:spPr>
          <a:xfrm>
            <a:off x="6118243" y="1454959"/>
            <a:ext cx="82799" cy="69285"/>
          </a:xfrm>
          <a:prstGeom prst="flowChartMerge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0" name="Google Shape;800;p24"/>
          <p:cNvGrpSpPr/>
          <p:nvPr/>
        </p:nvGrpSpPr>
        <p:grpSpPr>
          <a:xfrm>
            <a:off x="6136875" y="805399"/>
            <a:ext cx="134475" cy="142801"/>
            <a:chOff x="3041790" y="2050033"/>
            <a:chExt cx="1011090" cy="613933"/>
          </a:xfrm>
        </p:grpSpPr>
        <p:cxnSp>
          <p:nvCxnSpPr>
            <p:cNvPr id="801" name="Google Shape;801;p24"/>
            <p:cNvCxnSpPr/>
            <p:nvPr/>
          </p:nvCxnSpPr>
          <p:spPr>
            <a:xfrm flipH="1" rot="10800000">
              <a:off x="3045480" y="2050033"/>
              <a:ext cx="1007400" cy="606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2" name="Google Shape;802;p24"/>
            <p:cNvCxnSpPr/>
            <p:nvPr/>
          </p:nvCxnSpPr>
          <p:spPr>
            <a:xfrm>
              <a:off x="3041790" y="2054066"/>
              <a:ext cx="1011000" cy="609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03" name="Google Shape;803;p24"/>
          <p:cNvSpPr txBox="1"/>
          <p:nvPr/>
        </p:nvSpPr>
        <p:spPr>
          <a:xfrm>
            <a:off x="5548775" y="4599225"/>
            <a:ext cx="737400" cy="3009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저장하기</a:t>
            </a:r>
            <a:endParaRPr b="1" sz="700">
              <a:solidFill>
                <a:srgbClr val="FFFFFF"/>
              </a:solidFill>
            </a:endParaRPr>
          </a:p>
        </p:txBody>
      </p:sp>
      <p:sp>
        <p:nvSpPr>
          <p:cNvPr id="804" name="Google Shape;804;p24"/>
          <p:cNvSpPr txBox="1"/>
          <p:nvPr/>
        </p:nvSpPr>
        <p:spPr>
          <a:xfrm>
            <a:off x="4843308" y="1298595"/>
            <a:ext cx="98400" cy="1071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1</a:t>
            </a:r>
            <a:endParaRPr b="1" sz="700">
              <a:solidFill>
                <a:srgbClr val="FFFFFF"/>
              </a:solidFill>
            </a:endParaRPr>
          </a:p>
        </p:txBody>
      </p:sp>
      <p:sp>
        <p:nvSpPr>
          <p:cNvPr id="805" name="Google Shape;805;p24"/>
          <p:cNvSpPr txBox="1"/>
          <p:nvPr/>
        </p:nvSpPr>
        <p:spPr>
          <a:xfrm>
            <a:off x="3421628" y="1633522"/>
            <a:ext cx="1262400" cy="288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/>
              <a:t> 착수금</a:t>
            </a:r>
            <a:endParaRPr b="1" sz="900"/>
          </a:p>
        </p:txBody>
      </p:sp>
      <p:sp>
        <p:nvSpPr>
          <p:cNvPr id="806" name="Google Shape;806;p24"/>
          <p:cNvSpPr txBox="1"/>
          <p:nvPr/>
        </p:nvSpPr>
        <p:spPr>
          <a:xfrm>
            <a:off x="3421628" y="1918386"/>
            <a:ext cx="1262400" cy="288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/>
              <a:t> 중도금</a:t>
            </a:r>
            <a:endParaRPr b="1" sz="900"/>
          </a:p>
        </p:txBody>
      </p:sp>
      <p:sp>
        <p:nvSpPr>
          <p:cNvPr id="807" name="Google Shape;807;p24"/>
          <p:cNvSpPr txBox="1"/>
          <p:nvPr/>
        </p:nvSpPr>
        <p:spPr>
          <a:xfrm>
            <a:off x="3421628" y="2203250"/>
            <a:ext cx="1262400" cy="288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/>
              <a:t> 잔   금</a:t>
            </a:r>
            <a:endParaRPr b="1" sz="900"/>
          </a:p>
        </p:txBody>
      </p:sp>
      <p:sp>
        <p:nvSpPr>
          <p:cNvPr id="808" name="Google Shape;808;p24"/>
          <p:cNvSpPr/>
          <p:nvPr/>
        </p:nvSpPr>
        <p:spPr>
          <a:xfrm>
            <a:off x="159300" y="577225"/>
            <a:ext cx="6280500" cy="44553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9" name="Google Shape;809;p24"/>
          <p:cNvGrpSpPr/>
          <p:nvPr/>
        </p:nvGrpSpPr>
        <p:grpSpPr>
          <a:xfrm>
            <a:off x="539350" y="1071088"/>
            <a:ext cx="1927500" cy="687025"/>
            <a:chOff x="2498125" y="3998575"/>
            <a:chExt cx="1927500" cy="687025"/>
          </a:xfrm>
        </p:grpSpPr>
        <p:sp>
          <p:nvSpPr>
            <p:cNvPr id="810" name="Google Shape;810;p24"/>
            <p:cNvSpPr txBox="1"/>
            <p:nvPr/>
          </p:nvSpPr>
          <p:spPr>
            <a:xfrm>
              <a:off x="2498125" y="4156700"/>
              <a:ext cx="1927500" cy="5289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102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900"/>
                <a:t>매출종류를 선택해주세요 </a:t>
              </a:r>
              <a:endParaRPr sz="900"/>
            </a:p>
          </p:txBody>
        </p:sp>
        <p:sp>
          <p:nvSpPr>
            <p:cNvPr id="811" name="Google Shape;811;p24"/>
            <p:cNvSpPr/>
            <p:nvPr/>
          </p:nvSpPr>
          <p:spPr>
            <a:xfrm>
              <a:off x="3910169" y="4432975"/>
              <a:ext cx="401100" cy="216000"/>
            </a:xfrm>
            <a:prstGeom prst="roundRect">
              <a:avLst>
                <a:gd fmla="val 16667" name="adj"/>
              </a:avLst>
            </a:pr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>
                  <a:solidFill>
                    <a:srgbClr val="FFFFFF"/>
                  </a:solidFill>
                </a:rPr>
                <a:t>확인</a:t>
              </a:r>
              <a:endParaRPr sz="700">
                <a:solidFill>
                  <a:srgbClr val="FFFFFF"/>
                </a:solidFill>
              </a:endParaRPr>
            </a:p>
          </p:txBody>
        </p:sp>
        <p:sp>
          <p:nvSpPr>
            <p:cNvPr id="812" name="Google Shape;812;p24"/>
            <p:cNvSpPr txBox="1"/>
            <p:nvPr/>
          </p:nvSpPr>
          <p:spPr>
            <a:xfrm>
              <a:off x="2498125" y="3998575"/>
              <a:ext cx="1927500" cy="1530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Alert  </a:t>
              </a:r>
              <a:r>
                <a:rPr lang="ko" sz="700"/>
                <a:t>                                                         X</a:t>
              </a:r>
              <a:endParaRPr sz="700"/>
            </a:p>
          </p:txBody>
        </p:sp>
      </p:grpSp>
      <p:grpSp>
        <p:nvGrpSpPr>
          <p:cNvPr id="813" name="Google Shape;813;p24"/>
          <p:cNvGrpSpPr/>
          <p:nvPr/>
        </p:nvGrpSpPr>
        <p:grpSpPr>
          <a:xfrm>
            <a:off x="539350" y="1909288"/>
            <a:ext cx="1927500" cy="687025"/>
            <a:chOff x="2498125" y="3998575"/>
            <a:chExt cx="1927500" cy="687025"/>
          </a:xfrm>
        </p:grpSpPr>
        <p:sp>
          <p:nvSpPr>
            <p:cNvPr id="814" name="Google Shape;814;p24"/>
            <p:cNvSpPr txBox="1"/>
            <p:nvPr/>
          </p:nvSpPr>
          <p:spPr>
            <a:xfrm>
              <a:off x="2498125" y="4156700"/>
              <a:ext cx="1927500" cy="5289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102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900"/>
                <a:t>매출 담당자를 선택해주세요</a:t>
              </a:r>
              <a:endParaRPr sz="900"/>
            </a:p>
          </p:txBody>
        </p:sp>
        <p:sp>
          <p:nvSpPr>
            <p:cNvPr id="815" name="Google Shape;815;p24"/>
            <p:cNvSpPr/>
            <p:nvPr/>
          </p:nvSpPr>
          <p:spPr>
            <a:xfrm>
              <a:off x="3910169" y="4432975"/>
              <a:ext cx="401100" cy="216000"/>
            </a:xfrm>
            <a:prstGeom prst="roundRect">
              <a:avLst>
                <a:gd fmla="val 16667" name="adj"/>
              </a:avLst>
            </a:pr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>
                  <a:solidFill>
                    <a:srgbClr val="FFFFFF"/>
                  </a:solidFill>
                </a:rPr>
                <a:t>확인</a:t>
              </a:r>
              <a:endParaRPr sz="700">
                <a:solidFill>
                  <a:srgbClr val="FFFFFF"/>
                </a:solidFill>
              </a:endParaRPr>
            </a:p>
          </p:txBody>
        </p:sp>
        <p:sp>
          <p:nvSpPr>
            <p:cNvPr id="816" name="Google Shape;816;p24"/>
            <p:cNvSpPr txBox="1"/>
            <p:nvPr/>
          </p:nvSpPr>
          <p:spPr>
            <a:xfrm>
              <a:off x="2498125" y="3998575"/>
              <a:ext cx="1927500" cy="1530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Alert  </a:t>
              </a:r>
              <a:r>
                <a:rPr lang="ko" sz="700"/>
                <a:t>                                                         X</a:t>
              </a:r>
              <a:endParaRPr sz="700"/>
            </a:p>
          </p:txBody>
        </p:sp>
      </p:grpSp>
      <p:grpSp>
        <p:nvGrpSpPr>
          <p:cNvPr id="817" name="Google Shape;817;p24"/>
          <p:cNvGrpSpPr/>
          <p:nvPr/>
        </p:nvGrpSpPr>
        <p:grpSpPr>
          <a:xfrm>
            <a:off x="539350" y="2747488"/>
            <a:ext cx="1927500" cy="687025"/>
            <a:chOff x="2498125" y="3998575"/>
            <a:chExt cx="1927500" cy="687025"/>
          </a:xfrm>
        </p:grpSpPr>
        <p:sp>
          <p:nvSpPr>
            <p:cNvPr id="818" name="Google Shape;818;p24"/>
            <p:cNvSpPr txBox="1"/>
            <p:nvPr/>
          </p:nvSpPr>
          <p:spPr>
            <a:xfrm>
              <a:off x="2498125" y="4156700"/>
              <a:ext cx="1927500" cy="5289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102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900"/>
                <a:t>매출 발생일을 선택해주세요</a:t>
              </a:r>
              <a:endParaRPr sz="900"/>
            </a:p>
          </p:txBody>
        </p:sp>
        <p:sp>
          <p:nvSpPr>
            <p:cNvPr id="819" name="Google Shape;819;p24"/>
            <p:cNvSpPr/>
            <p:nvPr/>
          </p:nvSpPr>
          <p:spPr>
            <a:xfrm>
              <a:off x="3910169" y="4432975"/>
              <a:ext cx="401100" cy="216000"/>
            </a:xfrm>
            <a:prstGeom prst="roundRect">
              <a:avLst>
                <a:gd fmla="val 16667" name="adj"/>
              </a:avLst>
            </a:pr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>
                  <a:solidFill>
                    <a:srgbClr val="FFFFFF"/>
                  </a:solidFill>
                </a:rPr>
                <a:t>확인</a:t>
              </a:r>
              <a:endParaRPr sz="700">
                <a:solidFill>
                  <a:srgbClr val="FFFFFF"/>
                </a:solidFill>
              </a:endParaRPr>
            </a:p>
          </p:txBody>
        </p:sp>
        <p:sp>
          <p:nvSpPr>
            <p:cNvPr id="820" name="Google Shape;820;p24"/>
            <p:cNvSpPr txBox="1"/>
            <p:nvPr/>
          </p:nvSpPr>
          <p:spPr>
            <a:xfrm>
              <a:off x="2498125" y="3998575"/>
              <a:ext cx="1927500" cy="1530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Alert  </a:t>
              </a:r>
              <a:r>
                <a:rPr lang="ko" sz="700"/>
                <a:t>                                                         X</a:t>
              </a:r>
              <a:endParaRPr sz="700"/>
            </a:p>
          </p:txBody>
        </p:sp>
      </p:grpSp>
      <p:grpSp>
        <p:nvGrpSpPr>
          <p:cNvPr id="821" name="Google Shape;821;p24"/>
          <p:cNvGrpSpPr/>
          <p:nvPr/>
        </p:nvGrpSpPr>
        <p:grpSpPr>
          <a:xfrm>
            <a:off x="3663550" y="1071088"/>
            <a:ext cx="1927500" cy="687025"/>
            <a:chOff x="2498125" y="3998575"/>
            <a:chExt cx="1927500" cy="687025"/>
          </a:xfrm>
        </p:grpSpPr>
        <p:sp>
          <p:nvSpPr>
            <p:cNvPr id="822" name="Google Shape;822;p24"/>
            <p:cNvSpPr txBox="1"/>
            <p:nvPr/>
          </p:nvSpPr>
          <p:spPr>
            <a:xfrm>
              <a:off x="2498125" y="4156700"/>
              <a:ext cx="1927500" cy="5289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102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900"/>
                <a:t>매출 내역이 등록되었습니다.</a:t>
              </a:r>
              <a:endParaRPr sz="900"/>
            </a:p>
          </p:txBody>
        </p:sp>
        <p:sp>
          <p:nvSpPr>
            <p:cNvPr id="823" name="Google Shape;823;p24"/>
            <p:cNvSpPr/>
            <p:nvPr/>
          </p:nvSpPr>
          <p:spPr>
            <a:xfrm>
              <a:off x="3910169" y="4432975"/>
              <a:ext cx="401100" cy="216000"/>
            </a:xfrm>
            <a:prstGeom prst="roundRect">
              <a:avLst>
                <a:gd fmla="val 16667" name="adj"/>
              </a:avLst>
            </a:pr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>
                  <a:solidFill>
                    <a:srgbClr val="FFFFFF"/>
                  </a:solidFill>
                </a:rPr>
                <a:t>확인</a:t>
              </a:r>
              <a:endParaRPr sz="700">
                <a:solidFill>
                  <a:srgbClr val="FFFFFF"/>
                </a:solidFill>
              </a:endParaRPr>
            </a:p>
          </p:txBody>
        </p:sp>
        <p:sp>
          <p:nvSpPr>
            <p:cNvPr id="824" name="Google Shape;824;p24"/>
            <p:cNvSpPr txBox="1"/>
            <p:nvPr/>
          </p:nvSpPr>
          <p:spPr>
            <a:xfrm>
              <a:off x="2498125" y="3998575"/>
              <a:ext cx="1927500" cy="1530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Alert  </a:t>
              </a:r>
              <a:r>
                <a:rPr lang="ko" sz="700"/>
                <a:t>                                                         X</a:t>
              </a:r>
              <a:endParaRPr sz="700"/>
            </a:p>
          </p:txBody>
        </p:sp>
      </p:grpSp>
      <p:sp>
        <p:nvSpPr>
          <p:cNvPr id="825" name="Google Shape;825;p24"/>
          <p:cNvSpPr txBox="1"/>
          <p:nvPr/>
        </p:nvSpPr>
        <p:spPr>
          <a:xfrm>
            <a:off x="4966738" y="1454194"/>
            <a:ext cx="129000" cy="1230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1</a:t>
            </a:r>
            <a:endParaRPr b="1" sz="700">
              <a:solidFill>
                <a:srgbClr val="FFFFFF"/>
              </a:solidFill>
            </a:endParaRPr>
          </a:p>
        </p:txBody>
      </p:sp>
      <p:grpSp>
        <p:nvGrpSpPr>
          <p:cNvPr id="826" name="Google Shape;826;p24"/>
          <p:cNvGrpSpPr/>
          <p:nvPr/>
        </p:nvGrpSpPr>
        <p:grpSpPr>
          <a:xfrm>
            <a:off x="3663550" y="1949163"/>
            <a:ext cx="1927500" cy="687025"/>
            <a:chOff x="2498125" y="3998575"/>
            <a:chExt cx="1927500" cy="687025"/>
          </a:xfrm>
        </p:grpSpPr>
        <p:sp>
          <p:nvSpPr>
            <p:cNvPr id="827" name="Google Shape;827;p24"/>
            <p:cNvSpPr txBox="1"/>
            <p:nvPr/>
          </p:nvSpPr>
          <p:spPr>
            <a:xfrm>
              <a:off x="2498125" y="4156700"/>
              <a:ext cx="1927500" cy="5289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102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900"/>
                <a:t>매출 내역이 수정되었습니다.</a:t>
              </a:r>
              <a:endParaRPr sz="900"/>
            </a:p>
          </p:txBody>
        </p:sp>
        <p:sp>
          <p:nvSpPr>
            <p:cNvPr id="828" name="Google Shape;828;p24"/>
            <p:cNvSpPr/>
            <p:nvPr/>
          </p:nvSpPr>
          <p:spPr>
            <a:xfrm>
              <a:off x="3910169" y="4432975"/>
              <a:ext cx="401100" cy="216000"/>
            </a:xfrm>
            <a:prstGeom prst="roundRect">
              <a:avLst>
                <a:gd fmla="val 16667" name="adj"/>
              </a:avLst>
            </a:pr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>
                  <a:solidFill>
                    <a:srgbClr val="FFFFFF"/>
                  </a:solidFill>
                </a:rPr>
                <a:t>확인</a:t>
              </a:r>
              <a:endParaRPr sz="700">
                <a:solidFill>
                  <a:srgbClr val="FFFFFF"/>
                </a:solidFill>
              </a:endParaRPr>
            </a:p>
          </p:txBody>
        </p:sp>
        <p:sp>
          <p:nvSpPr>
            <p:cNvPr id="829" name="Google Shape;829;p24"/>
            <p:cNvSpPr txBox="1"/>
            <p:nvPr/>
          </p:nvSpPr>
          <p:spPr>
            <a:xfrm>
              <a:off x="2498125" y="3998575"/>
              <a:ext cx="1927500" cy="1530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Alert  </a:t>
              </a:r>
              <a:r>
                <a:rPr lang="ko" sz="700"/>
                <a:t>                                                         X</a:t>
              </a:r>
              <a:endParaRPr sz="700"/>
            </a:p>
          </p:txBody>
        </p:sp>
      </p:grpSp>
      <p:grpSp>
        <p:nvGrpSpPr>
          <p:cNvPr id="830" name="Google Shape;830;p24"/>
          <p:cNvGrpSpPr/>
          <p:nvPr/>
        </p:nvGrpSpPr>
        <p:grpSpPr>
          <a:xfrm>
            <a:off x="3671300" y="2991476"/>
            <a:ext cx="1927500" cy="687025"/>
            <a:chOff x="2498125" y="3617575"/>
            <a:chExt cx="1927500" cy="687025"/>
          </a:xfrm>
        </p:grpSpPr>
        <p:grpSp>
          <p:nvGrpSpPr>
            <p:cNvPr id="831" name="Google Shape;831;p24"/>
            <p:cNvGrpSpPr/>
            <p:nvPr/>
          </p:nvGrpSpPr>
          <p:grpSpPr>
            <a:xfrm>
              <a:off x="2498125" y="3617575"/>
              <a:ext cx="1927500" cy="687025"/>
              <a:chOff x="2498125" y="3998575"/>
              <a:chExt cx="1927500" cy="687025"/>
            </a:xfrm>
          </p:grpSpPr>
          <p:sp>
            <p:nvSpPr>
              <p:cNvPr id="832" name="Google Shape;832;p24"/>
              <p:cNvSpPr txBox="1"/>
              <p:nvPr/>
            </p:nvSpPr>
            <p:spPr>
              <a:xfrm>
                <a:off x="2498125" y="4156700"/>
                <a:ext cx="1927500" cy="5289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102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>
                    <a:solidFill>
                      <a:schemeClr val="dk1"/>
                    </a:solidFill>
                  </a:rPr>
                  <a:t>매출 내역을</a:t>
                </a:r>
                <a:r>
                  <a:rPr lang="ko" sz="800">
                    <a:solidFill>
                      <a:schemeClr val="dk1"/>
                    </a:solidFill>
                  </a:rPr>
                  <a:t> 삭제 하시겠습니까?</a:t>
                </a:r>
                <a:endParaRPr sz="800">
                  <a:solidFill>
                    <a:schemeClr val="dk1"/>
                  </a:solidFill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700"/>
              </a:p>
            </p:txBody>
          </p:sp>
          <p:sp>
            <p:nvSpPr>
              <p:cNvPr id="833" name="Google Shape;833;p24"/>
              <p:cNvSpPr/>
              <p:nvPr/>
            </p:nvSpPr>
            <p:spPr>
              <a:xfrm>
                <a:off x="3488319" y="4415000"/>
                <a:ext cx="401100" cy="216000"/>
              </a:xfrm>
              <a:prstGeom prst="roundRect">
                <a:avLst>
                  <a:gd fmla="val 16667" name="adj"/>
                </a:avLst>
              </a:prstGeom>
              <a:solidFill>
                <a:srgbClr val="4A86E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700">
                    <a:solidFill>
                      <a:srgbClr val="FFFFFF"/>
                    </a:solidFill>
                  </a:rPr>
                  <a:t>확인</a:t>
                </a:r>
                <a:endParaRPr sz="700">
                  <a:solidFill>
                    <a:srgbClr val="FFFFFF"/>
                  </a:solidFill>
                </a:endParaRPr>
              </a:p>
            </p:txBody>
          </p:sp>
          <p:sp>
            <p:nvSpPr>
              <p:cNvPr id="834" name="Google Shape;834;p24"/>
              <p:cNvSpPr txBox="1"/>
              <p:nvPr/>
            </p:nvSpPr>
            <p:spPr>
              <a:xfrm>
                <a:off x="2498125" y="3998575"/>
                <a:ext cx="1927500" cy="1530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/>
                  <a:t>Alert  </a:t>
                </a:r>
                <a:r>
                  <a:rPr lang="ko" sz="700"/>
                  <a:t>                                                         X</a:t>
                </a:r>
                <a:endParaRPr sz="700"/>
              </a:p>
            </p:txBody>
          </p:sp>
        </p:grpSp>
        <p:sp>
          <p:nvSpPr>
            <p:cNvPr id="835" name="Google Shape;835;p24"/>
            <p:cNvSpPr/>
            <p:nvPr/>
          </p:nvSpPr>
          <p:spPr>
            <a:xfrm>
              <a:off x="3958128" y="4034000"/>
              <a:ext cx="401100" cy="216000"/>
            </a:xfrm>
            <a:prstGeom prst="roundRect">
              <a:avLst>
                <a:gd fmla="val 16667" name="adj"/>
              </a:avLst>
            </a:prstGeom>
            <a:solidFill>
              <a:srgbClr val="E0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>
                  <a:solidFill>
                    <a:srgbClr val="FFFFFF"/>
                  </a:solidFill>
                </a:rPr>
                <a:t>취소</a:t>
              </a:r>
              <a:endParaRPr sz="700">
                <a:solidFill>
                  <a:srgbClr val="FFFFFF"/>
                </a:solidFill>
              </a:endParaRPr>
            </a:p>
          </p:txBody>
        </p:sp>
      </p:grpSp>
      <p:grpSp>
        <p:nvGrpSpPr>
          <p:cNvPr id="836" name="Google Shape;836;p24"/>
          <p:cNvGrpSpPr/>
          <p:nvPr/>
        </p:nvGrpSpPr>
        <p:grpSpPr>
          <a:xfrm>
            <a:off x="3671300" y="4058276"/>
            <a:ext cx="1927500" cy="687025"/>
            <a:chOff x="2498125" y="3998575"/>
            <a:chExt cx="1927500" cy="687025"/>
          </a:xfrm>
        </p:grpSpPr>
        <p:sp>
          <p:nvSpPr>
            <p:cNvPr id="837" name="Google Shape;837;p24"/>
            <p:cNvSpPr txBox="1"/>
            <p:nvPr/>
          </p:nvSpPr>
          <p:spPr>
            <a:xfrm>
              <a:off x="2498125" y="4156700"/>
              <a:ext cx="1927500" cy="5289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102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매출내역이</a:t>
              </a:r>
              <a:r>
                <a:rPr lang="ko" sz="800"/>
                <a:t> 삭제되었습니다. </a:t>
              </a:r>
              <a:endParaRPr sz="800"/>
            </a:p>
          </p:txBody>
        </p:sp>
        <p:sp>
          <p:nvSpPr>
            <p:cNvPr id="838" name="Google Shape;838;p24"/>
            <p:cNvSpPr/>
            <p:nvPr/>
          </p:nvSpPr>
          <p:spPr>
            <a:xfrm>
              <a:off x="3869319" y="4415000"/>
              <a:ext cx="401100" cy="216000"/>
            </a:xfrm>
            <a:prstGeom prst="roundRect">
              <a:avLst>
                <a:gd fmla="val 16667" name="adj"/>
              </a:avLst>
            </a:pr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>
                  <a:solidFill>
                    <a:srgbClr val="FFFFFF"/>
                  </a:solidFill>
                </a:rPr>
                <a:t>확인</a:t>
              </a:r>
              <a:endParaRPr sz="700">
                <a:solidFill>
                  <a:srgbClr val="FFFFFF"/>
                </a:solidFill>
              </a:endParaRPr>
            </a:p>
          </p:txBody>
        </p:sp>
        <p:sp>
          <p:nvSpPr>
            <p:cNvPr id="839" name="Google Shape;839;p24"/>
            <p:cNvSpPr txBox="1"/>
            <p:nvPr/>
          </p:nvSpPr>
          <p:spPr>
            <a:xfrm>
              <a:off x="2498125" y="3998575"/>
              <a:ext cx="1927500" cy="1530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Alert  </a:t>
              </a:r>
              <a:r>
                <a:rPr lang="ko" sz="700"/>
                <a:t>                                                         X</a:t>
              </a:r>
              <a:endParaRPr sz="700"/>
            </a:p>
          </p:txBody>
        </p:sp>
      </p:grpSp>
      <p:cxnSp>
        <p:nvCxnSpPr>
          <p:cNvPr id="840" name="Google Shape;840;p24"/>
          <p:cNvCxnSpPr/>
          <p:nvPr/>
        </p:nvCxnSpPr>
        <p:spPr>
          <a:xfrm flipH="1" rot="-5400000">
            <a:off x="4444850" y="3868076"/>
            <a:ext cx="3798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41" name="Google Shape;841;p24"/>
          <p:cNvSpPr txBox="1"/>
          <p:nvPr/>
        </p:nvSpPr>
        <p:spPr>
          <a:xfrm>
            <a:off x="4966738" y="2368594"/>
            <a:ext cx="129000" cy="1230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1</a:t>
            </a:r>
            <a:endParaRPr b="1" sz="700">
              <a:solidFill>
                <a:srgbClr val="FFFFFF"/>
              </a:solidFill>
            </a:endParaRPr>
          </a:p>
        </p:txBody>
      </p:sp>
      <p:sp>
        <p:nvSpPr>
          <p:cNvPr id="842" name="Google Shape;842;p24"/>
          <p:cNvSpPr txBox="1"/>
          <p:nvPr/>
        </p:nvSpPr>
        <p:spPr>
          <a:xfrm>
            <a:off x="4966738" y="4425994"/>
            <a:ext cx="129000" cy="1230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1</a:t>
            </a:r>
            <a:endParaRPr b="1" sz="700">
              <a:solidFill>
                <a:srgbClr val="FFFFFF"/>
              </a:solidFill>
            </a:endParaRPr>
          </a:p>
        </p:txBody>
      </p:sp>
      <p:grpSp>
        <p:nvGrpSpPr>
          <p:cNvPr id="843" name="Google Shape;843;p24"/>
          <p:cNvGrpSpPr/>
          <p:nvPr/>
        </p:nvGrpSpPr>
        <p:grpSpPr>
          <a:xfrm>
            <a:off x="539350" y="3661888"/>
            <a:ext cx="1927500" cy="687025"/>
            <a:chOff x="2498125" y="3998575"/>
            <a:chExt cx="1927500" cy="687025"/>
          </a:xfrm>
        </p:grpSpPr>
        <p:sp>
          <p:nvSpPr>
            <p:cNvPr id="844" name="Google Shape;844;p24"/>
            <p:cNvSpPr txBox="1"/>
            <p:nvPr/>
          </p:nvSpPr>
          <p:spPr>
            <a:xfrm>
              <a:off x="2498125" y="4156700"/>
              <a:ext cx="1927500" cy="5289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102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900"/>
                <a:t>매출액을 선택해주세요</a:t>
              </a:r>
              <a:endParaRPr sz="900"/>
            </a:p>
          </p:txBody>
        </p:sp>
        <p:sp>
          <p:nvSpPr>
            <p:cNvPr id="845" name="Google Shape;845;p24"/>
            <p:cNvSpPr/>
            <p:nvPr/>
          </p:nvSpPr>
          <p:spPr>
            <a:xfrm>
              <a:off x="3910169" y="4432975"/>
              <a:ext cx="401100" cy="216000"/>
            </a:xfrm>
            <a:prstGeom prst="roundRect">
              <a:avLst>
                <a:gd fmla="val 16667" name="adj"/>
              </a:avLst>
            </a:pr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>
                  <a:solidFill>
                    <a:srgbClr val="FFFFFF"/>
                  </a:solidFill>
                </a:rPr>
                <a:t>확인</a:t>
              </a:r>
              <a:endParaRPr sz="700">
                <a:solidFill>
                  <a:srgbClr val="FFFFFF"/>
                </a:solidFill>
              </a:endParaRPr>
            </a:p>
          </p:txBody>
        </p:sp>
        <p:sp>
          <p:nvSpPr>
            <p:cNvPr id="846" name="Google Shape;846;p24"/>
            <p:cNvSpPr txBox="1"/>
            <p:nvPr/>
          </p:nvSpPr>
          <p:spPr>
            <a:xfrm>
              <a:off x="2498125" y="3998575"/>
              <a:ext cx="1927500" cy="1530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Alert  </a:t>
              </a:r>
              <a:r>
                <a:rPr lang="ko" sz="700"/>
                <a:t>                                                         X</a:t>
              </a:r>
              <a:endParaRPr sz="700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1" name="Google Shape;85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99800"/>
            <a:ext cx="6623000" cy="4643701"/>
          </a:xfrm>
          <a:prstGeom prst="rect">
            <a:avLst/>
          </a:prstGeom>
          <a:noFill/>
          <a:ln>
            <a:noFill/>
          </a:ln>
        </p:spPr>
      </p:pic>
      <p:sp>
        <p:nvSpPr>
          <p:cNvPr id="852" name="Google Shape;852;p25"/>
          <p:cNvSpPr/>
          <p:nvPr/>
        </p:nvSpPr>
        <p:spPr>
          <a:xfrm>
            <a:off x="173200" y="555900"/>
            <a:ext cx="6276600" cy="4899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853" name="Google Shape;853;p25"/>
          <p:cNvGraphicFramePr/>
          <p:nvPr/>
        </p:nvGraphicFramePr>
        <p:xfrm>
          <a:off x="6623000" y="4998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{2BBFDCB0-9FBF-46B7-B557-50BA718FD54D}</a:tableStyleId>
              </a:tblPr>
              <a:tblGrid>
                <a:gridCol w="382850"/>
                <a:gridCol w="1994150"/>
              </a:tblGrid>
              <a:tr h="358075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800">
                          <a:solidFill>
                            <a:schemeClr val="dk1"/>
                          </a:solidFill>
                        </a:rPr>
                        <a:t># 고객사 - 프로젝트 - 매출내역 리스트 </a:t>
                      </a:r>
                      <a:endParaRPr b="1" sz="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</a:tr>
              <a:tr h="324050">
                <a:tc gridSpan="2" rowSpan="9"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# 고객사 담당자로 등록된 모든 인원 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  매출내역 수정 삭제 가능 (링크 등장)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1. 매출내역 리스트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- 등록된 매출내역 매출 발생일 최근 순으로 노출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9" hMerge="1"/>
              </a:tr>
              <a:tr h="44722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608375">
                <a:tc gridSpan="2" vMerge="1"/>
                <a:tc hMerge="1" vMerge="1"/>
              </a:tr>
              <a:tr h="60837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432700">
                <a:tc gridSpan="2" vMerge="1"/>
                <a:tc hMerge="1" vMerge="1"/>
              </a:tr>
            </a:tbl>
          </a:graphicData>
        </a:graphic>
      </p:graphicFrame>
      <p:sp>
        <p:nvSpPr>
          <p:cNvPr id="854" name="Google Shape;854;p25"/>
          <p:cNvSpPr txBox="1"/>
          <p:nvPr/>
        </p:nvSpPr>
        <p:spPr>
          <a:xfrm>
            <a:off x="851075" y="162825"/>
            <a:ext cx="11988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고객사</a:t>
            </a:r>
            <a:endParaRPr b="1" sz="1000"/>
          </a:p>
        </p:txBody>
      </p:sp>
      <p:sp>
        <p:nvSpPr>
          <p:cNvPr id="855" name="Google Shape;855;p25"/>
          <p:cNvSpPr txBox="1"/>
          <p:nvPr/>
        </p:nvSpPr>
        <p:spPr>
          <a:xfrm>
            <a:off x="2756075" y="162825"/>
            <a:ext cx="8556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856" name="Google Shape;856;p25"/>
          <p:cNvSpPr txBox="1"/>
          <p:nvPr/>
        </p:nvSpPr>
        <p:spPr>
          <a:xfrm>
            <a:off x="4356275" y="162825"/>
            <a:ext cx="14460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매출내역 리스트</a:t>
            </a:r>
            <a:endParaRPr b="1" sz="1000"/>
          </a:p>
        </p:txBody>
      </p:sp>
      <p:sp>
        <p:nvSpPr>
          <p:cNvPr id="857" name="Google Shape;857;p25"/>
          <p:cNvSpPr txBox="1"/>
          <p:nvPr/>
        </p:nvSpPr>
        <p:spPr>
          <a:xfrm>
            <a:off x="6489875" y="162825"/>
            <a:ext cx="7185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858" name="Google Shape;858;p25"/>
          <p:cNvSpPr/>
          <p:nvPr/>
        </p:nvSpPr>
        <p:spPr>
          <a:xfrm>
            <a:off x="1165950" y="1924150"/>
            <a:ext cx="5026200" cy="1163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9" name="Google Shape;859;p25"/>
          <p:cNvSpPr/>
          <p:nvPr/>
        </p:nvSpPr>
        <p:spPr>
          <a:xfrm>
            <a:off x="159300" y="557326"/>
            <a:ext cx="828000" cy="4899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0" name="Google Shape;860;p25"/>
          <p:cNvSpPr txBox="1"/>
          <p:nvPr/>
        </p:nvSpPr>
        <p:spPr>
          <a:xfrm>
            <a:off x="177326" y="1457655"/>
            <a:ext cx="795000" cy="214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61" name="Google Shape;861;p25"/>
          <p:cNvGrpSpPr/>
          <p:nvPr/>
        </p:nvGrpSpPr>
        <p:grpSpPr>
          <a:xfrm>
            <a:off x="992725" y="1177000"/>
            <a:ext cx="5450100" cy="215488"/>
            <a:chOff x="992725" y="1177000"/>
            <a:chExt cx="5450100" cy="215488"/>
          </a:xfrm>
        </p:grpSpPr>
        <p:cxnSp>
          <p:nvCxnSpPr>
            <p:cNvPr id="862" name="Google Shape;862;p25"/>
            <p:cNvCxnSpPr/>
            <p:nvPr/>
          </p:nvCxnSpPr>
          <p:spPr>
            <a:xfrm>
              <a:off x="992725" y="1392488"/>
              <a:ext cx="5450100" cy="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63" name="Google Shape;863;p25"/>
            <p:cNvSpPr txBox="1"/>
            <p:nvPr/>
          </p:nvSpPr>
          <p:spPr>
            <a:xfrm>
              <a:off x="1156550" y="1177000"/>
              <a:ext cx="412200" cy="21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>
                  <a:solidFill>
                    <a:srgbClr val="B7B7B7"/>
                  </a:solidFill>
                </a:rPr>
                <a:t>기업정보</a:t>
              </a:r>
              <a:endParaRPr b="1" sz="200">
                <a:solidFill>
                  <a:srgbClr val="B7B7B7"/>
                </a:solidFill>
              </a:endParaRPr>
            </a:p>
          </p:txBody>
        </p:sp>
        <p:sp>
          <p:nvSpPr>
            <p:cNvPr id="864" name="Google Shape;864;p25"/>
            <p:cNvSpPr txBox="1"/>
            <p:nvPr/>
          </p:nvSpPr>
          <p:spPr>
            <a:xfrm>
              <a:off x="1766150" y="1177000"/>
              <a:ext cx="412200" cy="21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>
                  <a:solidFill>
                    <a:srgbClr val="4A86E8"/>
                  </a:solidFill>
                </a:rPr>
                <a:t>프로젝트</a:t>
              </a:r>
              <a:endParaRPr b="1" sz="200">
                <a:solidFill>
                  <a:srgbClr val="4A86E8"/>
                </a:solidFill>
              </a:endParaRPr>
            </a:p>
          </p:txBody>
        </p:sp>
        <p:sp>
          <p:nvSpPr>
            <p:cNvPr id="865" name="Google Shape;865;p25"/>
            <p:cNvSpPr txBox="1"/>
            <p:nvPr/>
          </p:nvSpPr>
          <p:spPr>
            <a:xfrm>
              <a:off x="2375750" y="1177000"/>
              <a:ext cx="412200" cy="21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>
                  <a:solidFill>
                    <a:srgbClr val="B7B7B7"/>
                  </a:solidFill>
                </a:rPr>
                <a:t>상담일지</a:t>
              </a:r>
              <a:endParaRPr b="1" sz="200">
                <a:solidFill>
                  <a:srgbClr val="B7B7B7"/>
                </a:solidFill>
              </a:endParaRPr>
            </a:p>
          </p:txBody>
        </p:sp>
        <p:sp>
          <p:nvSpPr>
            <p:cNvPr id="866" name="Google Shape;866;p25"/>
            <p:cNvSpPr txBox="1"/>
            <p:nvPr/>
          </p:nvSpPr>
          <p:spPr>
            <a:xfrm>
              <a:off x="2985350" y="1177000"/>
              <a:ext cx="552600" cy="21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>
                  <a:solidFill>
                    <a:srgbClr val="B7B7B7"/>
                  </a:solidFill>
                </a:rPr>
                <a:t>파일 보관함</a:t>
              </a:r>
              <a:endParaRPr b="1" sz="200">
                <a:solidFill>
                  <a:srgbClr val="B7B7B7"/>
                </a:solidFill>
              </a:endParaRPr>
            </a:p>
          </p:txBody>
        </p:sp>
        <p:cxnSp>
          <p:nvCxnSpPr>
            <p:cNvPr id="867" name="Google Shape;867;p25"/>
            <p:cNvCxnSpPr/>
            <p:nvPr/>
          </p:nvCxnSpPr>
          <p:spPr>
            <a:xfrm>
              <a:off x="1706464" y="1392153"/>
              <a:ext cx="464700" cy="300"/>
            </a:xfrm>
            <a:prstGeom prst="straightConnector1">
              <a:avLst/>
            </a:prstGeom>
            <a:noFill/>
            <a:ln cap="flat" cmpd="sng" w="9525">
              <a:solidFill>
                <a:srgbClr val="4A86E8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68" name="Google Shape;868;p25"/>
          <p:cNvSpPr txBox="1"/>
          <p:nvPr/>
        </p:nvSpPr>
        <p:spPr>
          <a:xfrm>
            <a:off x="1251287" y="677987"/>
            <a:ext cx="855600" cy="34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/>
              <a:t>  삼성전자</a:t>
            </a:r>
            <a:endParaRPr b="1" sz="600"/>
          </a:p>
        </p:txBody>
      </p:sp>
      <p:sp>
        <p:nvSpPr>
          <p:cNvPr id="869" name="Google Shape;869;p25"/>
          <p:cNvSpPr/>
          <p:nvPr/>
        </p:nvSpPr>
        <p:spPr>
          <a:xfrm>
            <a:off x="1098606" y="771067"/>
            <a:ext cx="131100" cy="136800"/>
          </a:xfrm>
          <a:prstGeom prst="leftArrow">
            <a:avLst>
              <a:gd fmla="val 0" name="adj1"/>
              <a:gd fmla="val 51733" name="adj2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0" name="Google Shape;870;p25"/>
          <p:cNvSpPr txBox="1"/>
          <p:nvPr/>
        </p:nvSpPr>
        <p:spPr>
          <a:xfrm>
            <a:off x="1942300" y="761978"/>
            <a:ext cx="356400" cy="1575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rgbClr val="FFFFFF"/>
                </a:solidFill>
              </a:rPr>
              <a:t>신규</a:t>
            </a:r>
            <a:endParaRPr sz="200">
              <a:solidFill>
                <a:srgbClr val="FFFFFF"/>
              </a:solidFill>
            </a:endParaRPr>
          </a:p>
        </p:txBody>
      </p:sp>
      <p:sp>
        <p:nvSpPr>
          <p:cNvPr id="871" name="Google Shape;871;p25"/>
          <p:cNvSpPr txBox="1"/>
          <p:nvPr/>
        </p:nvSpPr>
        <p:spPr>
          <a:xfrm>
            <a:off x="1337192" y="949539"/>
            <a:ext cx="492300" cy="1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기타</a:t>
            </a:r>
            <a:r>
              <a:rPr lang="ko" sz="600">
                <a:solidFill>
                  <a:srgbClr val="000000"/>
                </a:solidFill>
              </a:rPr>
              <a:t> · 서비스</a:t>
            </a:r>
            <a:endParaRPr sz="300"/>
          </a:p>
        </p:txBody>
      </p:sp>
      <p:sp>
        <p:nvSpPr>
          <p:cNvPr id="872" name="Google Shape;872;p25"/>
          <p:cNvSpPr txBox="1"/>
          <p:nvPr/>
        </p:nvSpPr>
        <p:spPr>
          <a:xfrm>
            <a:off x="1173210" y="1533634"/>
            <a:ext cx="13491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R&amp;D 연구소 설립</a:t>
            </a:r>
            <a:endParaRPr b="1" sz="500"/>
          </a:p>
        </p:txBody>
      </p:sp>
      <p:sp>
        <p:nvSpPr>
          <p:cNvPr id="873" name="Google Shape;873;p25"/>
          <p:cNvSpPr txBox="1"/>
          <p:nvPr/>
        </p:nvSpPr>
        <p:spPr>
          <a:xfrm>
            <a:off x="1231037" y="1974700"/>
            <a:ext cx="8280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프로젝트 정보</a:t>
            </a:r>
            <a:endParaRPr b="1" sz="300"/>
          </a:p>
        </p:txBody>
      </p:sp>
      <p:sp>
        <p:nvSpPr>
          <p:cNvPr id="874" name="Google Shape;874;p25"/>
          <p:cNvSpPr txBox="1"/>
          <p:nvPr/>
        </p:nvSpPr>
        <p:spPr>
          <a:xfrm>
            <a:off x="2218393" y="2031330"/>
            <a:ext cx="6789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프로젝트 분류</a:t>
            </a:r>
            <a:endParaRPr b="1" sz="200"/>
          </a:p>
        </p:txBody>
      </p:sp>
      <p:sp>
        <p:nvSpPr>
          <p:cNvPr id="875" name="Google Shape;875;p25"/>
          <p:cNvSpPr txBox="1"/>
          <p:nvPr/>
        </p:nvSpPr>
        <p:spPr>
          <a:xfrm>
            <a:off x="2225017" y="2643594"/>
            <a:ext cx="6789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착수일</a:t>
            </a:r>
            <a:endParaRPr b="1" sz="200"/>
          </a:p>
        </p:txBody>
      </p:sp>
      <p:sp>
        <p:nvSpPr>
          <p:cNvPr id="876" name="Google Shape;876;p25"/>
          <p:cNvSpPr txBox="1"/>
          <p:nvPr/>
        </p:nvSpPr>
        <p:spPr>
          <a:xfrm>
            <a:off x="3635842" y="2036906"/>
            <a:ext cx="6789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프로젝트 담당자 </a:t>
            </a:r>
            <a:endParaRPr b="1" sz="200"/>
          </a:p>
        </p:txBody>
      </p:sp>
      <p:sp>
        <p:nvSpPr>
          <p:cNvPr id="877" name="Google Shape;877;p25"/>
          <p:cNvSpPr txBox="1"/>
          <p:nvPr/>
        </p:nvSpPr>
        <p:spPr>
          <a:xfrm>
            <a:off x="3662717" y="2643594"/>
            <a:ext cx="6789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완료일</a:t>
            </a:r>
            <a:endParaRPr b="1" sz="200"/>
          </a:p>
        </p:txBody>
      </p:sp>
      <p:sp>
        <p:nvSpPr>
          <p:cNvPr id="878" name="Google Shape;878;p25"/>
          <p:cNvSpPr txBox="1"/>
          <p:nvPr/>
        </p:nvSpPr>
        <p:spPr>
          <a:xfrm>
            <a:off x="2225010" y="2271864"/>
            <a:ext cx="6789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기업인증 M&amp;A</a:t>
            </a:r>
            <a:endParaRPr sz="200"/>
          </a:p>
        </p:txBody>
      </p:sp>
      <p:sp>
        <p:nvSpPr>
          <p:cNvPr id="879" name="Google Shape;879;p25"/>
          <p:cNvSpPr txBox="1"/>
          <p:nvPr/>
        </p:nvSpPr>
        <p:spPr>
          <a:xfrm>
            <a:off x="2225035" y="2818664"/>
            <a:ext cx="6789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2014-04-10</a:t>
            </a:r>
            <a:endParaRPr sz="200"/>
          </a:p>
        </p:txBody>
      </p:sp>
      <p:sp>
        <p:nvSpPr>
          <p:cNvPr id="880" name="Google Shape;880;p25"/>
          <p:cNvSpPr txBox="1"/>
          <p:nvPr/>
        </p:nvSpPr>
        <p:spPr>
          <a:xfrm>
            <a:off x="3620057" y="2254803"/>
            <a:ext cx="6789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 윤범상 팀장,</a:t>
            </a:r>
            <a:endParaRPr sz="200"/>
          </a:p>
        </p:txBody>
      </p:sp>
      <p:cxnSp>
        <p:nvCxnSpPr>
          <p:cNvPr id="881" name="Google Shape;881;p25"/>
          <p:cNvCxnSpPr/>
          <p:nvPr/>
        </p:nvCxnSpPr>
        <p:spPr>
          <a:xfrm>
            <a:off x="2117125" y="2553900"/>
            <a:ext cx="40749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2" name="Google Shape;882;p25"/>
          <p:cNvSpPr txBox="1"/>
          <p:nvPr/>
        </p:nvSpPr>
        <p:spPr>
          <a:xfrm>
            <a:off x="5671053" y="1675249"/>
            <a:ext cx="1836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수정</a:t>
            </a:r>
            <a:endParaRPr b="1" sz="200"/>
          </a:p>
        </p:txBody>
      </p:sp>
      <p:sp>
        <p:nvSpPr>
          <p:cNvPr id="883" name="Google Shape;883;p25"/>
          <p:cNvSpPr txBox="1"/>
          <p:nvPr/>
        </p:nvSpPr>
        <p:spPr>
          <a:xfrm>
            <a:off x="2470200" y="3439700"/>
            <a:ext cx="795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추가</a:t>
            </a:r>
            <a:endParaRPr b="1" sz="200"/>
          </a:p>
        </p:txBody>
      </p:sp>
      <p:sp>
        <p:nvSpPr>
          <p:cNvPr id="884" name="Google Shape;884;p25"/>
          <p:cNvSpPr txBox="1"/>
          <p:nvPr/>
        </p:nvSpPr>
        <p:spPr>
          <a:xfrm>
            <a:off x="5357275" y="3463600"/>
            <a:ext cx="795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추가</a:t>
            </a:r>
            <a:endParaRPr b="1" sz="200"/>
          </a:p>
        </p:txBody>
      </p:sp>
      <p:grpSp>
        <p:nvGrpSpPr>
          <p:cNvPr id="885" name="Google Shape;885;p25"/>
          <p:cNvGrpSpPr/>
          <p:nvPr/>
        </p:nvGrpSpPr>
        <p:grpSpPr>
          <a:xfrm>
            <a:off x="1132757" y="3365450"/>
            <a:ext cx="1349100" cy="300900"/>
            <a:chOff x="1070532" y="2719650"/>
            <a:chExt cx="1349100" cy="300900"/>
          </a:xfrm>
        </p:grpSpPr>
        <p:sp>
          <p:nvSpPr>
            <p:cNvPr id="886" name="Google Shape;886;p25"/>
            <p:cNvSpPr txBox="1"/>
            <p:nvPr/>
          </p:nvSpPr>
          <p:spPr>
            <a:xfrm>
              <a:off x="1070532" y="2719650"/>
              <a:ext cx="1349100" cy="30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/>
                <a:t>매출내역</a:t>
              </a:r>
              <a:endParaRPr b="1" sz="300"/>
            </a:p>
          </p:txBody>
        </p:sp>
        <p:sp>
          <p:nvSpPr>
            <p:cNvPr id="887" name="Google Shape;887;p25"/>
            <p:cNvSpPr txBox="1"/>
            <p:nvPr/>
          </p:nvSpPr>
          <p:spPr>
            <a:xfrm>
              <a:off x="1534300" y="2719650"/>
              <a:ext cx="173400" cy="30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100">
                  <a:solidFill>
                    <a:srgbClr val="999999"/>
                  </a:solidFill>
                </a:rPr>
                <a:t>2</a:t>
              </a:r>
              <a:endParaRPr b="1" sz="600">
                <a:solidFill>
                  <a:srgbClr val="999999"/>
                </a:solidFill>
              </a:endParaRPr>
            </a:p>
          </p:txBody>
        </p:sp>
      </p:grpSp>
      <p:grpSp>
        <p:nvGrpSpPr>
          <p:cNvPr id="888" name="Google Shape;888;p25"/>
          <p:cNvGrpSpPr/>
          <p:nvPr/>
        </p:nvGrpSpPr>
        <p:grpSpPr>
          <a:xfrm>
            <a:off x="3537450" y="3364750"/>
            <a:ext cx="1349100" cy="300900"/>
            <a:chOff x="3276575" y="3310600"/>
            <a:chExt cx="1349100" cy="300900"/>
          </a:xfrm>
        </p:grpSpPr>
        <p:sp>
          <p:nvSpPr>
            <p:cNvPr id="889" name="Google Shape;889;p25"/>
            <p:cNvSpPr txBox="1"/>
            <p:nvPr/>
          </p:nvSpPr>
          <p:spPr>
            <a:xfrm>
              <a:off x="3276575" y="3310600"/>
              <a:ext cx="1349100" cy="30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/>
                <a:t>세부일정</a:t>
              </a:r>
              <a:endParaRPr b="1" sz="300"/>
            </a:p>
          </p:txBody>
        </p:sp>
        <p:sp>
          <p:nvSpPr>
            <p:cNvPr id="890" name="Google Shape;890;p25"/>
            <p:cNvSpPr txBox="1"/>
            <p:nvPr/>
          </p:nvSpPr>
          <p:spPr>
            <a:xfrm>
              <a:off x="3759800" y="3310600"/>
              <a:ext cx="173400" cy="30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100">
                  <a:solidFill>
                    <a:srgbClr val="999999"/>
                  </a:solidFill>
                </a:rPr>
                <a:t>0</a:t>
              </a:r>
              <a:endParaRPr b="1" sz="600">
                <a:solidFill>
                  <a:srgbClr val="999999"/>
                </a:solidFill>
              </a:endParaRPr>
            </a:p>
          </p:txBody>
        </p:sp>
      </p:grpSp>
      <p:sp>
        <p:nvSpPr>
          <p:cNvPr id="891" name="Google Shape;891;p25"/>
          <p:cNvSpPr txBox="1"/>
          <p:nvPr/>
        </p:nvSpPr>
        <p:spPr>
          <a:xfrm>
            <a:off x="4174823" y="2254789"/>
            <a:ext cx="5544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이근학 차석</a:t>
            </a:r>
            <a:endParaRPr sz="200"/>
          </a:p>
        </p:txBody>
      </p:sp>
      <p:sp>
        <p:nvSpPr>
          <p:cNvPr id="892" name="Google Shape;892;p25"/>
          <p:cNvSpPr txBox="1"/>
          <p:nvPr/>
        </p:nvSpPr>
        <p:spPr>
          <a:xfrm>
            <a:off x="5649876" y="3882384"/>
            <a:ext cx="98400" cy="1071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rgbClr val="FFFFFF"/>
                </a:solidFill>
              </a:rPr>
              <a:t>6</a:t>
            </a:r>
            <a:endParaRPr sz="700">
              <a:solidFill>
                <a:srgbClr val="FFFFFF"/>
              </a:solidFill>
            </a:endParaRPr>
          </a:p>
        </p:txBody>
      </p:sp>
      <p:grpSp>
        <p:nvGrpSpPr>
          <p:cNvPr id="893" name="Google Shape;893;p25"/>
          <p:cNvGrpSpPr/>
          <p:nvPr/>
        </p:nvGrpSpPr>
        <p:grpSpPr>
          <a:xfrm>
            <a:off x="177326" y="1224246"/>
            <a:ext cx="795000" cy="1222766"/>
            <a:chOff x="177326" y="1224246"/>
            <a:chExt cx="795000" cy="1222766"/>
          </a:xfrm>
        </p:grpSpPr>
        <p:sp>
          <p:nvSpPr>
            <p:cNvPr id="894" name="Google Shape;894;p25"/>
            <p:cNvSpPr txBox="1"/>
            <p:nvPr/>
          </p:nvSpPr>
          <p:spPr>
            <a:xfrm>
              <a:off x="177326" y="1457655"/>
              <a:ext cx="795000" cy="2142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95" name="Google Shape;895;p25"/>
            <p:cNvGrpSpPr/>
            <p:nvPr/>
          </p:nvGrpSpPr>
          <p:grpSpPr>
            <a:xfrm>
              <a:off x="400827" y="1224246"/>
              <a:ext cx="501708" cy="1222766"/>
              <a:chOff x="361218" y="1335150"/>
              <a:chExt cx="838135" cy="1529987"/>
            </a:xfrm>
          </p:grpSpPr>
          <p:sp>
            <p:nvSpPr>
              <p:cNvPr id="896" name="Google Shape;896;p25"/>
              <p:cNvSpPr txBox="1"/>
              <p:nvPr/>
            </p:nvSpPr>
            <p:spPr>
              <a:xfrm>
                <a:off x="383353" y="1335150"/>
                <a:ext cx="439800" cy="21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/>
                  <a:t>홈</a:t>
                </a:r>
                <a:endParaRPr sz="300"/>
              </a:p>
            </p:txBody>
          </p:sp>
          <p:sp>
            <p:nvSpPr>
              <p:cNvPr id="897" name="Google Shape;897;p25"/>
              <p:cNvSpPr txBox="1"/>
              <p:nvPr/>
            </p:nvSpPr>
            <p:spPr>
              <a:xfrm>
                <a:off x="361218" y="1653066"/>
                <a:ext cx="624900" cy="21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/>
                  <a:t>고객사</a:t>
                </a:r>
                <a:endParaRPr sz="300"/>
              </a:p>
            </p:txBody>
          </p:sp>
          <p:sp>
            <p:nvSpPr>
              <p:cNvPr id="898" name="Google Shape;898;p25"/>
              <p:cNvSpPr txBox="1"/>
              <p:nvPr/>
            </p:nvSpPr>
            <p:spPr>
              <a:xfrm>
                <a:off x="368552" y="1959505"/>
                <a:ext cx="816000" cy="21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/>
                  <a:t>내 조직</a:t>
                </a:r>
                <a:endParaRPr sz="300"/>
              </a:p>
            </p:txBody>
          </p:sp>
          <p:sp>
            <p:nvSpPr>
              <p:cNvPr id="899" name="Google Shape;899;p25"/>
              <p:cNvSpPr txBox="1"/>
              <p:nvPr/>
            </p:nvSpPr>
            <p:spPr>
              <a:xfrm>
                <a:off x="383353" y="2301040"/>
                <a:ext cx="816000" cy="21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/>
                  <a:t>내 정보</a:t>
                </a:r>
                <a:endParaRPr sz="300"/>
              </a:p>
            </p:txBody>
          </p:sp>
          <p:sp>
            <p:nvSpPr>
              <p:cNvPr id="900" name="Google Shape;900;p25"/>
              <p:cNvSpPr txBox="1"/>
              <p:nvPr/>
            </p:nvSpPr>
            <p:spPr>
              <a:xfrm>
                <a:off x="383353" y="2650937"/>
                <a:ext cx="816000" cy="21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/>
                  <a:t>관리자</a:t>
                </a:r>
                <a:endParaRPr sz="300"/>
              </a:p>
            </p:txBody>
          </p:sp>
        </p:grpSp>
      </p:grpSp>
      <p:sp>
        <p:nvSpPr>
          <p:cNvPr id="901" name="Google Shape;901;p25"/>
          <p:cNvSpPr txBox="1"/>
          <p:nvPr/>
        </p:nvSpPr>
        <p:spPr>
          <a:xfrm>
            <a:off x="5975853" y="1675249"/>
            <a:ext cx="1836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삭제</a:t>
            </a:r>
            <a:endParaRPr b="1" sz="200"/>
          </a:p>
        </p:txBody>
      </p:sp>
      <p:sp>
        <p:nvSpPr>
          <p:cNvPr id="902" name="Google Shape;902;p25"/>
          <p:cNvSpPr txBox="1"/>
          <p:nvPr/>
        </p:nvSpPr>
        <p:spPr>
          <a:xfrm>
            <a:off x="1231037" y="2600250"/>
            <a:ext cx="8280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프로젝트 기간</a:t>
            </a:r>
            <a:endParaRPr b="1" sz="300"/>
          </a:p>
        </p:txBody>
      </p:sp>
      <p:sp>
        <p:nvSpPr>
          <p:cNvPr id="903" name="Google Shape;903;p25"/>
          <p:cNvSpPr/>
          <p:nvPr/>
        </p:nvSpPr>
        <p:spPr>
          <a:xfrm>
            <a:off x="1099500" y="3676500"/>
            <a:ext cx="2165700" cy="1692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4" name="Google Shape;904;p25"/>
          <p:cNvSpPr/>
          <p:nvPr/>
        </p:nvSpPr>
        <p:spPr>
          <a:xfrm>
            <a:off x="3537450" y="3676500"/>
            <a:ext cx="2622000" cy="568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5" name="Google Shape;905;p25"/>
          <p:cNvSpPr txBox="1"/>
          <p:nvPr/>
        </p:nvSpPr>
        <p:spPr>
          <a:xfrm>
            <a:off x="3669419" y="3733050"/>
            <a:ext cx="12636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B7B7B7"/>
                </a:solidFill>
              </a:rPr>
              <a:t>등록된 세부일정이 없습니다. </a:t>
            </a:r>
            <a:endParaRPr b="1" sz="700">
              <a:solidFill>
                <a:srgbClr val="B7B7B7"/>
              </a:solidFill>
            </a:endParaRPr>
          </a:p>
        </p:txBody>
      </p:sp>
      <p:grpSp>
        <p:nvGrpSpPr>
          <p:cNvPr id="906" name="Google Shape;906;p25"/>
          <p:cNvGrpSpPr/>
          <p:nvPr/>
        </p:nvGrpSpPr>
        <p:grpSpPr>
          <a:xfrm>
            <a:off x="1068925" y="4450029"/>
            <a:ext cx="2189700" cy="636438"/>
            <a:chOff x="1068925" y="3727850"/>
            <a:chExt cx="2189700" cy="636438"/>
          </a:xfrm>
        </p:grpSpPr>
        <p:sp>
          <p:nvSpPr>
            <p:cNvPr id="907" name="Google Shape;907;p25"/>
            <p:cNvSpPr txBox="1"/>
            <p:nvPr/>
          </p:nvSpPr>
          <p:spPr>
            <a:xfrm>
              <a:off x="1359790" y="4128748"/>
              <a:ext cx="678900" cy="13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500,000원</a:t>
              </a:r>
              <a:endParaRPr sz="200"/>
            </a:p>
          </p:txBody>
        </p:sp>
        <p:sp>
          <p:nvSpPr>
            <p:cNvPr id="908" name="Google Shape;908;p25"/>
            <p:cNvSpPr txBox="1"/>
            <p:nvPr/>
          </p:nvSpPr>
          <p:spPr>
            <a:xfrm>
              <a:off x="2106875" y="4135385"/>
              <a:ext cx="678900" cy="13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2020-10-10</a:t>
              </a:r>
              <a:endParaRPr sz="200"/>
            </a:p>
          </p:txBody>
        </p:sp>
        <p:sp>
          <p:nvSpPr>
            <p:cNvPr id="909" name="Google Shape;909;p25"/>
            <p:cNvSpPr txBox="1"/>
            <p:nvPr/>
          </p:nvSpPr>
          <p:spPr>
            <a:xfrm>
              <a:off x="1344875" y="3727850"/>
              <a:ext cx="492300" cy="13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배병문 PM</a:t>
              </a:r>
              <a:endParaRPr sz="200"/>
            </a:p>
          </p:txBody>
        </p:sp>
        <p:sp>
          <p:nvSpPr>
            <p:cNvPr id="910" name="Google Shape;910;p25"/>
            <p:cNvSpPr/>
            <p:nvPr/>
          </p:nvSpPr>
          <p:spPr>
            <a:xfrm>
              <a:off x="1237850" y="3884340"/>
              <a:ext cx="452100" cy="21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91425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/>
                <a:t>착수금</a:t>
              </a:r>
              <a:endParaRPr b="1" sz="800"/>
            </a:p>
          </p:txBody>
        </p:sp>
        <p:cxnSp>
          <p:nvCxnSpPr>
            <p:cNvPr id="911" name="Google Shape;911;p25"/>
            <p:cNvCxnSpPr/>
            <p:nvPr/>
          </p:nvCxnSpPr>
          <p:spPr>
            <a:xfrm>
              <a:off x="1068925" y="4364288"/>
              <a:ext cx="2189700" cy="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12" name="Google Shape;912;p25"/>
            <p:cNvSpPr txBox="1"/>
            <p:nvPr/>
          </p:nvSpPr>
          <p:spPr>
            <a:xfrm>
              <a:off x="2749659" y="3727850"/>
              <a:ext cx="183600" cy="13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수정</a:t>
              </a:r>
              <a:endParaRPr sz="200"/>
            </a:p>
          </p:txBody>
        </p:sp>
        <p:sp>
          <p:nvSpPr>
            <p:cNvPr id="913" name="Google Shape;913;p25"/>
            <p:cNvSpPr txBox="1"/>
            <p:nvPr/>
          </p:nvSpPr>
          <p:spPr>
            <a:xfrm>
              <a:off x="3021275" y="3727850"/>
              <a:ext cx="183600" cy="13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삭제</a:t>
              </a:r>
              <a:endParaRPr sz="200"/>
            </a:p>
          </p:txBody>
        </p:sp>
      </p:grpSp>
      <p:grpSp>
        <p:nvGrpSpPr>
          <p:cNvPr id="914" name="Google Shape;914;p25"/>
          <p:cNvGrpSpPr/>
          <p:nvPr/>
        </p:nvGrpSpPr>
        <p:grpSpPr>
          <a:xfrm>
            <a:off x="1068925" y="3727850"/>
            <a:ext cx="2189700" cy="636438"/>
            <a:chOff x="1068925" y="3727850"/>
            <a:chExt cx="2189700" cy="636438"/>
          </a:xfrm>
        </p:grpSpPr>
        <p:sp>
          <p:nvSpPr>
            <p:cNvPr id="915" name="Google Shape;915;p25"/>
            <p:cNvSpPr txBox="1"/>
            <p:nvPr/>
          </p:nvSpPr>
          <p:spPr>
            <a:xfrm>
              <a:off x="1359790" y="4128748"/>
              <a:ext cx="678900" cy="13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500,000원</a:t>
              </a:r>
              <a:endParaRPr sz="200"/>
            </a:p>
          </p:txBody>
        </p:sp>
        <p:sp>
          <p:nvSpPr>
            <p:cNvPr id="916" name="Google Shape;916;p25"/>
            <p:cNvSpPr txBox="1"/>
            <p:nvPr/>
          </p:nvSpPr>
          <p:spPr>
            <a:xfrm>
              <a:off x="2106875" y="4135385"/>
              <a:ext cx="678900" cy="13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2020-10-10</a:t>
              </a:r>
              <a:endParaRPr sz="200"/>
            </a:p>
          </p:txBody>
        </p:sp>
        <p:sp>
          <p:nvSpPr>
            <p:cNvPr id="917" name="Google Shape;917;p25"/>
            <p:cNvSpPr txBox="1"/>
            <p:nvPr/>
          </p:nvSpPr>
          <p:spPr>
            <a:xfrm>
              <a:off x="1344875" y="3727850"/>
              <a:ext cx="492300" cy="13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윤범상 팀장 </a:t>
              </a:r>
              <a:endParaRPr sz="200"/>
            </a:p>
          </p:txBody>
        </p:sp>
        <p:sp>
          <p:nvSpPr>
            <p:cNvPr id="918" name="Google Shape;918;p25"/>
            <p:cNvSpPr/>
            <p:nvPr/>
          </p:nvSpPr>
          <p:spPr>
            <a:xfrm>
              <a:off x="1237850" y="3884340"/>
              <a:ext cx="452100" cy="21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91425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/>
                <a:t>착수금</a:t>
              </a:r>
              <a:endParaRPr b="1" sz="800"/>
            </a:p>
          </p:txBody>
        </p:sp>
        <p:cxnSp>
          <p:nvCxnSpPr>
            <p:cNvPr id="919" name="Google Shape;919;p25"/>
            <p:cNvCxnSpPr/>
            <p:nvPr/>
          </p:nvCxnSpPr>
          <p:spPr>
            <a:xfrm>
              <a:off x="1068925" y="4364288"/>
              <a:ext cx="2189700" cy="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20" name="Google Shape;920;p25"/>
            <p:cNvSpPr txBox="1"/>
            <p:nvPr/>
          </p:nvSpPr>
          <p:spPr>
            <a:xfrm>
              <a:off x="2749659" y="3727850"/>
              <a:ext cx="183600" cy="13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수정</a:t>
              </a:r>
              <a:endParaRPr sz="200"/>
            </a:p>
          </p:txBody>
        </p:sp>
        <p:sp>
          <p:nvSpPr>
            <p:cNvPr id="921" name="Google Shape;921;p25"/>
            <p:cNvSpPr txBox="1"/>
            <p:nvPr/>
          </p:nvSpPr>
          <p:spPr>
            <a:xfrm>
              <a:off x="3021275" y="3727850"/>
              <a:ext cx="183600" cy="13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삭제</a:t>
              </a:r>
              <a:endParaRPr sz="200"/>
            </a:p>
          </p:txBody>
        </p:sp>
      </p:grpSp>
      <p:sp>
        <p:nvSpPr>
          <p:cNvPr id="922" name="Google Shape;922;p25"/>
          <p:cNvSpPr txBox="1"/>
          <p:nvPr/>
        </p:nvSpPr>
        <p:spPr>
          <a:xfrm>
            <a:off x="1065060" y="3636198"/>
            <a:ext cx="98400" cy="1071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rgbClr val="FFFFFF"/>
                </a:solidFill>
              </a:rPr>
              <a:t>1</a:t>
            </a:r>
            <a:endParaRPr sz="700">
              <a:solidFill>
                <a:srgbClr val="FFFFFF"/>
              </a:solidFill>
            </a:endParaRPr>
          </a:p>
        </p:txBody>
      </p:sp>
      <p:grpSp>
        <p:nvGrpSpPr>
          <p:cNvPr id="923" name="Google Shape;923;p25"/>
          <p:cNvGrpSpPr/>
          <p:nvPr/>
        </p:nvGrpSpPr>
        <p:grpSpPr>
          <a:xfrm>
            <a:off x="3663172" y="2838935"/>
            <a:ext cx="225981" cy="102006"/>
            <a:chOff x="-342647" y="1320725"/>
            <a:chExt cx="554418" cy="213894"/>
          </a:xfrm>
        </p:grpSpPr>
        <p:sp>
          <p:nvSpPr>
            <p:cNvPr id="924" name="Google Shape;924;p25"/>
            <p:cNvSpPr/>
            <p:nvPr/>
          </p:nvSpPr>
          <p:spPr>
            <a:xfrm>
              <a:off x="-342647" y="1320725"/>
              <a:ext cx="554418" cy="213894"/>
            </a:xfrm>
            <a:prstGeom prst="flowChartTerminator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25"/>
            <p:cNvSpPr/>
            <p:nvPr/>
          </p:nvSpPr>
          <p:spPr>
            <a:xfrm>
              <a:off x="-299246" y="1339791"/>
              <a:ext cx="183600" cy="175800"/>
            </a:xfrm>
            <a:prstGeom prst="ellipse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0" name="Google Shape;93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99800"/>
            <a:ext cx="6623000" cy="4643701"/>
          </a:xfrm>
          <a:prstGeom prst="rect">
            <a:avLst/>
          </a:prstGeom>
          <a:noFill/>
          <a:ln>
            <a:noFill/>
          </a:ln>
        </p:spPr>
      </p:pic>
      <p:sp>
        <p:nvSpPr>
          <p:cNvPr id="931" name="Google Shape;931;p26"/>
          <p:cNvSpPr/>
          <p:nvPr/>
        </p:nvSpPr>
        <p:spPr>
          <a:xfrm>
            <a:off x="159300" y="577225"/>
            <a:ext cx="6276600" cy="44553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932" name="Google Shape;932;p26"/>
          <p:cNvGraphicFramePr/>
          <p:nvPr/>
        </p:nvGraphicFramePr>
        <p:xfrm>
          <a:off x="6623000" y="4998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{2BBFDCB0-9FBF-46B7-B557-50BA718FD54D}</a:tableStyleId>
              </a:tblPr>
              <a:tblGrid>
                <a:gridCol w="382850"/>
                <a:gridCol w="1994150"/>
              </a:tblGrid>
              <a:tr h="358075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800">
                          <a:solidFill>
                            <a:schemeClr val="dk1"/>
                          </a:solidFill>
                        </a:rPr>
                        <a:t># 고객사 - 프로젝트 - 세부일정 등록</a:t>
                      </a:r>
                      <a:endParaRPr b="1" sz="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</a:tr>
              <a:tr h="324050">
                <a:tc gridSpan="2" rowSpan="9"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/>
                        <a:t>1. 세부일정 제목 입력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/>
                        <a:t>- 필수 등록 요소 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/>
                        <a:t>2. 작업자 select 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/>
                        <a:t>- 고객사 등록 인원 리스트 중 선택   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/>
                        <a:t>2. 특이사항 텍스트 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/>
                        <a:t>- 텍스트 노출 라인 </a:t>
                      </a:r>
                      <a:r>
                        <a:rPr lang="ko" sz="800">
                          <a:solidFill>
                            <a:srgbClr val="0000FF"/>
                          </a:solidFill>
                        </a:rPr>
                        <a:t>미정</a:t>
                      </a:r>
                      <a:endParaRPr sz="8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9" hMerge="1"/>
              </a:tr>
              <a:tr h="44722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608375">
                <a:tc gridSpan="2" vMerge="1"/>
                <a:tc hMerge="1" vMerge="1"/>
              </a:tr>
              <a:tr h="60837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432700">
                <a:tc gridSpan="2" vMerge="1"/>
                <a:tc hMerge="1" vMerge="1"/>
              </a:tr>
            </a:tbl>
          </a:graphicData>
        </a:graphic>
      </p:graphicFrame>
      <p:sp>
        <p:nvSpPr>
          <p:cNvPr id="933" name="Google Shape;933;p26"/>
          <p:cNvSpPr txBox="1"/>
          <p:nvPr/>
        </p:nvSpPr>
        <p:spPr>
          <a:xfrm>
            <a:off x="851075" y="162825"/>
            <a:ext cx="11988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고객사</a:t>
            </a:r>
            <a:endParaRPr b="1" sz="1000"/>
          </a:p>
        </p:txBody>
      </p:sp>
      <p:sp>
        <p:nvSpPr>
          <p:cNvPr id="934" name="Google Shape;934;p26"/>
          <p:cNvSpPr txBox="1"/>
          <p:nvPr/>
        </p:nvSpPr>
        <p:spPr>
          <a:xfrm>
            <a:off x="2756075" y="162825"/>
            <a:ext cx="8556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935" name="Google Shape;935;p26"/>
          <p:cNvSpPr txBox="1"/>
          <p:nvPr/>
        </p:nvSpPr>
        <p:spPr>
          <a:xfrm>
            <a:off x="4356275" y="162825"/>
            <a:ext cx="14460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세부일정 등록</a:t>
            </a:r>
            <a:endParaRPr b="1" sz="1000"/>
          </a:p>
        </p:txBody>
      </p:sp>
      <p:sp>
        <p:nvSpPr>
          <p:cNvPr id="936" name="Google Shape;936;p26"/>
          <p:cNvSpPr txBox="1"/>
          <p:nvPr/>
        </p:nvSpPr>
        <p:spPr>
          <a:xfrm>
            <a:off x="6489875" y="162825"/>
            <a:ext cx="7185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937" name="Google Shape;937;p26"/>
          <p:cNvSpPr txBox="1"/>
          <p:nvPr/>
        </p:nvSpPr>
        <p:spPr>
          <a:xfrm>
            <a:off x="177326" y="1457655"/>
            <a:ext cx="795000" cy="214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8" name="Google Shape;938;p26"/>
          <p:cNvSpPr txBox="1"/>
          <p:nvPr/>
        </p:nvSpPr>
        <p:spPr>
          <a:xfrm>
            <a:off x="3244617" y="2110643"/>
            <a:ext cx="6789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담당자 </a:t>
            </a:r>
            <a:endParaRPr b="1" sz="200"/>
          </a:p>
        </p:txBody>
      </p:sp>
      <p:sp>
        <p:nvSpPr>
          <p:cNvPr id="939" name="Google Shape;939;p26"/>
          <p:cNvSpPr txBox="1"/>
          <p:nvPr/>
        </p:nvSpPr>
        <p:spPr>
          <a:xfrm>
            <a:off x="3244617" y="2406306"/>
            <a:ext cx="6789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완료일</a:t>
            </a:r>
            <a:endParaRPr b="1" sz="200"/>
          </a:p>
        </p:txBody>
      </p:sp>
      <p:sp>
        <p:nvSpPr>
          <p:cNvPr id="940" name="Google Shape;940;p26"/>
          <p:cNvSpPr txBox="1"/>
          <p:nvPr/>
        </p:nvSpPr>
        <p:spPr>
          <a:xfrm>
            <a:off x="1902210" y="2087689"/>
            <a:ext cx="6789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기업인증 M&amp;A</a:t>
            </a:r>
            <a:endParaRPr sz="200"/>
          </a:p>
        </p:txBody>
      </p:sp>
      <p:sp>
        <p:nvSpPr>
          <p:cNvPr id="941" name="Google Shape;941;p26"/>
          <p:cNvSpPr txBox="1"/>
          <p:nvPr/>
        </p:nvSpPr>
        <p:spPr>
          <a:xfrm>
            <a:off x="1902210" y="2392489"/>
            <a:ext cx="6789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2020-10-01</a:t>
            </a:r>
            <a:endParaRPr sz="200"/>
          </a:p>
        </p:txBody>
      </p:sp>
      <p:sp>
        <p:nvSpPr>
          <p:cNvPr id="942" name="Google Shape;942;p26"/>
          <p:cNvSpPr txBox="1"/>
          <p:nvPr/>
        </p:nvSpPr>
        <p:spPr>
          <a:xfrm>
            <a:off x="4112010" y="2392489"/>
            <a:ext cx="6789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/>
              <a:t>-</a:t>
            </a:r>
            <a:endParaRPr b="1" sz="600"/>
          </a:p>
        </p:txBody>
      </p:sp>
      <p:grpSp>
        <p:nvGrpSpPr>
          <p:cNvPr id="943" name="Google Shape;943;p26"/>
          <p:cNvGrpSpPr/>
          <p:nvPr/>
        </p:nvGrpSpPr>
        <p:grpSpPr>
          <a:xfrm>
            <a:off x="2177825" y="3065013"/>
            <a:ext cx="978300" cy="649500"/>
            <a:chOff x="1111025" y="2912613"/>
            <a:chExt cx="978300" cy="649500"/>
          </a:xfrm>
        </p:grpSpPr>
        <p:sp>
          <p:nvSpPr>
            <p:cNvPr id="944" name="Google Shape;944;p26"/>
            <p:cNvSpPr/>
            <p:nvPr/>
          </p:nvSpPr>
          <p:spPr>
            <a:xfrm>
              <a:off x="1111025" y="2912613"/>
              <a:ext cx="978300" cy="649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26"/>
            <p:cNvSpPr txBox="1"/>
            <p:nvPr/>
          </p:nvSpPr>
          <p:spPr>
            <a:xfrm>
              <a:off x="1303500" y="3346838"/>
              <a:ext cx="678900" cy="13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654,555,000 원</a:t>
              </a:r>
              <a:endParaRPr sz="200"/>
            </a:p>
          </p:txBody>
        </p:sp>
        <p:sp>
          <p:nvSpPr>
            <p:cNvPr id="946" name="Google Shape;946;p26"/>
            <p:cNvSpPr/>
            <p:nvPr/>
          </p:nvSpPr>
          <p:spPr>
            <a:xfrm>
              <a:off x="1111025" y="2913642"/>
              <a:ext cx="978300" cy="2139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91425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rgbClr val="FFFFFF"/>
                  </a:solidFill>
                </a:rPr>
                <a:t>중도금</a:t>
              </a:r>
              <a:endParaRPr sz="800">
                <a:solidFill>
                  <a:srgbClr val="FFFFFF"/>
                </a:solidFill>
              </a:endParaRPr>
            </a:p>
          </p:txBody>
        </p:sp>
        <p:sp>
          <p:nvSpPr>
            <p:cNvPr id="947" name="Google Shape;947;p26"/>
            <p:cNvSpPr txBox="1"/>
            <p:nvPr/>
          </p:nvSpPr>
          <p:spPr>
            <a:xfrm>
              <a:off x="1303500" y="3194438"/>
              <a:ext cx="678900" cy="13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2020-10-10</a:t>
              </a:r>
              <a:endParaRPr sz="200"/>
            </a:p>
          </p:txBody>
        </p:sp>
      </p:grpSp>
      <p:grpSp>
        <p:nvGrpSpPr>
          <p:cNvPr id="948" name="Google Shape;948;p26"/>
          <p:cNvGrpSpPr/>
          <p:nvPr/>
        </p:nvGrpSpPr>
        <p:grpSpPr>
          <a:xfrm>
            <a:off x="3244625" y="3065013"/>
            <a:ext cx="978300" cy="649500"/>
            <a:chOff x="1111025" y="2912613"/>
            <a:chExt cx="978300" cy="649500"/>
          </a:xfrm>
        </p:grpSpPr>
        <p:sp>
          <p:nvSpPr>
            <p:cNvPr id="949" name="Google Shape;949;p26"/>
            <p:cNvSpPr/>
            <p:nvPr/>
          </p:nvSpPr>
          <p:spPr>
            <a:xfrm>
              <a:off x="1111025" y="2912613"/>
              <a:ext cx="978300" cy="649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26"/>
            <p:cNvSpPr txBox="1"/>
            <p:nvPr/>
          </p:nvSpPr>
          <p:spPr>
            <a:xfrm>
              <a:off x="1303500" y="3346838"/>
              <a:ext cx="678900" cy="13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654,555,000 원</a:t>
              </a:r>
              <a:endParaRPr sz="200"/>
            </a:p>
          </p:txBody>
        </p:sp>
        <p:sp>
          <p:nvSpPr>
            <p:cNvPr id="951" name="Google Shape;951;p26"/>
            <p:cNvSpPr/>
            <p:nvPr/>
          </p:nvSpPr>
          <p:spPr>
            <a:xfrm>
              <a:off x="1111025" y="2913642"/>
              <a:ext cx="978300" cy="2139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91425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rgbClr val="FFFFFF"/>
                  </a:solidFill>
                </a:rPr>
                <a:t>중도금</a:t>
              </a:r>
              <a:endParaRPr sz="800">
                <a:solidFill>
                  <a:srgbClr val="FFFFFF"/>
                </a:solidFill>
              </a:endParaRPr>
            </a:p>
          </p:txBody>
        </p:sp>
        <p:sp>
          <p:nvSpPr>
            <p:cNvPr id="952" name="Google Shape;952;p26"/>
            <p:cNvSpPr txBox="1"/>
            <p:nvPr/>
          </p:nvSpPr>
          <p:spPr>
            <a:xfrm>
              <a:off x="1303500" y="3194438"/>
              <a:ext cx="678900" cy="13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2020-10-10</a:t>
              </a:r>
              <a:endParaRPr sz="200"/>
            </a:p>
          </p:txBody>
        </p:sp>
      </p:grpSp>
      <p:sp>
        <p:nvSpPr>
          <p:cNvPr id="953" name="Google Shape;953;p26"/>
          <p:cNvSpPr txBox="1"/>
          <p:nvPr/>
        </p:nvSpPr>
        <p:spPr>
          <a:xfrm>
            <a:off x="3940110" y="2108689"/>
            <a:ext cx="6789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 윤범상 팀장</a:t>
            </a:r>
            <a:endParaRPr sz="200"/>
          </a:p>
        </p:txBody>
      </p:sp>
      <p:grpSp>
        <p:nvGrpSpPr>
          <p:cNvPr id="954" name="Google Shape;954;p26"/>
          <p:cNvGrpSpPr/>
          <p:nvPr/>
        </p:nvGrpSpPr>
        <p:grpSpPr>
          <a:xfrm>
            <a:off x="3756408" y="2140277"/>
            <a:ext cx="183687" cy="173310"/>
            <a:chOff x="1760996" y="2381134"/>
            <a:chExt cx="271164" cy="268782"/>
          </a:xfrm>
        </p:grpSpPr>
        <p:sp>
          <p:nvSpPr>
            <p:cNvPr id="955" name="Google Shape;955;p26"/>
            <p:cNvSpPr/>
            <p:nvPr/>
          </p:nvSpPr>
          <p:spPr>
            <a:xfrm>
              <a:off x="1760996" y="2381134"/>
              <a:ext cx="270000" cy="2673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/>
            </a:p>
          </p:txBody>
        </p:sp>
        <p:cxnSp>
          <p:nvCxnSpPr>
            <p:cNvPr id="956" name="Google Shape;956;p26"/>
            <p:cNvCxnSpPr/>
            <p:nvPr/>
          </p:nvCxnSpPr>
          <p:spPr>
            <a:xfrm flipH="1" rot="10800000">
              <a:off x="1763360" y="2381388"/>
              <a:ext cx="268800" cy="2652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7" name="Google Shape;957;p26"/>
            <p:cNvCxnSpPr/>
            <p:nvPr/>
          </p:nvCxnSpPr>
          <p:spPr>
            <a:xfrm>
              <a:off x="1762375" y="2383215"/>
              <a:ext cx="269700" cy="2667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958" name="Google Shape;958;p26"/>
          <p:cNvGrpSpPr/>
          <p:nvPr/>
        </p:nvGrpSpPr>
        <p:grpSpPr>
          <a:xfrm>
            <a:off x="4505100" y="2140277"/>
            <a:ext cx="183687" cy="173310"/>
            <a:chOff x="1760996" y="2381134"/>
            <a:chExt cx="271164" cy="268782"/>
          </a:xfrm>
        </p:grpSpPr>
        <p:sp>
          <p:nvSpPr>
            <p:cNvPr id="959" name="Google Shape;959;p26"/>
            <p:cNvSpPr/>
            <p:nvPr/>
          </p:nvSpPr>
          <p:spPr>
            <a:xfrm>
              <a:off x="1760996" y="2381134"/>
              <a:ext cx="270000" cy="2673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/>
            </a:p>
          </p:txBody>
        </p:sp>
        <p:cxnSp>
          <p:nvCxnSpPr>
            <p:cNvPr id="960" name="Google Shape;960;p26"/>
            <p:cNvCxnSpPr/>
            <p:nvPr/>
          </p:nvCxnSpPr>
          <p:spPr>
            <a:xfrm flipH="1" rot="10800000">
              <a:off x="1763360" y="2381388"/>
              <a:ext cx="268800" cy="2652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1" name="Google Shape;961;p26"/>
            <p:cNvCxnSpPr/>
            <p:nvPr/>
          </p:nvCxnSpPr>
          <p:spPr>
            <a:xfrm>
              <a:off x="1762375" y="2383215"/>
              <a:ext cx="269700" cy="2667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962" name="Google Shape;962;p26"/>
          <p:cNvSpPr/>
          <p:nvPr/>
        </p:nvSpPr>
        <p:spPr>
          <a:xfrm>
            <a:off x="1913650" y="577200"/>
            <a:ext cx="3219900" cy="4455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3" name="Google Shape;963;p26"/>
          <p:cNvSpPr txBox="1"/>
          <p:nvPr/>
        </p:nvSpPr>
        <p:spPr>
          <a:xfrm>
            <a:off x="2031735" y="791250"/>
            <a:ext cx="1270500" cy="34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세부일정</a:t>
            </a:r>
            <a:r>
              <a:rPr b="1" lang="ko" sz="1000"/>
              <a:t> 등록</a:t>
            </a:r>
            <a:endParaRPr b="1" sz="500"/>
          </a:p>
        </p:txBody>
      </p:sp>
      <p:sp>
        <p:nvSpPr>
          <p:cNvPr id="964" name="Google Shape;964;p26"/>
          <p:cNvSpPr txBox="1"/>
          <p:nvPr/>
        </p:nvSpPr>
        <p:spPr>
          <a:xfrm>
            <a:off x="2031721" y="1461950"/>
            <a:ext cx="2857200" cy="288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rgbClr val="999999"/>
                </a:solidFill>
              </a:rPr>
              <a:t> 제목을 입력하세요</a:t>
            </a:r>
            <a:endParaRPr b="1" sz="900">
              <a:solidFill>
                <a:srgbClr val="999999"/>
              </a:solidFill>
            </a:endParaRPr>
          </a:p>
        </p:txBody>
      </p:sp>
      <p:sp>
        <p:nvSpPr>
          <p:cNvPr id="965" name="Google Shape;965;p26"/>
          <p:cNvSpPr txBox="1"/>
          <p:nvPr/>
        </p:nvSpPr>
        <p:spPr>
          <a:xfrm>
            <a:off x="3535487" y="2041618"/>
            <a:ext cx="1344900" cy="288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999999"/>
                </a:solidFill>
              </a:rPr>
              <a:t>  윤범상</a:t>
            </a:r>
            <a:endParaRPr b="1" sz="800">
              <a:solidFill>
                <a:srgbClr val="999999"/>
              </a:solidFill>
            </a:endParaRPr>
          </a:p>
        </p:txBody>
      </p:sp>
      <p:sp>
        <p:nvSpPr>
          <p:cNvPr id="966" name="Google Shape;966;p26"/>
          <p:cNvSpPr txBox="1"/>
          <p:nvPr/>
        </p:nvSpPr>
        <p:spPr>
          <a:xfrm>
            <a:off x="2040850" y="2029754"/>
            <a:ext cx="1296000" cy="288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999999"/>
                </a:solidFill>
              </a:rPr>
              <a:t> 작업일을 선택하세요</a:t>
            </a:r>
            <a:endParaRPr b="1" sz="800">
              <a:solidFill>
                <a:srgbClr val="999999"/>
              </a:solidFill>
            </a:endParaRPr>
          </a:p>
        </p:txBody>
      </p:sp>
      <p:sp>
        <p:nvSpPr>
          <p:cNvPr id="967" name="Google Shape;967;p26"/>
          <p:cNvSpPr txBox="1"/>
          <p:nvPr/>
        </p:nvSpPr>
        <p:spPr>
          <a:xfrm>
            <a:off x="2031726" y="1227525"/>
            <a:ext cx="718500" cy="28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세부일정 제목</a:t>
            </a:r>
            <a:endParaRPr b="1" sz="800"/>
          </a:p>
        </p:txBody>
      </p:sp>
      <p:sp>
        <p:nvSpPr>
          <p:cNvPr id="968" name="Google Shape;968;p26"/>
          <p:cNvSpPr txBox="1"/>
          <p:nvPr/>
        </p:nvSpPr>
        <p:spPr>
          <a:xfrm>
            <a:off x="2051525" y="1827942"/>
            <a:ext cx="678900" cy="17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작업</a:t>
            </a:r>
            <a:r>
              <a:rPr b="1" lang="ko" sz="800"/>
              <a:t>일</a:t>
            </a:r>
            <a:endParaRPr b="1" sz="800"/>
          </a:p>
        </p:txBody>
      </p:sp>
      <p:sp>
        <p:nvSpPr>
          <p:cNvPr id="969" name="Google Shape;969;p26"/>
          <p:cNvSpPr txBox="1"/>
          <p:nvPr/>
        </p:nvSpPr>
        <p:spPr>
          <a:xfrm>
            <a:off x="3544396" y="1834647"/>
            <a:ext cx="6789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작업자</a:t>
            </a:r>
            <a:endParaRPr b="1" sz="800"/>
          </a:p>
        </p:txBody>
      </p:sp>
      <p:sp>
        <p:nvSpPr>
          <p:cNvPr id="970" name="Google Shape;970;p26"/>
          <p:cNvSpPr txBox="1"/>
          <p:nvPr/>
        </p:nvSpPr>
        <p:spPr>
          <a:xfrm>
            <a:off x="2031725" y="3352819"/>
            <a:ext cx="2857200" cy="1187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rgbClr val="999999"/>
                </a:solidFill>
              </a:rPr>
              <a:t> </a:t>
            </a:r>
            <a:endParaRPr b="1" sz="9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rgbClr val="999999"/>
                </a:solidFill>
              </a:rPr>
              <a:t>  일정관련 특이사항을 입력하세요</a:t>
            </a:r>
            <a:endParaRPr b="1" sz="900">
              <a:solidFill>
                <a:srgbClr val="999999"/>
              </a:solidFill>
            </a:endParaRPr>
          </a:p>
        </p:txBody>
      </p:sp>
      <p:sp>
        <p:nvSpPr>
          <p:cNvPr id="971" name="Google Shape;971;p26"/>
          <p:cNvSpPr txBox="1"/>
          <p:nvPr/>
        </p:nvSpPr>
        <p:spPr>
          <a:xfrm>
            <a:off x="2031725" y="3170017"/>
            <a:ext cx="484200" cy="17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특이사항</a:t>
            </a:r>
            <a:endParaRPr b="1" sz="800"/>
          </a:p>
        </p:txBody>
      </p:sp>
      <p:sp>
        <p:nvSpPr>
          <p:cNvPr id="972" name="Google Shape;972;p26"/>
          <p:cNvSpPr txBox="1"/>
          <p:nvPr/>
        </p:nvSpPr>
        <p:spPr>
          <a:xfrm>
            <a:off x="4151525" y="4729500"/>
            <a:ext cx="737400" cy="2142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세부일정 등록</a:t>
            </a:r>
            <a:endParaRPr b="1" sz="700">
              <a:solidFill>
                <a:srgbClr val="FFFFFF"/>
              </a:solidFill>
            </a:endParaRPr>
          </a:p>
        </p:txBody>
      </p:sp>
      <p:sp>
        <p:nvSpPr>
          <p:cNvPr id="973" name="Google Shape;973;p26"/>
          <p:cNvSpPr txBox="1"/>
          <p:nvPr/>
        </p:nvSpPr>
        <p:spPr>
          <a:xfrm>
            <a:off x="2025610" y="2583600"/>
            <a:ext cx="583800" cy="162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4A86E8"/>
                </a:solidFill>
              </a:rPr>
              <a:t>파일 업로드</a:t>
            </a:r>
            <a:endParaRPr b="1" sz="700">
              <a:solidFill>
                <a:srgbClr val="4A86E8"/>
              </a:solidFill>
            </a:endParaRPr>
          </a:p>
        </p:txBody>
      </p:sp>
      <p:sp>
        <p:nvSpPr>
          <p:cNvPr id="974" name="Google Shape;974;p26"/>
          <p:cNvSpPr txBox="1"/>
          <p:nvPr/>
        </p:nvSpPr>
        <p:spPr>
          <a:xfrm>
            <a:off x="2037850" y="2406356"/>
            <a:ext cx="484200" cy="17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첨부파일</a:t>
            </a:r>
            <a:endParaRPr b="1" sz="800"/>
          </a:p>
        </p:txBody>
      </p:sp>
      <p:sp>
        <p:nvSpPr>
          <p:cNvPr id="975" name="Google Shape;975;p26"/>
          <p:cNvSpPr txBox="1"/>
          <p:nvPr/>
        </p:nvSpPr>
        <p:spPr>
          <a:xfrm>
            <a:off x="2031725" y="2796445"/>
            <a:ext cx="2857200" cy="288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rgbClr val="999999"/>
                </a:solidFill>
              </a:rPr>
              <a:t> 첨부된 파일이 없습니다.</a:t>
            </a:r>
            <a:endParaRPr b="1" sz="900">
              <a:solidFill>
                <a:srgbClr val="999999"/>
              </a:solidFill>
            </a:endParaRPr>
          </a:p>
        </p:txBody>
      </p:sp>
      <p:sp>
        <p:nvSpPr>
          <p:cNvPr id="976" name="Google Shape;976;p26"/>
          <p:cNvSpPr txBox="1"/>
          <p:nvPr/>
        </p:nvSpPr>
        <p:spPr>
          <a:xfrm>
            <a:off x="2774619" y="1318416"/>
            <a:ext cx="98400" cy="1071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1</a:t>
            </a:r>
            <a:endParaRPr b="1" sz="700">
              <a:solidFill>
                <a:srgbClr val="FFFFFF"/>
              </a:solidFill>
            </a:endParaRPr>
          </a:p>
        </p:txBody>
      </p:sp>
      <p:sp>
        <p:nvSpPr>
          <p:cNvPr id="977" name="Google Shape;977;p26"/>
          <p:cNvSpPr txBox="1"/>
          <p:nvPr/>
        </p:nvSpPr>
        <p:spPr>
          <a:xfrm>
            <a:off x="1990919" y="3328753"/>
            <a:ext cx="98400" cy="1071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3</a:t>
            </a:r>
            <a:endParaRPr b="1" sz="700">
              <a:solidFill>
                <a:srgbClr val="FFFFFF"/>
              </a:solidFill>
            </a:endParaRPr>
          </a:p>
        </p:txBody>
      </p:sp>
      <p:sp>
        <p:nvSpPr>
          <p:cNvPr id="978" name="Google Shape;978;p26"/>
          <p:cNvSpPr/>
          <p:nvPr/>
        </p:nvSpPr>
        <p:spPr>
          <a:xfrm>
            <a:off x="3071496" y="2106471"/>
            <a:ext cx="172500" cy="123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/>
              <a:t>icon</a:t>
            </a:r>
            <a:endParaRPr sz="500"/>
          </a:p>
        </p:txBody>
      </p:sp>
      <p:sp>
        <p:nvSpPr>
          <p:cNvPr id="979" name="Google Shape;979;p26"/>
          <p:cNvSpPr txBox="1"/>
          <p:nvPr/>
        </p:nvSpPr>
        <p:spPr>
          <a:xfrm>
            <a:off x="3451971" y="1993917"/>
            <a:ext cx="98400" cy="1071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2</a:t>
            </a:r>
            <a:endParaRPr b="1" sz="700">
              <a:solidFill>
                <a:srgbClr val="FFFFFF"/>
              </a:solidFill>
            </a:endParaRPr>
          </a:p>
        </p:txBody>
      </p:sp>
      <p:sp>
        <p:nvSpPr>
          <p:cNvPr id="980" name="Google Shape;980;p26"/>
          <p:cNvSpPr txBox="1"/>
          <p:nvPr/>
        </p:nvSpPr>
        <p:spPr>
          <a:xfrm>
            <a:off x="2633636" y="1302415"/>
            <a:ext cx="141000" cy="17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FF0000"/>
                </a:solidFill>
              </a:rPr>
              <a:t>*</a:t>
            </a:r>
            <a:endParaRPr sz="1300">
              <a:solidFill>
                <a:srgbClr val="FF0000"/>
              </a:solidFill>
            </a:endParaRPr>
          </a:p>
        </p:txBody>
      </p:sp>
      <p:sp>
        <p:nvSpPr>
          <p:cNvPr id="981" name="Google Shape;981;p26"/>
          <p:cNvSpPr/>
          <p:nvPr/>
        </p:nvSpPr>
        <p:spPr>
          <a:xfrm>
            <a:off x="4746643" y="2140759"/>
            <a:ext cx="82799" cy="69285"/>
          </a:xfrm>
          <a:prstGeom prst="flowChartMerge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6" name="Google Shape;98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99800"/>
            <a:ext cx="6623000" cy="4643701"/>
          </a:xfrm>
          <a:prstGeom prst="rect">
            <a:avLst/>
          </a:prstGeom>
          <a:noFill/>
          <a:ln>
            <a:noFill/>
          </a:ln>
        </p:spPr>
      </p:pic>
      <p:sp>
        <p:nvSpPr>
          <p:cNvPr id="987" name="Google Shape;987;p27"/>
          <p:cNvSpPr/>
          <p:nvPr/>
        </p:nvSpPr>
        <p:spPr>
          <a:xfrm>
            <a:off x="159300" y="577225"/>
            <a:ext cx="6276600" cy="44553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988" name="Google Shape;988;p27"/>
          <p:cNvGraphicFramePr/>
          <p:nvPr/>
        </p:nvGraphicFramePr>
        <p:xfrm>
          <a:off x="6623000" y="4998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{2BBFDCB0-9FBF-46B7-B557-50BA718FD54D}</a:tableStyleId>
              </a:tblPr>
              <a:tblGrid>
                <a:gridCol w="382850"/>
                <a:gridCol w="1994150"/>
              </a:tblGrid>
              <a:tr h="358075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800">
                          <a:solidFill>
                            <a:schemeClr val="dk1"/>
                          </a:solidFill>
                        </a:rPr>
                        <a:t># 고객사 - 프로젝트 - 세부일정 수정</a:t>
                      </a:r>
                      <a:endParaRPr b="1" sz="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</a:tr>
              <a:tr h="324050">
                <a:tc gridSpan="2" rowSpan="9"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9" hMerge="1"/>
              </a:tr>
              <a:tr h="44722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608375">
                <a:tc gridSpan="2" vMerge="1"/>
                <a:tc hMerge="1" vMerge="1"/>
              </a:tr>
              <a:tr h="60837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432700">
                <a:tc gridSpan="2" vMerge="1"/>
                <a:tc hMerge="1" vMerge="1"/>
              </a:tr>
            </a:tbl>
          </a:graphicData>
        </a:graphic>
      </p:graphicFrame>
      <p:sp>
        <p:nvSpPr>
          <p:cNvPr id="989" name="Google Shape;989;p27"/>
          <p:cNvSpPr txBox="1"/>
          <p:nvPr/>
        </p:nvSpPr>
        <p:spPr>
          <a:xfrm>
            <a:off x="851075" y="162825"/>
            <a:ext cx="11988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고객사</a:t>
            </a:r>
            <a:endParaRPr b="1" sz="1000"/>
          </a:p>
        </p:txBody>
      </p:sp>
      <p:sp>
        <p:nvSpPr>
          <p:cNvPr id="990" name="Google Shape;990;p27"/>
          <p:cNvSpPr txBox="1"/>
          <p:nvPr/>
        </p:nvSpPr>
        <p:spPr>
          <a:xfrm>
            <a:off x="2756075" y="162825"/>
            <a:ext cx="8556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991" name="Google Shape;991;p27"/>
          <p:cNvSpPr txBox="1"/>
          <p:nvPr/>
        </p:nvSpPr>
        <p:spPr>
          <a:xfrm>
            <a:off x="4356275" y="162825"/>
            <a:ext cx="14460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세부일정 수정</a:t>
            </a:r>
            <a:endParaRPr b="1" sz="1000"/>
          </a:p>
        </p:txBody>
      </p:sp>
      <p:sp>
        <p:nvSpPr>
          <p:cNvPr id="992" name="Google Shape;992;p27"/>
          <p:cNvSpPr txBox="1"/>
          <p:nvPr/>
        </p:nvSpPr>
        <p:spPr>
          <a:xfrm>
            <a:off x="6489875" y="162825"/>
            <a:ext cx="7185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993" name="Google Shape;993;p27"/>
          <p:cNvSpPr txBox="1"/>
          <p:nvPr/>
        </p:nvSpPr>
        <p:spPr>
          <a:xfrm>
            <a:off x="177326" y="1457655"/>
            <a:ext cx="795000" cy="214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4" name="Google Shape;994;p27"/>
          <p:cNvSpPr txBox="1"/>
          <p:nvPr/>
        </p:nvSpPr>
        <p:spPr>
          <a:xfrm>
            <a:off x="3244617" y="2110643"/>
            <a:ext cx="6789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담당자 </a:t>
            </a:r>
            <a:endParaRPr b="1" sz="200"/>
          </a:p>
        </p:txBody>
      </p:sp>
      <p:sp>
        <p:nvSpPr>
          <p:cNvPr id="995" name="Google Shape;995;p27"/>
          <p:cNvSpPr txBox="1"/>
          <p:nvPr/>
        </p:nvSpPr>
        <p:spPr>
          <a:xfrm>
            <a:off x="3244617" y="2406306"/>
            <a:ext cx="6789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완료일</a:t>
            </a:r>
            <a:endParaRPr b="1" sz="200"/>
          </a:p>
        </p:txBody>
      </p:sp>
      <p:sp>
        <p:nvSpPr>
          <p:cNvPr id="996" name="Google Shape;996;p27"/>
          <p:cNvSpPr txBox="1"/>
          <p:nvPr/>
        </p:nvSpPr>
        <p:spPr>
          <a:xfrm>
            <a:off x="1902210" y="2087689"/>
            <a:ext cx="6789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기업인증 M&amp;A</a:t>
            </a:r>
            <a:endParaRPr sz="200"/>
          </a:p>
        </p:txBody>
      </p:sp>
      <p:sp>
        <p:nvSpPr>
          <p:cNvPr id="997" name="Google Shape;997;p27"/>
          <p:cNvSpPr txBox="1"/>
          <p:nvPr/>
        </p:nvSpPr>
        <p:spPr>
          <a:xfrm>
            <a:off x="1902210" y="2392489"/>
            <a:ext cx="6789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2020-10-01</a:t>
            </a:r>
            <a:endParaRPr sz="200"/>
          </a:p>
        </p:txBody>
      </p:sp>
      <p:sp>
        <p:nvSpPr>
          <p:cNvPr id="998" name="Google Shape;998;p27"/>
          <p:cNvSpPr txBox="1"/>
          <p:nvPr/>
        </p:nvSpPr>
        <p:spPr>
          <a:xfrm>
            <a:off x="4112010" y="2392489"/>
            <a:ext cx="6789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/>
              <a:t>-</a:t>
            </a:r>
            <a:endParaRPr b="1" sz="600"/>
          </a:p>
        </p:txBody>
      </p:sp>
      <p:grpSp>
        <p:nvGrpSpPr>
          <p:cNvPr id="999" name="Google Shape;999;p27"/>
          <p:cNvGrpSpPr/>
          <p:nvPr/>
        </p:nvGrpSpPr>
        <p:grpSpPr>
          <a:xfrm>
            <a:off x="2177825" y="3065013"/>
            <a:ext cx="978300" cy="649500"/>
            <a:chOff x="1111025" y="2912613"/>
            <a:chExt cx="978300" cy="649500"/>
          </a:xfrm>
        </p:grpSpPr>
        <p:sp>
          <p:nvSpPr>
            <p:cNvPr id="1000" name="Google Shape;1000;p27"/>
            <p:cNvSpPr/>
            <p:nvPr/>
          </p:nvSpPr>
          <p:spPr>
            <a:xfrm>
              <a:off x="1111025" y="2912613"/>
              <a:ext cx="978300" cy="649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27"/>
            <p:cNvSpPr txBox="1"/>
            <p:nvPr/>
          </p:nvSpPr>
          <p:spPr>
            <a:xfrm>
              <a:off x="1303500" y="3346838"/>
              <a:ext cx="678900" cy="13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654,555,000 원</a:t>
              </a:r>
              <a:endParaRPr sz="200"/>
            </a:p>
          </p:txBody>
        </p:sp>
        <p:sp>
          <p:nvSpPr>
            <p:cNvPr id="1002" name="Google Shape;1002;p27"/>
            <p:cNvSpPr/>
            <p:nvPr/>
          </p:nvSpPr>
          <p:spPr>
            <a:xfrm>
              <a:off x="1111025" y="2913642"/>
              <a:ext cx="978300" cy="2139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91425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rgbClr val="FFFFFF"/>
                  </a:solidFill>
                </a:rPr>
                <a:t>중도금</a:t>
              </a:r>
              <a:endParaRPr sz="800">
                <a:solidFill>
                  <a:srgbClr val="FFFFFF"/>
                </a:solidFill>
              </a:endParaRPr>
            </a:p>
          </p:txBody>
        </p:sp>
        <p:sp>
          <p:nvSpPr>
            <p:cNvPr id="1003" name="Google Shape;1003;p27"/>
            <p:cNvSpPr txBox="1"/>
            <p:nvPr/>
          </p:nvSpPr>
          <p:spPr>
            <a:xfrm>
              <a:off x="1303500" y="3194438"/>
              <a:ext cx="678900" cy="13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2020-10-10</a:t>
              </a:r>
              <a:endParaRPr sz="200"/>
            </a:p>
          </p:txBody>
        </p:sp>
      </p:grpSp>
      <p:grpSp>
        <p:nvGrpSpPr>
          <p:cNvPr id="1004" name="Google Shape;1004;p27"/>
          <p:cNvGrpSpPr/>
          <p:nvPr/>
        </p:nvGrpSpPr>
        <p:grpSpPr>
          <a:xfrm>
            <a:off x="3244625" y="3065013"/>
            <a:ext cx="978300" cy="649500"/>
            <a:chOff x="1111025" y="2912613"/>
            <a:chExt cx="978300" cy="649500"/>
          </a:xfrm>
        </p:grpSpPr>
        <p:sp>
          <p:nvSpPr>
            <p:cNvPr id="1005" name="Google Shape;1005;p27"/>
            <p:cNvSpPr/>
            <p:nvPr/>
          </p:nvSpPr>
          <p:spPr>
            <a:xfrm>
              <a:off x="1111025" y="2912613"/>
              <a:ext cx="978300" cy="649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27"/>
            <p:cNvSpPr txBox="1"/>
            <p:nvPr/>
          </p:nvSpPr>
          <p:spPr>
            <a:xfrm>
              <a:off x="1303500" y="3346838"/>
              <a:ext cx="678900" cy="13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654,555,000 원</a:t>
              </a:r>
              <a:endParaRPr sz="200"/>
            </a:p>
          </p:txBody>
        </p:sp>
        <p:sp>
          <p:nvSpPr>
            <p:cNvPr id="1007" name="Google Shape;1007;p27"/>
            <p:cNvSpPr/>
            <p:nvPr/>
          </p:nvSpPr>
          <p:spPr>
            <a:xfrm>
              <a:off x="1111025" y="2913642"/>
              <a:ext cx="978300" cy="2139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91425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rgbClr val="FFFFFF"/>
                  </a:solidFill>
                </a:rPr>
                <a:t>중도금</a:t>
              </a:r>
              <a:endParaRPr sz="800">
                <a:solidFill>
                  <a:srgbClr val="FFFFFF"/>
                </a:solidFill>
              </a:endParaRPr>
            </a:p>
          </p:txBody>
        </p:sp>
        <p:sp>
          <p:nvSpPr>
            <p:cNvPr id="1008" name="Google Shape;1008;p27"/>
            <p:cNvSpPr txBox="1"/>
            <p:nvPr/>
          </p:nvSpPr>
          <p:spPr>
            <a:xfrm>
              <a:off x="1303500" y="3194438"/>
              <a:ext cx="678900" cy="13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2020-10-10</a:t>
              </a:r>
              <a:endParaRPr sz="200"/>
            </a:p>
          </p:txBody>
        </p:sp>
      </p:grpSp>
      <p:sp>
        <p:nvSpPr>
          <p:cNvPr id="1009" name="Google Shape;1009;p27"/>
          <p:cNvSpPr txBox="1"/>
          <p:nvPr/>
        </p:nvSpPr>
        <p:spPr>
          <a:xfrm>
            <a:off x="3940110" y="2108689"/>
            <a:ext cx="6789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 윤범상 팀장</a:t>
            </a:r>
            <a:endParaRPr sz="200"/>
          </a:p>
        </p:txBody>
      </p:sp>
      <p:grpSp>
        <p:nvGrpSpPr>
          <p:cNvPr id="1010" name="Google Shape;1010;p27"/>
          <p:cNvGrpSpPr/>
          <p:nvPr/>
        </p:nvGrpSpPr>
        <p:grpSpPr>
          <a:xfrm>
            <a:off x="3756408" y="2140277"/>
            <a:ext cx="183687" cy="173310"/>
            <a:chOff x="1760996" y="2381134"/>
            <a:chExt cx="271164" cy="268782"/>
          </a:xfrm>
        </p:grpSpPr>
        <p:sp>
          <p:nvSpPr>
            <p:cNvPr id="1011" name="Google Shape;1011;p27"/>
            <p:cNvSpPr/>
            <p:nvPr/>
          </p:nvSpPr>
          <p:spPr>
            <a:xfrm>
              <a:off x="1760996" y="2381134"/>
              <a:ext cx="270000" cy="2673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/>
            </a:p>
          </p:txBody>
        </p:sp>
        <p:cxnSp>
          <p:nvCxnSpPr>
            <p:cNvPr id="1012" name="Google Shape;1012;p27"/>
            <p:cNvCxnSpPr/>
            <p:nvPr/>
          </p:nvCxnSpPr>
          <p:spPr>
            <a:xfrm flipH="1" rot="10800000">
              <a:off x="1763360" y="2381388"/>
              <a:ext cx="268800" cy="2652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3" name="Google Shape;1013;p27"/>
            <p:cNvCxnSpPr/>
            <p:nvPr/>
          </p:nvCxnSpPr>
          <p:spPr>
            <a:xfrm>
              <a:off x="1762375" y="2383215"/>
              <a:ext cx="269700" cy="2667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014" name="Google Shape;1014;p27"/>
          <p:cNvGrpSpPr/>
          <p:nvPr/>
        </p:nvGrpSpPr>
        <p:grpSpPr>
          <a:xfrm>
            <a:off x="4505100" y="2140277"/>
            <a:ext cx="183687" cy="173310"/>
            <a:chOff x="1760996" y="2381134"/>
            <a:chExt cx="271164" cy="268782"/>
          </a:xfrm>
        </p:grpSpPr>
        <p:sp>
          <p:nvSpPr>
            <p:cNvPr id="1015" name="Google Shape;1015;p27"/>
            <p:cNvSpPr/>
            <p:nvPr/>
          </p:nvSpPr>
          <p:spPr>
            <a:xfrm>
              <a:off x="1760996" y="2381134"/>
              <a:ext cx="270000" cy="2673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/>
            </a:p>
          </p:txBody>
        </p:sp>
        <p:cxnSp>
          <p:nvCxnSpPr>
            <p:cNvPr id="1016" name="Google Shape;1016;p27"/>
            <p:cNvCxnSpPr/>
            <p:nvPr/>
          </p:nvCxnSpPr>
          <p:spPr>
            <a:xfrm flipH="1" rot="10800000">
              <a:off x="1763360" y="2381388"/>
              <a:ext cx="268800" cy="2652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7" name="Google Shape;1017;p27"/>
            <p:cNvCxnSpPr/>
            <p:nvPr/>
          </p:nvCxnSpPr>
          <p:spPr>
            <a:xfrm>
              <a:off x="1762375" y="2383215"/>
              <a:ext cx="269700" cy="2667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018" name="Google Shape;1018;p27"/>
          <p:cNvSpPr/>
          <p:nvPr/>
        </p:nvSpPr>
        <p:spPr>
          <a:xfrm>
            <a:off x="1913650" y="577200"/>
            <a:ext cx="3219900" cy="4455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9" name="Google Shape;1019;p27"/>
          <p:cNvSpPr txBox="1"/>
          <p:nvPr/>
        </p:nvSpPr>
        <p:spPr>
          <a:xfrm>
            <a:off x="2031735" y="791250"/>
            <a:ext cx="1270500" cy="34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세부일정 수정</a:t>
            </a:r>
            <a:endParaRPr b="1" sz="500"/>
          </a:p>
        </p:txBody>
      </p:sp>
      <p:sp>
        <p:nvSpPr>
          <p:cNvPr id="1020" name="Google Shape;1020;p27"/>
          <p:cNvSpPr txBox="1"/>
          <p:nvPr/>
        </p:nvSpPr>
        <p:spPr>
          <a:xfrm>
            <a:off x="2031721" y="1461950"/>
            <a:ext cx="2857200" cy="288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/>
              <a:t> 계약내역 / 서류준비</a:t>
            </a:r>
            <a:r>
              <a:rPr b="1" lang="ko" sz="900"/>
              <a:t> </a:t>
            </a:r>
            <a:endParaRPr b="1" sz="900"/>
          </a:p>
        </p:txBody>
      </p:sp>
      <p:sp>
        <p:nvSpPr>
          <p:cNvPr id="1021" name="Google Shape;1021;p27"/>
          <p:cNvSpPr txBox="1"/>
          <p:nvPr/>
        </p:nvSpPr>
        <p:spPr>
          <a:xfrm>
            <a:off x="3535487" y="2041618"/>
            <a:ext cx="1344900" cy="288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  윤범상</a:t>
            </a:r>
            <a:endParaRPr b="1" sz="800"/>
          </a:p>
        </p:txBody>
      </p:sp>
      <p:sp>
        <p:nvSpPr>
          <p:cNvPr id="1022" name="Google Shape;1022;p27"/>
          <p:cNvSpPr txBox="1"/>
          <p:nvPr/>
        </p:nvSpPr>
        <p:spPr>
          <a:xfrm>
            <a:off x="2040850" y="2029754"/>
            <a:ext cx="1296000" cy="288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 2020-10-10</a:t>
            </a:r>
            <a:endParaRPr b="1" sz="800"/>
          </a:p>
        </p:txBody>
      </p:sp>
      <p:sp>
        <p:nvSpPr>
          <p:cNvPr id="1023" name="Google Shape;1023;p27"/>
          <p:cNvSpPr txBox="1"/>
          <p:nvPr/>
        </p:nvSpPr>
        <p:spPr>
          <a:xfrm>
            <a:off x="2031726" y="1227525"/>
            <a:ext cx="718500" cy="28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세부일정 제목</a:t>
            </a:r>
            <a:endParaRPr b="1" sz="800"/>
          </a:p>
        </p:txBody>
      </p:sp>
      <p:sp>
        <p:nvSpPr>
          <p:cNvPr id="1024" name="Google Shape;1024;p27"/>
          <p:cNvSpPr txBox="1"/>
          <p:nvPr/>
        </p:nvSpPr>
        <p:spPr>
          <a:xfrm>
            <a:off x="2051525" y="1827942"/>
            <a:ext cx="678900" cy="17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작업일</a:t>
            </a:r>
            <a:endParaRPr b="1" sz="800"/>
          </a:p>
        </p:txBody>
      </p:sp>
      <p:sp>
        <p:nvSpPr>
          <p:cNvPr id="1025" name="Google Shape;1025;p27"/>
          <p:cNvSpPr txBox="1"/>
          <p:nvPr/>
        </p:nvSpPr>
        <p:spPr>
          <a:xfrm>
            <a:off x="3544396" y="1834647"/>
            <a:ext cx="6789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작업자</a:t>
            </a:r>
            <a:endParaRPr b="1" sz="800"/>
          </a:p>
        </p:txBody>
      </p:sp>
      <p:sp>
        <p:nvSpPr>
          <p:cNvPr id="1026" name="Google Shape;1026;p27"/>
          <p:cNvSpPr txBox="1"/>
          <p:nvPr/>
        </p:nvSpPr>
        <p:spPr>
          <a:xfrm>
            <a:off x="2031725" y="3352819"/>
            <a:ext cx="2857200" cy="1187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/>
              <a:t> </a:t>
            </a:r>
            <a:endParaRPr b="1"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/>
              <a:t>  특이사항 없음 </a:t>
            </a:r>
            <a:endParaRPr b="1"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/>
              <a:t>  기존과 동일한 프로세스로 진행 예정 </a:t>
            </a:r>
            <a:endParaRPr b="1"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/>
              <a:t>  상담 준비 철저히 </a:t>
            </a:r>
            <a:endParaRPr b="1" sz="900"/>
          </a:p>
        </p:txBody>
      </p:sp>
      <p:sp>
        <p:nvSpPr>
          <p:cNvPr id="1027" name="Google Shape;1027;p27"/>
          <p:cNvSpPr txBox="1"/>
          <p:nvPr/>
        </p:nvSpPr>
        <p:spPr>
          <a:xfrm>
            <a:off x="2031725" y="3170017"/>
            <a:ext cx="484200" cy="17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특이사항</a:t>
            </a:r>
            <a:endParaRPr b="1" sz="800"/>
          </a:p>
        </p:txBody>
      </p:sp>
      <p:sp>
        <p:nvSpPr>
          <p:cNvPr id="1028" name="Google Shape;1028;p27"/>
          <p:cNvSpPr txBox="1"/>
          <p:nvPr/>
        </p:nvSpPr>
        <p:spPr>
          <a:xfrm>
            <a:off x="4151525" y="4729500"/>
            <a:ext cx="737400" cy="2142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세부일정 수정</a:t>
            </a:r>
            <a:endParaRPr b="1" sz="700">
              <a:solidFill>
                <a:srgbClr val="FFFFFF"/>
              </a:solidFill>
            </a:endParaRPr>
          </a:p>
        </p:txBody>
      </p:sp>
      <p:sp>
        <p:nvSpPr>
          <p:cNvPr id="1029" name="Google Shape;1029;p27"/>
          <p:cNvSpPr txBox="1"/>
          <p:nvPr/>
        </p:nvSpPr>
        <p:spPr>
          <a:xfrm>
            <a:off x="2025610" y="2583600"/>
            <a:ext cx="583800" cy="162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4A86E8"/>
                </a:solidFill>
              </a:rPr>
              <a:t>파일 업로드</a:t>
            </a:r>
            <a:endParaRPr b="1" sz="700">
              <a:solidFill>
                <a:srgbClr val="4A86E8"/>
              </a:solidFill>
            </a:endParaRPr>
          </a:p>
        </p:txBody>
      </p:sp>
      <p:sp>
        <p:nvSpPr>
          <p:cNvPr id="1030" name="Google Shape;1030;p27"/>
          <p:cNvSpPr txBox="1"/>
          <p:nvPr/>
        </p:nvSpPr>
        <p:spPr>
          <a:xfrm>
            <a:off x="2037850" y="2406356"/>
            <a:ext cx="484200" cy="17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첨부파일</a:t>
            </a:r>
            <a:endParaRPr b="1" sz="800"/>
          </a:p>
        </p:txBody>
      </p:sp>
      <p:sp>
        <p:nvSpPr>
          <p:cNvPr id="1031" name="Google Shape;1031;p27"/>
          <p:cNvSpPr txBox="1"/>
          <p:nvPr/>
        </p:nvSpPr>
        <p:spPr>
          <a:xfrm>
            <a:off x="2031725" y="2796445"/>
            <a:ext cx="2857200" cy="288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/>
              <a:t> 계약서.pdf</a:t>
            </a:r>
            <a:endParaRPr b="1" sz="900"/>
          </a:p>
        </p:txBody>
      </p:sp>
      <p:sp>
        <p:nvSpPr>
          <p:cNvPr id="1032" name="Google Shape;1032;p27"/>
          <p:cNvSpPr/>
          <p:nvPr/>
        </p:nvSpPr>
        <p:spPr>
          <a:xfrm>
            <a:off x="3071496" y="2106471"/>
            <a:ext cx="172500" cy="123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/>
              <a:t>icon</a:t>
            </a:r>
            <a:endParaRPr sz="500"/>
          </a:p>
        </p:txBody>
      </p:sp>
      <p:sp>
        <p:nvSpPr>
          <p:cNvPr id="1033" name="Google Shape;1033;p27"/>
          <p:cNvSpPr txBox="1"/>
          <p:nvPr/>
        </p:nvSpPr>
        <p:spPr>
          <a:xfrm>
            <a:off x="2633636" y="1302415"/>
            <a:ext cx="141000" cy="17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FF0000"/>
                </a:solidFill>
              </a:rPr>
              <a:t>*</a:t>
            </a:r>
            <a:endParaRPr sz="1300">
              <a:solidFill>
                <a:srgbClr val="FF0000"/>
              </a:solidFill>
            </a:endParaRPr>
          </a:p>
        </p:txBody>
      </p:sp>
      <p:sp>
        <p:nvSpPr>
          <p:cNvPr id="1034" name="Google Shape;1034;p27"/>
          <p:cNvSpPr/>
          <p:nvPr/>
        </p:nvSpPr>
        <p:spPr>
          <a:xfrm>
            <a:off x="4746643" y="2140759"/>
            <a:ext cx="82799" cy="69285"/>
          </a:xfrm>
          <a:prstGeom prst="flowChartMerge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5" name="Google Shape;1035;p27"/>
          <p:cNvSpPr txBox="1"/>
          <p:nvPr/>
        </p:nvSpPr>
        <p:spPr>
          <a:xfrm>
            <a:off x="2633626" y="2879400"/>
            <a:ext cx="119400" cy="123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X</a:t>
            </a:r>
            <a:endParaRPr b="1" sz="7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9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0" name="Google Shape;104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99800"/>
            <a:ext cx="6623000" cy="4643701"/>
          </a:xfrm>
          <a:prstGeom prst="rect">
            <a:avLst/>
          </a:prstGeom>
          <a:noFill/>
          <a:ln>
            <a:noFill/>
          </a:ln>
        </p:spPr>
      </p:pic>
      <p:sp>
        <p:nvSpPr>
          <p:cNvPr id="1041" name="Google Shape;1041;p28"/>
          <p:cNvSpPr/>
          <p:nvPr/>
        </p:nvSpPr>
        <p:spPr>
          <a:xfrm>
            <a:off x="159300" y="577225"/>
            <a:ext cx="6280500" cy="44553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042" name="Google Shape;1042;p28"/>
          <p:cNvGraphicFramePr/>
          <p:nvPr/>
        </p:nvGraphicFramePr>
        <p:xfrm>
          <a:off x="6623000" y="4998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{2BBFDCB0-9FBF-46B7-B557-50BA718FD54D}</a:tableStyleId>
              </a:tblPr>
              <a:tblGrid>
                <a:gridCol w="382850"/>
                <a:gridCol w="1994150"/>
              </a:tblGrid>
              <a:tr h="358075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800">
                          <a:solidFill>
                            <a:schemeClr val="dk1"/>
                          </a:solidFill>
                        </a:rPr>
                        <a:t># 고객사 - 프로젝트 - 세부일정 등록 alert</a:t>
                      </a:r>
                      <a:endParaRPr b="1" sz="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</a:tr>
              <a:tr h="324050">
                <a:tc gridSpan="2" rowSpan="9"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1.  클릭 시 </a:t>
                      </a:r>
                      <a:r>
                        <a:rPr lang="ko" sz="800" u="sng">
                          <a:solidFill>
                            <a:schemeClr val="hlink"/>
                          </a:solidFill>
                          <a:hlinkClick action="ppaction://hlinksldjump" r:id="rId4"/>
                        </a:rPr>
                        <a:t>프로젝트 상세 페이지</a:t>
                      </a:r>
                      <a:r>
                        <a:rPr lang="ko" sz="800">
                          <a:solidFill>
                            <a:schemeClr val="dk1"/>
                          </a:solidFill>
                        </a:rPr>
                        <a:t>로 이동 </a:t>
                      </a:r>
                      <a:endParaRPr sz="800">
                        <a:solidFill>
                          <a:srgbClr val="0000FF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0000FF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9" hMerge="1"/>
              </a:tr>
              <a:tr h="44722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608375">
                <a:tc gridSpan="2" vMerge="1"/>
                <a:tc hMerge="1" vMerge="1"/>
              </a:tr>
              <a:tr h="60837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432700">
                <a:tc gridSpan="2" vMerge="1"/>
                <a:tc hMerge="1" vMerge="1"/>
              </a:tr>
            </a:tbl>
          </a:graphicData>
        </a:graphic>
      </p:graphicFrame>
      <p:sp>
        <p:nvSpPr>
          <p:cNvPr id="1043" name="Google Shape;1043;p28"/>
          <p:cNvSpPr txBox="1"/>
          <p:nvPr/>
        </p:nvSpPr>
        <p:spPr>
          <a:xfrm>
            <a:off x="851075" y="162825"/>
            <a:ext cx="11988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고객사</a:t>
            </a:r>
            <a:endParaRPr b="1" sz="1000"/>
          </a:p>
        </p:txBody>
      </p:sp>
      <p:sp>
        <p:nvSpPr>
          <p:cNvPr id="1044" name="Google Shape;1044;p28"/>
          <p:cNvSpPr txBox="1"/>
          <p:nvPr/>
        </p:nvSpPr>
        <p:spPr>
          <a:xfrm>
            <a:off x="2756075" y="162825"/>
            <a:ext cx="8556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1045" name="Google Shape;1045;p28"/>
          <p:cNvSpPr txBox="1"/>
          <p:nvPr/>
        </p:nvSpPr>
        <p:spPr>
          <a:xfrm>
            <a:off x="4356275" y="162825"/>
            <a:ext cx="14460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세부일정</a:t>
            </a:r>
            <a:r>
              <a:rPr b="1" lang="ko" sz="1000"/>
              <a:t> 등록 alert</a:t>
            </a:r>
            <a:endParaRPr b="1" sz="1000"/>
          </a:p>
        </p:txBody>
      </p:sp>
      <p:sp>
        <p:nvSpPr>
          <p:cNvPr id="1046" name="Google Shape;1046;p28"/>
          <p:cNvSpPr txBox="1"/>
          <p:nvPr/>
        </p:nvSpPr>
        <p:spPr>
          <a:xfrm>
            <a:off x="6489875" y="162825"/>
            <a:ext cx="7185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1047" name="Google Shape;1047;p28"/>
          <p:cNvSpPr/>
          <p:nvPr/>
        </p:nvSpPr>
        <p:spPr>
          <a:xfrm>
            <a:off x="995725" y="1847950"/>
            <a:ext cx="5444100" cy="8718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8" name="Google Shape;1048;p28"/>
          <p:cNvSpPr/>
          <p:nvPr/>
        </p:nvSpPr>
        <p:spPr>
          <a:xfrm>
            <a:off x="159300" y="577225"/>
            <a:ext cx="828000" cy="4455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9" name="Google Shape;1049;p28"/>
          <p:cNvSpPr txBox="1"/>
          <p:nvPr/>
        </p:nvSpPr>
        <p:spPr>
          <a:xfrm>
            <a:off x="177326" y="1457655"/>
            <a:ext cx="795000" cy="214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50" name="Google Shape;1050;p28"/>
          <p:cNvGrpSpPr/>
          <p:nvPr/>
        </p:nvGrpSpPr>
        <p:grpSpPr>
          <a:xfrm>
            <a:off x="236996" y="704734"/>
            <a:ext cx="828043" cy="3828595"/>
            <a:chOff x="236996" y="704734"/>
            <a:chExt cx="828043" cy="3828595"/>
          </a:xfrm>
        </p:grpSpPr>
        <p:sp>
          <p:nvSpPr>
            <p:cNvPr id="1051" name="Google Shape;1051;p28"/>
            <p:cNvSpPr txBox="1"/>
            <p:nvPr/>
          </p:nvSpPr>
          <p:spPr>
            <a:xfrm>
              <a:off x="423939" y="740040"/>
              <a:ext cx="641100" cy="21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/>
                <a:t>배병문  PM</a:t>
              </a:r>
              <a:endParaRPr sz="100"/>
            </a:p>
          </p:txBody>
        </p:sp>
        <p:grpSp>
          <p:nvGrpSpPr>
            <p:cNvPr id="1052" name="Google Shape;1052;p28"/>
            <p:cNvGrpSpPr/>
            <p:nvPr/>
          </p:nvGrpSpPr>
          <p:grpSpPr>
            <a:xfrm>
              <a:off x="400827" y="1224246"/>
              <a:ext cx="501708" cy="1527566"/>
              <a:chOff x="361218" y="1335150"/>
              <a:chExt cx="838135" cy="1911369"/>
            </a:xfrm>
          </p:grpSpPr>
          <p:sp>
            <p:nvSpPr>
              <p:cNvPr id="1053" name="Google Shape;1053;p28"/>
              <p:cNvSpPr txBox="1"/>
              <p:nvPr/>
            </p:nvSpPr>
            <p:spPr>
              <a:xfrm>
                <a:off x="383353" y="1335150"/>
                <a:ext cx="439800" cy="21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/>
                  <a:t>홈</a:t>
                </a:r>
                <a:endParaRPr sz="300"/>
              </a:p>
            </p:txBody>
          </p:sp>
          <p:sp>
            <p:nvSpPr>
              <p:cNvPr id="1054" name="Google Shape;1054;p28"/>
              <p:cNvSpPr txBox="1"/>
              <p:nvPr/>
            </p:nvSpPr>
            <p:spPr>
              <a:xfrm>
                <a:off x="361218" y="1653066"/>
                <a:ext cx="624900" cy="21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/>
                  <a:t>고객사</a:t>
                </a:r>
                <a:endParaRPr sz="300"/>
              </a:p>
            </p:txBody>
          </p:sp>
          <p:sp>
            <p:nvSpPr>
              <p:cNvPr id="1055" name="Google Shape;1055;p28"/>
              <p:cNvSpPr txBox="1"/>
              <p:nvPr/>
            </p:nvSpPr>
            <p:spPr>
              <a:xfrm>
                <a:off x="368552" y="1987700"/>
                <a:ext cx="816000" cy="21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/>
                  <a:t>프로젝트</a:t>
                </a:r>
                <a:endParaRPr sz="300"/>
              </a:p>
            </p:txBody>
          </p:sp>
          <p:sp>
            <p:nvSpPr>
              <p:cNvPr id="1056" name="Google Shape;1056;p28"/>
              <p:cNvSpPr txBox="1"/>
              <p:nvPr/>
            </p:nvSpPr>
            <p:spPr>
              <a:xfrm>
                <a:off x="368552" y="2340886"/>
                <a:ext cx="816000" cy="21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/>
                  <a:t>내 조직</a:t>
                </a:r>
                <a:endParaRPr sz="300"/>
              </a:p>
            </p:txBody>
          </p:sp>
          <p:sp>
            <p:nvSpPr>
              <p:cNvPr id="1057" name="Google Shape;1057;p28"/>
              <p:cNvSpPr txBox="1"/>
              <p:nvPr/>
            </p:nvSpPr>
            <p:spPr>
              <a:xfrm>
                <a:off x="383353" y="2682422"/>
                <a:ext cx="816000" cy="21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/>
                  <a:t>내 정보</a:t>
                </a:r>
                <a:endParaRPr sz="300"/>
              </a:p>
            </p:txBody>
          </p:sp>
          <p:sp>
            <p:nvSpPr>
              <p:cNvPr id="1058" name="Google Shape;1058;p28"/>
              <p:cNvSpPr txBox="1"/>
              <p:nvPr/>
            </p:nvSpPr>
            <p:spPr>
              <a:xfrm>
                <a:off x="383353" y="3032319"/>
                <a:ext cx="816000" cy="21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/>
                  <a:t>관리자</a:t>
                </a:r>
                <a:endParaRPr sz="300"/>
              </a:p>
            </p:txBody>
          </p:sp>
        </p:grpSp>
        <p:sp>
          <p:nvSpPr>
            <p:cNvPr id="1059" name="Google Shape;1059;p28"/>
            <p:cNvSpPr/>
            <p:nvPr/>
          </p:nvSpPr>
          <p:spPr>
            <a:xfrm>
              <a:off x="237000" y="4362149"/>
              <a:ext cx="641088" cy="171180"/>
            </a:xfrm>
            <a:prstGeom prst="flowChartTerminator">
              <a:avLst/>
            </a:prstGeom>
            <a:solidFill>
              <a:srgbClr val="EEEEEE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/>
                <a:t>+ 고객사등록</a:t>
              </a:r>
              <a:endParaRPr sz="600"/>
            </a:p>
          </p:txBody>
        </p:sp>
        <p:grpSp>
          <p:nvGrpSpPr>
            <p:cNvPr id="1060" name="Google Shape;1060;p28"/>
            <p:cNvGrpSpPr/>
            <p:nvPr/>
          </p:nvGrpSpPr>
          <p:grpSpPr>
            <a:xfrm>
              <a:off x="236996" y="704734"/>
              <a:ext cx="271064" cy="268920"/>
              <a:chOff x="2224650" y="1944850"/>
              <a:chExt cx="2038075" cy="1156150"/>
            </a:xfrm>
          </p:grpSpPr>
          <p:sp>
            <p:nvSpPr>
              <p:cNvPr id="1061" name="Google Shape;1061;p28"/>
              <p:cNvSpPr/>
              <p:nvPr/>
            </p:nvSpPr>
            <p:spPr>
              <a:xfrm>
                <a:off x="2224650" y="1944850"/>
                <a:ext cx="2030700" cy="1148700"/>
              </a:xfrm>
              <a:prstGeom prst="rect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/>
              </a:p>
            </p:txBody>
          </p:sp>
          <p:cxnSp>
            <p:nvCxnSpPr>
              <p:cNvPr id="1062" name="Google Shape;1062;p28"/>
              <p:cNvCxnSpPr/>
              <p:nvPr/>
            </p:nvCxnSpPr>
            <p:spPr>
              <a:xfrm flipH="1" rot="10800000">
                <a:off x="2242425" y="1946400"/>
                <a:ext cx="2020200" cy="1139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63" name="Google Shape;1063;p28"/>
              <p:cNvCxnSpPr/>
              <p:nvPr/>
            </p:nvCxnSpPr>
            <p:spPr>
              <a:xfrm>
                <a:off x="2235025" y="1953800"/>
                <a:ext cx="2027700" cy="1147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064" name="Google Shape;1064;p28"/>
          <p:cNvGrpSpPr/>
          <p:nvPr/>
        </p:nvGrpSpPr>
        <p:grpSpPr>
          <a:xfrm>
            <a:off x="992725" y="1177000"/>
            <a:ext cx="5450100" cy="215488"/>
            <a:chOff x="992725" y="1177000"/>
            <a:chExt cx="5450100" cy="215488"/>
          </a:xfrm>
        </p:grpSpPr>
        <p:cxnSp>
          <p:nvCxnSpPr>
            <p:cNvPr id="1065" name="Google Shape;1065;p28"/>
            <p:cNvCxnSpPr/>
            <p:nvPr/>
          </p:nvCxnSpPr>
          <p:spPr>
            <a:xfrm>
              <a:off x="992725" y="1392488"/>
              <a:ext cx="5450100" cy="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66" name="Google Shape;1066;p28"/>
            <p:cNvSpPr txBox="1"/>
            <p:nvPr/>
          </p:nvSpPr>
          <p:spPr>
            <a:xfrm>
              <a:off x="1156550" y="1177000"/>
              <a:ext cx="412200" cy="21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>
                  <a:solidFill>
                    <a:srgbClr val="B7B7B7"/>
                  </a:solidFill>
                </a:rPr>
                <a:t>기업정보</a:t>
              </a:r>
              <a:endParaRPr b="1" sz="200">
                <a:solidFill>
                  <a:srgbClr val="B7B7B7"/>
                </a:solidFill>
              </a:endParaRPr>
            </a:p>
          </p:txBody>
        </p:sp>
        <p:sp>
          <p:nvSpPr>
            <p:cNvPr id="1067" name="Google Shape;1067;p28"/>
            <p:cNvSpPr txBox="1"/>
            <p:nvPr/>
          </p:nvSpPr>
          <p:spPr>
            <a:xfrm>
              <a:off x="1766150" y="1177000"/>
              <a:ext cx="412200" cy="21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>
                  <a:solidFill>
                    <a:srgbClr val="4A86E8"/>
                  </a:solidFill>
                </a:rPr>
                <a:t>프로젝트</a:t>
              </a:r>
              <a:endParaRPr b="1" sz="200">
                <a:solidFill>
                  <a:srgbClr val="4A86E8"/>
                </a:solidFill>
              </a:endParaRPr>
            </a:p>
          </p:txBody>
        </p:sp>
        <p:sp>
          <p:nvSpPr>
            <p:cNvPr id="1068" name="Google Shape;1068;p28"/>
            <p:cNvSpPr txBox="1"/>
            <p:nvPr/>
          </p:nvSpPr>
          <p:spPr>
            <a:xfrm>
              <a:off x="2375750" y="1177000"/>
              <a:ext cx="412200" cy="21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>
                  <a:solidFill>
                    <a:srgbClr val="B7B7B7"/>
                  </a:solidFill>
                </a:rPr>
                <a:t>상담일지</a:t>
              </a:r>
              <a:endParaRPr b="1" sz="200">
                <a:solidFill>
                  <a:srgbClr val="B7B7B7"/>
                </a:solidFill>
              </a:endParaRPr>
            </a:p>
          </p:txBody>
        </p:sp>
        <p:sp>
          <p:nvSpPr>
            <p:cNvPr id="1069" name="Google Shape;1069;p28"/>
            <p:cNvSpPr txBox="1"/>
            <p:nvPr/>
          </p:nvSpPr>
          <p:spPr>
            <a:xfrm>
              <a:off x="2985350" y="1177000"/>
              <a:ext cx="552600" cy="21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>
                  <a:solidFill>
                    <a:srgbClr val="B7B7B7"/>
                  </a:solidFill>
                </a:rPr>
                <a:t>파일 보관함</a:t>
              </a:r>
              <a:endParaRPr b="1" sz="200">
                <a:solidFill>
                  <a:srgbClr val="B7B7B7"/>
                </a:solidFill>
              </a:endParaRPr>
            </a:p>
          </p:txBody>
        </p:sp>
        <p:cxnSp>
          <p:nvCxnSpPr>
            <p:cNvPr id="1070" name="Google Shape;1070;p28"/>
            <p:cNvCxnSpPr/>
            <p:nvPr/>
          </p:nvCxnSpPr>
          <p:spPr>
            <a:xfrm>
              <a:off x="1706464" y="1392153"/>
              <a:ext cx="464700" cy="300"/>
            </a:xfrm>
            <a:prstGeom prst="straightConnector1">
              <a:avLst/>
            </a:prstGeom>
            <a:noFill/>
            <a:ln cap="flat" cmpd="sng" w="9525">
              <a:solidFill>
                <a:srgbClr val="4A86E8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071" name="Google Shape;1071;p28"/>
          <p:cNvGrpSpPr/>
          <p:nvPr/>
        </p:nvGrpSpPr>
        <p:grpSpPr>
          <a:xfrm>
            <a:off x="1098606" y="677987"/>
            <a:ext cx="1789094" cy="345300"/>
            <a:chOff x="1098606" y="677987"/>
            <a:chExt cx="1789094" cy="345300"/>
          </a:xfrm>
        </p:grpSpPr>
        <p:sp>
          <p:nvSpPr>
            <p:cNvPr id="1072" name="Google Shape;1072;p28"/>
            <p:cNvSpPr txBox="1"/>
            <p:nvPr/>
          </p:nvSpPr>
          <p:spPr>
            <a:xfrm>
              <a:off x="1251287" y="677987"/>
              <a:ext cx="855600" cy="34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100"/>
                <a:t>  삼성전자</a:t>
              </a:r>
              <a:endParaRPr b="1" sz="600"/>
            </a:p>
          </p:txBody>
        </p:sp>
        <p:sp>
          <p:nvSpPr>
            <p:cNvPr id="1073" name="Google Shape;1073;p28"/>
            <p:cNvSpPr/>
            <p:nvPr/>
          </p:nvSpPr>
          <p:spPr>
            <a:xfrm>
              <a:off x="1098606" y="771067"/>
              <a:ext cx="131100" cy="136800"/>
            </a:xfrm>
            <a:prstGeom prst="leftArrow">
              <a:avLst>
                <a:gd fmla="val 0" name="adj1"/>
                <a:gd fmla="val 51733" name="adj2"/>
              </a:avLst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28"/>
            <p:cNvSpPr txBox="1"/>
            <p:nvPr/>
          </p:nvSpPr>
          <p:spPr>
            <a:xfrm>
              <a:off x="1942300" y="761978"/>
              <a:ext cx="356400" cy="157500"/>
            </a:xfrm>
            <a:prstGeom prst="rect">
              <a:avLst/>
            </a:prstGeom>
            <a:solidFill>
              <a:srgbClr val="93C47D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500">
                  <a:solidFill>
                    <a:srgbClr val="FFFFFF"/>
                  </a:solidFill>
                </a:rPr>
                <a:t>신규</a:t>
              </a:r>
              <a:endParaRPr sz="200">
                <a:solidFill>
                  <a:srgbClr val="FFFFFF"/>
                </a:solidFill>
              </a:endParaRPr>
            </a:p>
          </p:txBody>
        </p:sp>
        <p:sp>
          <p:nvSpPr>
            <p:cNvPr id="1075" name="Google Shape;1075;p28"/>
            <p:cNvSpPr txBox="1"/>
            <p:nvPr/>
          </p:nvSpPr>
          <p:spPr>
            <a:xfrm>
              <a:off x="2390718" y="797139"/>
              <a:ext cx="492300" cy="10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/>
                <a:t>기타</a:t>
              </a:r>
              <a:r>
                <a:rPr lang="ko" sz="600">
                  <a:solidFill>
                    <a:srgbClr val="000000"/>
                  </a:solidFill>
                </a:rPr>
                <a:t> · 서비스</a:t>
              </a:r>
              <a:endParaRPr sz="300"/>
            </a:p>
          </p:txBody>
        </p:sp>
        <p:cxnSp>
          <p:nvCxnSpPr>
            <p:cNvPr id="1076" name="Google Shape;1076;p28"/>
            <p:cNvCxnSpPr/>
            <p:nvPr/>
          </p:nvCxnSpPr>
          <p:spPr>
            <a:xfrm flipH="1" rot="-5400000">
              <a:off x="2285600" y="838403"/>
              <a:ext cx="136800" cy="600"/>
            </a:xfrm>
            <a:prstGeom prst="bentConnector3">
              <a:avLst>
                <a:gd fmla="val 50000" name="adj1"/>
              </a:avLst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7" name="Google Shape;1077;p28"/>
            <p:cNvCxnSpPr/>
            <p:nvPr/>
          </p:nvCxnSpPr>
          <p:spPr>
            <a:xfrm flipH="1" rot="-5400000">
              <a:off x="2819000" y="838403"/>
              <a:ext cx="136800" cy="600"/>
            </a:xfrm>
            <a:prstGeom prst="bentConnector3">
              <a:avLst>
                <a:gd fmla="val 50000" name="adj1"/>
              </a:avLst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078" name="Google Shape;1078;p28"/>
          <p:cNvSpPr txBox="1"/>
          <p:nvPr/>
        </p:nvSpPr>
        <p:spPr>
          <a:xfrm>
            <a:off x="1305700" y="1500450"/>
            <a:ext cx="13491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/>
              <a:t>R&amp;D 연구소 설립</a:t>
            </a:r>
            <a:endParaRPr b="1" sz="600"/>
          </a:p>
        </p:txBody>
      </p:sp>
      <p:grpSp>
        <p:nvGrpSpPr>
          <p:cNvPr id="1079" name="Google Shape;1079;p28"/>
          <p:cNvGrpSpPr/>
          <p:nvPr/>
        </p:nvGrpSpPr>
        <p:grpSpPr>
          <a:xfrm rot="10800000">
            <a:off x="1151097" y="1593461"/>
            <a:ext cx="68550" cy="114887"/>
            <a:chOff x="3530597" y="1385024"/>
            <a:chExt cx="68550" cy="114887"/>
          </a:xfrm>
        </p:grpSpPr>
        <p:sp>
          <p:nvSpPr>
            <p:cNvPr id="1080" name="Google Shape;1080;p28"/>
            <p:cNvSpPr/>
            <p:nvPr/>
          </p:nvSpPr>
          <p:spPr>
            <a:xfrm flipH="1" rot="-3300479">
              <a:off x="3562666" y="1370203"/>
              <a:ext cx="3662" cy="82441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28"/>
            <p:cNvSpPr/>
            <p:nvPr/>
          </p:nvSpPr>
          <p:spPr>
            <a:xfrm flipH="1" rot="-8100000">
              <a:off x="3563964" y="1422938"/>
              <a:ext cx="4667" cy="88247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82" name="Google Shape;1082;p28"/>
          <p:cNvSpPr txBox="1"/>
          <p:nvPr/>
        </p:nvSpPr>
        <p:spPr>
          <a:xfrm>
            <a:off x="1057138" y="1841526"/>
            <a:ext cx="13491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/>
              <a:t>프로젝트 정보</a:t>
            </a:r>
            <a:endParaRPr b="1" sz="600"/>
          </a:p>
        </p:txBody>
      </p:sp>
      <p:sp>
        <p:nvSpPr>
          <p:cNvPr id="1083" name="Google Shape;1083;p28"/>
          <p:cNvSpPr txBox="1"/>
          <p:nvPr/>
        </p:nvSpPr>
        <p:spPr>
          <a:xfrm>
            <a:off x="1111017" y="2101506"/>
            <a:ext cx="6789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프로젝트 분류</a:t>
            </a:r>
            <a:endParaRPr b="1" sz="200"/>
          </a:p>
        </p:txBody>
      </p:sp>
      <p:sp>
        <p:nvSpPr>
          <p:cNvPr id="1084" name="Google Shape;1084;p28"/>
          <p:cNvSpPr txBox="1"/>
          <p:nvPr/>
        </p:nvSpPr>
        <p:spPr>
          <a:xfrm>
            <a:off x="1111017" y="2406306"/>
            <a:ext cx="6789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착수일</a:t>
            </a:r>
            <a:endParaRPr b="1" sz="200"/>
          </a:p>
        </p:txBody>
      </p:sp>
      <p:sp>
        <p:nvSpPr>
          <p:cNvPr id="1085" name="Google Shape;1085;p28"/>
          <p:cNvSpPr txBox="1"/>
          <p:nvPr/>
        </p:nvSpPr>
        <p:spPr>
          <a:xfrm>
            <a:off x="3244617" y="2110643"/>
            <a:ext cx="6789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담당자 </a:t>
            </a:r>
            <a:endParaRPr b="1" sz="200"/>
          </a:p>
        </p:txBody>
      </p:sp>
      <p:sp>
        <p:nvSpPr>
          <p:cNvPr id="1086" name="Google Shape;1086;p28"/>
          <p:cNvSpPr txBox="1"/>
          <p:nvPr/>
        </p:nvSpPr>
        <p:spPr>
          <a:xfrm>
            <a:off x="3244617" y="2406306"/>
            <a:ext cx="6789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완료일</a:t>
            </a:r>
            <a:endParaRPr b="1" sz="200"/>
          </a:p>
        </p:txBody>
      </p:sp>
      <p:sp>
        <p:nvSpPr>
          <p:cNvPr id="1087" name="Google Shape;1087;p28"/>
          <p:cNvSpPr txBox="1"/>
          <p:nvPr/>
        </p:nvSpPr>
        <p:spPr>
          <a:xfrm>
            <a:off x="1902210" y="2087689"/>
            <a:ext cx="6789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기업인증 M&amp;A</a:t>
            </a:r>
            <a:endParaRPr sz="200"/>
          </a:p>
        </p:txBody>
      </p:sp>
      <p:sp>
        <p:nvSpPr>
          <p:cNvPr id="1088" name="Google Shape;1088;p28"/>
          <p:cNvSpPr txBox="1"/>
          <p:nvPr/>
        </p:nvSpPr>
        <p:spPr>
          <a:xfrm>
            <a:off x="1902210" y="2392489"/>
            <a:ext cx="6789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2020-10-01</a:t>
            </a:r>
            <a:endParaRPr sz="200"/>
          </a:p>
        </p:txBody>
      </p:sp>
      <p:sp>
        <p:nvSpPr>
          <p:cNvPr id="1089" name="Google Shape;1089;p28"/>
          <p:cNvSpPr txBox="1"/>
          <p:nvPr/>
        </p:nvSpPr>
        <p:spPr>
          <a:xfrm>
            <a:off x="3940110" y="2108689"/>
            <a:ext cx="6789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 윤범상 팀장</a:t>
            </a:r>
            <a:endParaRPr sz="200"/>
          </a:p>
        </p:txBody>
      </p:sp>
      <p:sp>
        <p:nvSpPr>
          <p:cNvPr id="1090" name="Google Shape;1090;p28"/>
          <p:cNvSpPr txBox="1"/>
          <p:nvPr/>
        </p:nvSpPr>
        <p:spPr>
          <a:xfrm>
            <a:off x="4112010" y="2392489"/>
            <a:ext cx="6789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/>
              <a:t>-</a:t>
            </a:r>
            <a:endParaRPr b="1" sz="600"/>
          </a:p>
        </p:txBody>
      </p:sp>
      <p:cxnSp>
        <p:nvCxnSpPr>
          <p:cNvPr id="1091" name="Google Shape;1091;p28"/>
          <p:cNvCxnSpPr/>
          <p:nvPr/>
        </p:nvCxnSpPr>
        <p:spPr>
          <a:xfrm flipH="1" rot="10800000">
            <a:off x="1110975" y="2357262"/>
            <a:ext cx="1794000" cy="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2" name="Google Shape;1092;p28"/>
          <p:cNvCxnSpPr/>
          <p:nvPr/>
        </p:nvCxnSpPr>
        <p:spPr>
          <a:xfrm>
            <a:off x="3241568" y="2358162"/>
            <a:ext cx="2008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3" name="Google Shape;1093;p28"/>
          <p:cNvCxnSpPr/>
          <p:nvPr/>
        </p:nvCxnSpPr>
        <p:spPr>
          <a:xfrm>
            <a:off x="3244575" y="2662962"/>
            <a:ext cx="20121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4" name="Google Shape;1094;p28"/>
          <p:cNvCxnSpPr/>
          <p:nvPr/>
        </p:nvCxnSpPr>
        <p:spPr>
          <a:xfrm flipH="1" rot="10800000">
            <a:off x="1110975" y="2642100"/>
            <a:ext cx="1794000" cy="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5" name="Google Shape;1095;p28"/>
          <p:cNvSpPr txBox="1"/>
          <p:nvPr/>
        </p:nvSpPr>
        <p:spPr>
          <a:xfrm>
            <a:off x="1103716" y="2719650"/>
            <a:ext cx="13491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/>
              <a:t>매출내역</a:t>
            </a:r>
            <a:endParaRPr b="1" sz="600"/>
          </a:p>
        </p:txBody>
      </p:sp>
      <p:sp>
        <p:nvSpPr>
          <p:cNvPr id="1096" name="Google Shape;1096;p28"/>
          <p:cNvSpPr txBox="1"/>
          <p:nvPr/>
        </p:nvSpPr>
        <p:spPr>
          <a:xfrm>
            <a:off x="1153300" y="3862650"/>
            <a:ext cx="13491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/>
              <a:t>세부일정</a:t>
            </a:r>
            <a:endParaRPr b="1" sz="600"/>
          </a:p>
        </p:txBody>
      </p:sp>
      <p:sp>
        <p:nvSpPr>
          <p:cNvPr id="1097" name="Google Shape;1097;p28"/>
          <p:cNvSpPr txBox="1"/>
          <p:nvPr/>
        </p:nvSpPr>
        <p:spPr>
          <a:xfrm>
            <a:off x="5566925" y="1958250"/>
            <a:ext cx="795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프로젝트 정보 수정</a:t>
            </a:r>
            <a:endParaRPr b="1" sz="200"/>
          </a:p>
        </p:txBody>
      </p:sp>
      <p:sp>
        <p:nvSpPr>
          <p:cNvPr id="1098" name="Google Shape;1098;p28"/>
          <p:cNvSpPr txBox="1"/>
          <p:nvPr/>
        </p:nvSpPr>
        <p:spPr>
          <a:xfrm>
            <a:off x="5566925" y="2796450"/>
            <a:ext cx="795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매출내역 등록</a:t>
            </a:r>
            <a:endParaRPr b="1" sz="200"/>
          </a:p>
        </p:txBody>
      </p:sp>
      <p:sp>
        <p:nvSpPr>
          <p:cNvPr id="1099" name="Google Shape;1099;p28"/>
          <p:cNvSpPr txBox="1"/>
          <p:nvPr/>
        </p:nvSpPr>
        <p:spPr>
          <a:xfrm>
            <a:off x="5566925" y="3863250"/>
            <a:ext cx="795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세부일정 등록</a:t>
            </a:r>
            <a:endParaRPr b="1" sz="200"/>
          </a:p>
        </p:txBody>
      </p:sp>
      <p:sp>
        <p:nvSpPr>
          <p:cNvPr id="1100" name="Google Shape;1100;p28"/>
          <p:cNvSpPr txBox="1"/>
          <p:nvPr/>
        </p:nvSpPr>
        <p:spPr>
          <a:xfrm>
            <a:off x="1762900" y="2719650"/>
            <a:ext cx="1734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999999"/>
                </a:solidFill>
              </a:rPr>
              <a:t>0</a:t>
            </a:r>
            <a:endParaRPr b="1" sz="600">
              <a:solidFill>
                <a:srgbClr val="999999"/>
              </a:solidFill>
            </a:endParaRPr>
          </a:p>
        </p:txBody>
      </p:sp>
      <p:sp>
        <p:nvSpPr>
          <p:cNvPr id="1101" name="Google Shape;1101;p28"/>
          <p:cNvSpPr txBox="1"/>
          <p:nvPr/>
        </p:nvSpPr>
        <p:spPr>
          <a:xfrm>
            <a:off x="1762900" y="3862650"/>
            <a:ext cx="1734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999999"/>
                </a:solidFill>
              </a:rPr>
              <a:t>0</a:t>
            </a:r>
            <a:endParaRPr b="1" sz="600">
              <a:solidFill>
                <a:srgbClr val="999999"/>
              </a:solidFill>
            </a:endParaRPr>
          </a:p>
        </p:txBody>
      </p:sp>
      <p:sp>
        <p:nvSpPr>
          <p:cNvPr id="1102" name="Google Shape;1102;p28"/>
          <p:cNvSpPr txBox="1"/>
          <p:nvPr/>
        </p:nvSpPr>
        <p:spPr>
          <a:xfrm>
            <a:off x="1103741" y="3100650"/>
            <a:ext cx="36138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B7B7B7"/>
                </a:solidFill>
              </a:rPr>
              <a:t>등록된 매출 내역이 없습니다. 매출내역을 추가해 주세요.</a:t>
            </a:r>
            <a:endParaRPr b="1" sz="600">
              <a:solidFill>
                <a:srgbClr val="B7B7B7"/>
              </a:solidFill>
            </a:endParaRPr>
          </a:p>
        </p:txBody>
      </p:sp>
      <p:sp>
        <p:nvSpPr>
          <p:cNvPr id="1103" name="Google Shape;1103;p28"/>
          <p:cNvSpPr txBox="1"/>
          <p:nvPr/>
        </p:nvSpPr>
        <p:spPr>
          <a:xfrm>
            <a:off x="1103741" y="4243650"/>
            <a:ext cx="36138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B7B7B7"/>
                </a:solidFill>
              </a:rPr>
              <a:t>등록된 세부일정이 없습니다. 세부일정을 추가해 주세요.</a:t>
            </a:r>
            <a:endParaRPr b="1" sz="600">
              <a:solidFill>
                <a:srgbClr val="B7B7B7"/>
              </a:solidFill>
            </a:endParaRPr>
          </a:p>
        </p:txBody>
      </p:sp>
      <p:grpSp>
        <p:nvGrpSpPr>
          <p:cNvPr id="1104" name="Google Shape;1104;p28"/>
          <p:cNvGrpSpPr/>
          <p:nvPr/>
        </p:nvGrpSpPr>
        <p:grpSpPr>
          <a:xfrm>
            <a:off x="3756408" y="2140277"/>
            <a:ext cx="183687" cy="173310"/>
            <a:chOff x="1760996" y="2381134"/>
            <a:chExt cx="271164" cy="268782"/>
          </a:xfrm>
        </p:grpSpPr>
        <p:sp>
          <p:nvSpPr>
            <p:cNvPr id="1105" name="Google Shape;1105;p28"/>
            <p:cNvSpPr/>
            <p:nvPr/>
          </p:nvSpPr>
          <p:spPr>
            <a:xfrm>
              <a:off x="1760996" y="2381134"/>
              <a:ext cx="270000" cy="2673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/>
            </a:p>
          </p:txBody>
        </p:sp>
        <p:cxnSp>
          <p:nvCxnSpPr>
            <p:cNvPr id="1106" name="Google Shape;1106;p28"/>
            <p:cNvCxnSpPr/>
            <p:nvPr/>
          </p:nvCxnSpPr>
          <p:spPr>
            <a:xfrm flipH="1" rot="10800000">
              <a:off x="1763360" y="2381388"/>
              <a:ext cx="268800" cy="2652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7" name="Google Shape;1107;p28"/>
            <p:cNvCxnSpPr/>
            <p:nvPr/>
          </p:nvCxnSpPr>
          <p:spPr>
            <a:xfrm>
              <a:off x="1762375" y="2383215"/>
              <a:ext cx="269700" cy="2667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108" name="Google Shape;1108;p28"/>
          <p:cNvGrpSpPr/>
          <p:nvPr/>
        </p:nvGrpSpPr>
        <p:grpSpPr>
          <a:xfrm>
            <a:off x="4505100" y="2140277"/>
            <a:ext cx="183687" cy="173310"/>
            <a:chOff x="1760996" y="2381134"/>
            <a:chExt cx="271164" cy="268782"/>
          </a:xfrm>
        </p:grpSpPr>
        <p:sp>
          <p:nvSpPr>
            <p:cNvPr id="1109" name="Google Shape;1109;p28"/>
            <p:cNvSpPr/>
            <p:nvPr/>
          </p:nvSpPr>
          <p:spPr>
            <a:xfrm>
              <a:off x="1760996" y="2381134"/>
              <a:ext cx="270000" cy="2673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/>
            </a:p>
          </p:txBody>
        </p:sp>
        <p:cxnSp>
          <p:nvCxnSpPr>
            <p:cNvPr id="1110" name="Google Shape;1110;p28"/>
            <p:cNvCxnSpPr/>
            <p:nvPr/>
          </p:nvCxnSpPr>
          <p:spPr>
            <a:xfrm flipH="1" rot="10800000">
              <a:off x="1763360" y="2381388"/>
              <a:ext cx="268800" cy="2652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1" name="Google Shape;1111;p28"/>
            <p:cNvCxnSpPr/>
            <p:nvPr/>
          </p:nvCxnSpPr>
          <p:spPr>
            <a:xfrm>
              <a:off x="1762375" y="2383215"/>
              <a:ext cx="269700" cy="2667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112" name="Google Shape;1112;p28"/>
          <p:cNvSpPr txBox="1"/>
          <p:nvPr/>
        </p:nvSpPr>
        <p:spPr>
          <a:xfrm>
            <a:off x="4702102" y="2108700"/>
            <a:ext cx="5544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이근학 차석</a:t>
            </a:r>
            <a:endParaRPr sz="200"/>
          </a:p>
        </p:txBody>
      </p:sp>
      <p:sp>
        <p:nvSpPr>
          <p:cNvPr id="1113" name="Google Shape;1113;p28"/>
          <p:cNvSpPr txBox="1"/>
          <p:nvPr/>
        </p:nvSpPr>
        <p:spPr>
          <a:xfrm>
            <a:off x="3348635" y="715350"/>
            <a:ext cx="1270500" cy="34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/>
              <a:t>매출내역 등록</a:t>
            </a:r>
            <a:endParaRPr b="1" sz="600"/>
          </a:p>
        </p:txBody>
      </p:sp>
      <p:grpSp>
        <p:nvGrpSpPr>
          <p:cNvPr id="1114" name="Google Shape;1114;p28"/>
          <p:cNvGrpSpPr/>
          <p:nvPr/>
        </p:nvGrpSpPr>
        <p:grpSpPr>
          <a:xfrm>
            <a:off x="3421623" y="1097925"/>
            <a:ext cx="2857222" cy="535962"/>
            <a:chOff x="1692065" y="2287159"/>
            <a:chExt cx="3854860" cy="558469"/>
          </a:xfrm>
        </p:grpSpPr>
        <p:sp>
          <p:nvSpPr>
            <p:cNvPr id="1115" name="Google Shape;1115;p28"/>
            <p:cNvSpPr txBox="1"/>
            <p:nvPr/>
          </p:nvSpPr>
          <p:spPr>
            <a:xfrm>
              <a:off x="1692071" y="2544727"/>
              <a:ext cx="1703100" cy="3009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900"/>
                <a:t> 종류 선택</a:t>
              </a:r>
              <a:endParaRPr b="1" sz="900"/>
            </a:p>
          </p:txBody>
        </p:sp>
        <p:sp>
          <p:nvSpPr>
            <p:cNvPr id="1116" name="Google Shape;1116;p28"/>
            <p:cNvSpPr txBox="1"/>
            <p:nvPr/>
          </p:nvSpPr>
          <p:spPr>
            <a:xfrm>
              <a:off x="3732525" y="2544727"/>
              <a:ext cx="1814400" cy="3009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900">
                  <a:solidFill>
                    <a:srgbClr val="999999"/>
                  </a:solidFill>
                </a:rPr>
                <a:t>  윤범상</a:t>
              </a:r>
              <a:endParaRPr b="1" sz="900">
                <a:solidFill>
                  <a:srgbClr val="999999"/>
                </a:solidFill>
              </a:endParaRPr>
            </a:p>
          </p:txBody>
        </p:sp>
        <p:sp>
          <p:nvSpPr>
            <p:cNvPr id="1117" name="Google Shape;1117;p28"/>
            <p:cNvSpPr txBox="1"/>
            <p:nvPr/>
          </p:nvSpPr>
          <p:spPr>
            <a:xfrm>
              <a:off x="1692065" y="2300469"/>
              <a:ext cx="653100" cy="30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/>
                <a:t>매출 종류</a:t>
              </a:r>
              <a:endParaRPr b="1" sz="800"/>
            </a:p>
          </p:txBody>
        </p:sp>
        <p:sp>
          <p:nvSpPr>
            <p:cNvPr id="1118" name="Google Shape;1118;p28"/>
            <p:cNvSpPr txBox="1"/>
            <p:nvPr/>
          </p:nvSpPr>
          <p:spPr>
            <a:xfrm>
              <a:off x="3731929" y="2287159"/>
              <a:ext cx="915900" cy="30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/>
                <a:t>매출 담당자</a:t>
              </a:r>
              <a:endParaRPr b="1" sz="800"/>
            </a:p>
          </p:txBody>
        </p:sp>
      </p:grpSp>
      <p:sp>
        <p:nvSpPr>
          <p:cNvPr id="1119" name="Google Shape;1119;p28"/>
          <p:cNvSpPr/>
          <p:nvPr/>
        </p:nvSpPr>
        <p:spPr>
          <a:xfrm>
            <a:off x="4518043" y="1454959"/>
            <a:ext cx="82799" cy="69285"/>
          </a:xfrm>
          <a:prstGeom prst="flowChartMerge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0" name="Google Shape;1120;p28"/>
          <p:cNvSpPr/>
          <p:nvPr/>
        </p:nvSpPr>
        <p:spPr>
          <a:xfrm>
            <a:off x="6118243" y="1454959"/>
            <a:ext cx="82799" cy="69285"/>
          </a:xfrm>
          <a:prstGeom prst="flowChartMerge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1" name="Google Shape;1121;p28"/>
          <p:cNvGrpSpPr/>
          <p:nvPr/>
        </p:nvGrpSpPr>
        <p:grpSpPr>
          <a:xfrm>
            <a:off x="6136875" y="805399"/>
            <a:ext cx="134475" cy="142801"/>
            <a:chOff x="3041790" y="2050033"/>
            <a:chExt cx="1011090" cy="613933"/>
          </a:xfrm>
        </p:grpSpPr>
        <p:cxnSp>
          <p:nvCxnSpPr>
            <p:cNvPr id="1122" name="Google Shape;1122;p28"/>
            <p:cNvCxnSpPr/>
            <p:nvPr/>
          </p:nvCxnSpPr>
          <p:spPr>
            <a:xfrm flipH="1" rot="10800000">
              <a:off x="3045480" y="2050033"/>
              <a:ext cx="1007400" cy="606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23" name="Google Shape;1123;p28"/>
            <p:cNvCxnSpPr/>
            <p:nvPr/>
          </p:nvCxnSpPr>
          <p:spPr>
            <a:xfrm>
              <a:off x="3041790" y="2054066"/>
              <a:ext cx="1011000" cy="609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124" name="Google Shape;1124;p28"/>
          <p:cNvSpPr txBox="1"/>
          <p:nvPr/>
        </p:nvSpPr>
        <p:spPr>
          <a:xfrm>
            <a:off x="5548775" y="4599225"/>
            <a:ext cx="737400" cy="3009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저장하기</a:t>
            </a:r>
            <a:endParaRPr b="1" sz="700">
              <a:solidFill>
                <a:srgbClr val="FFFFFF"/>
              </a:solidFill>
            </a:endParaRPr>
          </a:p>
        </p:txBody>
      </p:sp>
      <p:sp>
        <p:nvSpPr>
          <p:cNvPr id="1125" name="Google Shape;1125;p28"/>
          <p:cNvSpPr txBox="1"/>
          <p:nvPr/>
        </p:nvSpPr>
        <p:spPr>
          <a:xfrm>
            <a:off x="4843308" y="1298595"/>
            <a:ext cx="98400" cy="1071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1</a:t>
            </a:r>
            <a:endParaRPr b="1" sz="700">
              <a:solidFill>
                <a:srgbClr val="FFFFFF"/>
              </a:solidFill>
            </a:endParaRPr>
          </a:p>
        </p:txBody>
      </p:sp>
      <p:sp>
        <p:nvSpPr>
          <p:cNvPr id="1126" name="Google Shape;1126;p28"/>
          <p:cNvSpPr txBox="1"/>
          <p:nvPr/>
        </p:nvSpPr>
        <p:spPr>
          <a:xfrm>
            <a:off x="3421628" y="1633522"/>
            <a:ext cx="1262400" cy="288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/>
              <a:t> 착수금</a:t>
            </a:r>
            <a:endParaRPr b="1" sz="900"/>
          </a:p>
        </p:txBody>
      </p:sp>
      <p:sp>
        <p:nvSpPr>
          <p:cNvPr id="1127" name="Google Shape;1127;p28"/>
          <p:cNvSpPr txBox="1"/>
          <p:nvPr/>
        </p:nvSpPr>
        <p:spPr>
          <a:xfrm>
            <a:off x="3421628" y="1918386"/>
            <a:ext cx="1262400" cy="288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/>
              <a:t> 중도금</a:t>
            </a:r>
            <a:endParaRPr b="1" sz="900"/>
          </a:p>
        </p:txBody>
      </p:sp>
      <p:sp>
        <p:nvSpPr>
          <p:cNvPr id="1128" name="Google Shape;1128;p28"/>
          <p:cNvSpPr txBox="1"/>
          <p:nvPr/>
        </p:nvSpPr>
        <p:spPr>
          <a:xfrm>
            <a:off x="3421628" y="2203250"/>
            <a:ext cx="1262400" cy="288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/>
              <a:t> 잔   금</a:t>
            </a:r>
            <a:endParaRPr b="1" sz="900"/>
          </a:p>
        </p:txBody>
      </p:sp>
      <p:sp>
        <p:nvSpPr>
          <p:cNvPr id="1129" name="Google Shape;1129;p28"/>
          <p:cNvSpPr/>
          <p:nvPr/>
        </p:nvSpPr>
        <p:spPr>
          <a:xfrm>
            <a:off x="159300" y="577225"/>
            <a:ext cx="6280500" cy="44553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30" name="Google Shape;1130;p28"/>
          <p:cNvGrpSpPr/>
          <p:nvPr/>
        </p:nvGrpSpPr>
        <p:grpSpPr>
          <a:xfrm>
            <a:off x="539350" y="1071088"/>
            <a:ext cx="1927500" cy="687025"/>
            <a:chOff x="2498125" y="3998575"/>
            <a:chExt cx="1927500" cy="687025"/>
          </a:xfrm>
        </p:grpSpPr>
        <p:sp>
          <p:nvSpPr>
            <p:cNvPr id="1131" name="Google Shape;1131;p28"/>
            <p:cNvSpPr txBox="1"/>
            <p:nvPr/>
          </p:nvSpPr>
          <p:spPr>
            <a:xfrm>
              <a:off x="2498125" y="4156700"/>
              <a:ext cx="1927500" cy="5289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102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900"/>
                <a:t>세부일정 제목을</a:t>
              </a:r>
              <a:r>
                <a:rPr lang="ko" sz="900"/>
                <a:t> 입력해주세요 </a:t>
              </a:r>
              <a:endParaRPr sz="900"/>
            </a:p>
          </p:txBody>
        </p:sp>
        <p:sp>
          <p:nvSpPr>
            <p:cNvPr id="1132" name="Google Shape;1132;p28"/>
            <p:cNvSpPr/>
            <p:nvPr/>
          </p:nvSpPr>
          <p:spPr>
            <a:xfrm>
              <a:off x="3910169" y="4432975"/>
              <a:ext cx="401100" cy="216000"/>
            </a:xfrm>
            <a:prstGeom prst="roundRect">
              <a:avLst>
                <a:gd fmla="val 16667" name="adj"/>
              </a:avLst>
            </a:pr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>
                  <a:solidFill>
                    <a:srgbClr val="FFFFFF"/>
                  </a:solidFill>
                </a:rPr>
                <a:t>확인</a:t>
              </a:r>
              <a:endParaRPr sz="700">
                <a:solidFill>
                  <a:srgbClr val="FFFFFF"/>
                </a:solidFill>
              </a:endParaRPr>
            </a:p>
          </p:txBody>
        </p:sp>
        <p:sp>
          <p:nvSpPr>
            <p:cNvPr id="1133" name="Google Shape;1133;p28"/>
            <p:cNvSpPr txBox="1"/>
            <p:nvPr/>
          </p:nvSpPr>
          <p:spPr>
            <a:xfrm>
              <a:off x="2498125" y="3998575"/>
              <a:ext cx="1927500" cy="1530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Alert  </a:t>
              </a:r>
              <a:r>
                <a:rPr lang="ko" sz="700"/>
                <a:t>                                                         X</a:t>
              </a:r>
              <a:endParaRPr sz="700"/>
            </a:p>
          </p:txBody>
        </p:sp>
      </p:grpSp>
      <p:sp>
        <p:nvSpPr>
          <p:cNvPr id="1134" name="Google Shape;1134;p28"/>
          <p:cNvSpPr txBox="1"/>
          <p:nvPr/>
        </p:nvSpPr>
        <p:spPr>
          <a:xfrm>
            <a:off x="4966738" y="1454194"/>
            <a:ext cx="129000" cy="1230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1</a:t>
            </a:r>
            <a:endParaRPr b="1" sz="700">
              <a:solidFill>
                <a:srgbClr val="FFFFFF"/>
              </a:solidFill>
            </a:endParaRPr>
          </a:p>
        </p:txBody>
      </p:sp>
      <p:grpSp>
        <p:nvGrpSpPr>
          <p:cNvPr id="1135" name="Google Shape;1135;p28"/>
          <p:cNvGrpSpPr/>
          <p:nvPr/>
        </p:nvGrpSpPr>
        <p:grpSpPr>
          <a:xfrm>
            <a:off x="3663550" y="1949163"/>
            <a:ext cx="1927500" cy="687025"/>
            <a:chOff x="2498125" y="3998575"/>
            <a:chExt cx="1927500" cy="687025"/>
          </a:xfrm>
        </p:grpSpPr>
        <p:sp>
          <p:nvSpPr>
            <p:cNvPr id="1136" name="Google Shape;1136;p28"/>
            <p:cNvSpPr txBox="1"/>
            <p:nvPr/>
          </p:nvSpPr>
          <p:spPr>
            <a:xfrm>
              <a:off x="2498125" y="4156700"/>
              <a:ext cx="1927500" cy="5289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102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900"/>
                <a:t>세부 일정</a:t>
              </a:r>
              <a:r>
                <a:rPr lang="ko" sz="900"/>
                <a:t>이 수정되었습니다.</a:t>
              </a:r>
              <a:endParaRPr sz="900"/>
            </a:p>
          </p:txBody>
        </p:sp>
        <p:sp>
          <p:nvSpPr>
            <p:cNvPr id="1137" name="Google Shape;1137;p28"/>
            <p:cNvSpPr/>
            <p:nvPr/>
          </p:nvSpPr>
          <p:spPr>
            <a:xfrm>
              <a:off x="3910169" y="4432975"/>
              <a:ext cx="401100" cy="216000"/>
            </a:xfrm>
            <a:prstGeom prst="roundRect">
              <a:avLst>
                <a:gd fmla="val 16667" name="adj"/>
              </a:avLst>
            </a:pr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>
                  <a:solidFill>
                    <a:srgbClr val="FFFFFF"/>
                  </a:solidFill>
                </a:rPr>
                <a:t>확인</a:t>
              </a:r>
              <a:endParaRPr sz="700">
                <a:solidFill>
                  <a:srgbClr val="FFFFFF"/>
                </a:solidFill>
              </a:endParaRPr>
            </a:p>
          </p:txBody>
        </p:sp>
        <p:sp>
          <p:nvSpPr>
            <p:cNvPr id="1138" name="Google Shape;1138;p28"/>
            <p:cNvSpPr txBox="1"/>
            <p:nvPr/>
          </p:nvSpPr>
          <p:spPr>
            <a:xfrm>
              <a:off x="2498125" y="3998575"/>
              <a:ext cx="1927500" cy="1530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Alert  </a:t>
              </a:r>
              <a:r>
                <a:rPr lang="ko" sz="700"/>
                <a:t>                                                         X</a:t>
              </a:r>
              <a:endParaRPr sz="700"/>
            </a:p>
          </p:txBody>
        </p:sp>
      </p:grpSp>
      <p:grpSp>
        <p:nvGrpSpPr>
          <p:cNvPr id="1139" name="Google Shape;1139;p28"/>
          <p:cNvGrpSpPr/>
          <p:nvPr/>
        </p:nvGrpSpPr>
        <p:grpSpPr>
          <a:xfrm>
            <a:off x="3671300" y="4058276"/>
            <a:ext cx="1927500" cy="687025"/>
            <a:chOff x="2498125" y="3998575"/>
            <a:chExt cx="1927500" cy="687025"/>
          </a:xfrm>
        </p:grpSpPr>
        <p:sp>
          <p:nvSpPr>
            <p:cNvPr id="1140" name="Google Shape;1140;p28"/>
            <p:cNvSpPr txBox="1"/>
            <p:nvPr/>
          </p:nvSpPr>
          <p:spPr>
            <a:xfrm>
              <a:off x="2498125" y="4156700"/>
              <a:ext cx="1927500" cy="5289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102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chemeClr val="dk1"/>
                  </a:solidFill>
                </a:rPr>
                <a:t>세부 일정</a:t>
              </a:r>
              <a:r>
                <a:rPr lang="ko" sz="800"/>
                <a:t>이 삭제되었습니다. </a:t>
              </a:r>
              <a:endParaRPr sz="800"/>
            </a:p>
          </p:txBody>
        </p:sp>
        <p:sp>
          <p:nvSpPr>
            <p:cNvPr id="1141" name="Google Shape;1141;p28"/>
            <p:cNvSpPr/>
            <p:nvPr/>
          </p:nvSpPr>
          <p:spPr>
            <a:xfrm>
              <a:off x="3869319" y="4415000"/>
              <a:ext cx="401100" cy="216000"/>
            </a:xfrm>
            <a:prstGeom prst="roundRect">
              <a:avLst>
                <a:gd fmla="val 16667" name="adj"/>
              </a:avLst>
            </a:pr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>
                  <a:solidFill>
                    <a:srgbClr val="FFFFFF"/>
                  </a:solidFill>
                </a:rPr>
                <a:t>확인</a:t>
              </a:r>
              <a:endParaRPr sz="700">
                <a:solidFill>
                  <a:srgbClr val="FFFFFF"/>
                </a:solidFill>
              </a:endParaRPr>
            </a:p>
          </p:txBody>
        </p:sp>
        <p:sp>
          <p:nvSpPr>
            <p:cNvPr id="1142" name="Google Shape;1142;p28"/>
            <p:cNvSpPr txBox="1"/>
            <p:nvPr/>
          </p:nvSpPr>
          <p:spPr>
            <a:xfrm>
              <a:off x="2498125" y="3998575"/>
              <a:ext cx="1927500" cy="1530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Alert  </a:t>
              </a:r>
              <a:r>
                <a:rPr lang="ko" sz="700"/>
                <a:t>                                                         X</a:t>
              </a:r>
              <a:endParaRPr sz="700"/>
            </a:p>
          </p:txBody>
        </p:sp>
      </p:grpSp>
      <p:grpSp>
        <p:nvGrpSpPr>
          <p:cNvPr id="1143" name="Google Shape;1143;p28"/>
          <p:cNvGrpSpPr/>
          <p:nvPr/>
        </p:nvGrpSpPr>
        <p:grpSpPr>
          <a:xfrm>
            <a:off x="3663550" y="1071088"/>
            <a:ext cx="1927500" cy="687025"/>
            <a:chOff x="2498125" y="3998575"/>
            <a:chExt cx="1927500" cy="687025"/>
          </a:xfrm>
        </p:grpSpPr>
        <p:sp>
          <p:nvSpPr>
            <p:cNvPr id="1144" name="Google Shape;1144;p28"/>
            <p:cNvSpPr txBox="1"/>
            <p:nvPr/>
          </p:nvSpPr>
          <p:spPr>
            <a:xfrm>
              <a:off x="2498125" y="4156700"/>
              <a:ext cx="1927500" cy="5289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102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900"/>
                <a:t>세부 일정</a:t>
              </a:r>
              <a:r>
                <a:rPr lang="ko" sz="900"/>
                <a:t>이 등록되었습니다.</a:t>
              </a:r>
              <a:endParaRPr sz="900"/>
            </a:p>
          </p:txBody>
        </p:sp>
        <p:sp>
          <p:nvSpPr>
            <p:cNvPr id="1145" name="Google Shape;1145;p28"/>
            <p:cNvSpPr/>
            <p:nvPr/>
          </p:nvSpPr>
          <p:spPr>
            <a:xfrm>
              <a:off x="3910169" y="4432975"/>
              <a:ext cx="401100" cy="216000"/>
            </a:xfrm>
            <a:prstGeom prst="roundRect">
              <a:avLst>
                <a:gd fmla="val 16667" name="adj"/>
              </a:avLst>
            </a:pr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>
                  <a:solidFill>
                    <a:srgbClr val="FFFFFF"/>
                  </a:solidFill>
                </a:rPr>
                <a:t>확인</a:t>
              </a:r>
              <a:endParaRPr sz="700">
                <a:solidFill>
                  <a:srgbClr val="FFFFFF"/>
                </a:solidFill>
              </a:endParaRPr>
            </a:p>
          </p:txBody>
        </p:sp>
        <p:sp>
          <p:nvSpPr>
            <p:cNvPr id="1146" name="Google Shape;1146;p28"/>
            <p:cNvSpPr txBox="1"/>
            <p:nvPr/>
          </p:nvSpPr>
          <p:spPr>
            <a:xfrm>
              <a:off x="2498125" y="3998575"/>
              <a:ext cx="1927500" cy="1530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Alert  </a:t>
              </a:r>
              <a:r>
                <a:rPr lang="ko" sz="700"/>
                <a:t>                                                         X</a:t>
              </a:r>
              <a:endParaRPr sz="700"/>
            </a:p>
          </p:txBody>
        </p:sp>
      </p:grpSp>
      <p:cxnSp>
        <p:nvCxnSpPr>
          <p:cNvPr id="1147" name="Google Shape;1147;p28"/>
          <p:cNvCxnSpPr/>
          <p:nvPr/>
        </p:nvCxnSpPr>
        <p:spPr>
          <a:xfrm flipH="1" rot="-5400000">
            <a:off x="4444850" y="3868076"/>
            <a:ext cx="3798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48" name="Google Shape;1148;p28"/>
          <p:cNvSpPr txBox="1"/>
          <p:nvPr/>
        </p:nvSpPr>
        <p:spPr>
          <a:xfrm>
            <a:off x="4966738" y="2368594"/>
            <a:ext cx="129000" cy="1230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1</a:t>
            </a:r>
            <a:endParaRPr b="1" sz="700">
              <a:solidFill>
                <a:srgbClr val="FFFFFF"/>
              </a:solidFill>
            </a:endParaRPr>
          </a:p>
        </p:txBody>
      </p:sp>
      <p:sp>
        <p:nvSpPr>
          <p:cNvPr id="1149" name="Google Shape;1149;p28"/>
          <p:cNvSpPr txBox="1"/>
          <p:nvPr/>
        </p:nvSpPr>
        <p:spPr>
          <a:xfrm>
            <a:off x="4966738" y="4425994"/>
            <a:ext cx="129000" cy="1230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1</a:t>
            </a:r>
            <a:endParaRPr b="1" sz="700">
              <a:solidFill>
                <a:srgbClr val="FFFFFF"/>
              </a:solidFill>
            </a:endParaRPr>
          </a:p>
        </p:txBody>
      </p:sp>
      <p:grpSp>
        <p:nvGrpSpPr>
          <p:cNvPr id="1150" name="Google Shape;1150;p28"/>
          <p:cNvGrpSpPr/>
          <p:nvPr/>
        </p:nvGrpSpPr>
        <p:grpSpPr>
          <a:xfrm>
            <a:off x="3671300" y="2991476"/>
            <a:ext cx="1927500" cy="687025"/>
            <a:chOff x="2498125" y="3617575"/>
            <a:chExt cx="1927500" cy="687025"/>
          </a:xfrm>
        </p:grpSpPr>
        <p:grpSp>
          <p:nvGrpSpPr>
            <p:cNvPr id="1151" name="Google Shape;1151;p28"/>
            <p:cNvGrpSpPr/>
            <p:nvPr/>
          </p:nvGrpSpPr>
          <p:grpSpPr>
            <a:xfrm>
              <a:off x="2498125" y="3617575"/>
              <a:ext cx="1927500" cy="687025"/>
              <a:chOff x="2498125" y="3998575"/>
              <a:chExt cx="1927500" cy="687025"/>
            </a:xfrm>
          </p:grpSpPr>
          <p:sp>
            <p:nvSpPr>
              <p:cNvPr id="1152" name="Google Shape;1152;p28"/>
              <p:cNvSpPr txBox="1"/>
              <p:nvPr/>
            </p:nvSpPr>
            <p:spPr>
              <a:xfrm>
                <a:off x="2498125" y="4156700"/>
                <a:ext cx="1927500" cy="5289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102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>
                    <a:solidFill>
                      <a:schemeClr val="dk1"/>
                    </a:solidFill>
                  </a:rPr>
                  <a:t>세부 일정</a:t>
                </a:r>
                <a:r>
                  <a:rPr lang="ko" sz="800">
                    <a:solidFill>
                      <a:schemeClr val="dk1"/>
                    </a:solidFill>
                  </a:rPr>
                  <a:t>을 삭제 하시겠습니까?</a:t>
                </a:r>
                <a:endParaRPr sz="800">
                  <a:solidFill>
                    <a:schemeClr val="dk1"/>
                  </a:solidFill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700"/>
              </a:p>
            </p:txBody>
          </p:sp>
          <p:sp>
            <p:nvSpPr>
              <p:cNvPr id="1153" name="Google Shape;1153;p28"/>
              <p:cNvSpPr/>
              <p:nvPr/>
            </p:nvSpPr>
            <p:spPr>
              <a:xfrm>
                <a:off x="3488319" y="4415000"/>
                <a:ext cx="401100" cy="216000"/>
              </a:xfrm>
              <a:prstGeom prst="roundRect">
                <a:avLst>
                  <a:gd fmla="val 16667" name="adj"/>
                </a:avLst>
              </a:prstGeom>
              <a:solidFill>
                <a:srgbClr val="4A86E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700">
                    <a:solidFill>
                      <a:srgbClr val="FFFFFF"/>
                    </a:solidFill>
                  </a:rPr>
                  <a:t>확인</a:t>
                </a:r>
                <a:endParaRPr sz="700">
                  <a:solidFill>
                    <a:srgbClr val="FFFFFF"/>
                  </a:solidFill>
                </a:endParaRPr>
              </a:p>
            </p:txBody>
          </p:sp>
          <p:sp>
            <p:nvSpPr>
              <p:cNvPr id="1154" name="Google Shape;1154;p28"/>
              <p:cNvSpPr txBox="1"/>
              <p:nvPr/>
            </p:nvSpPr>
            <p:spPr>
              <a:xfrm>
                <a:off x="2498125" y="3998575"/>
                <a:ext cx="1927500" cy="1530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/>
                  <a:t>Alert  </a:t>
                </a:r>
                <a:r>
                  <a:rPr lang="ko" sz="700"/>
                  <a:t>                                                         X</a:t>
                </a:r>
                <a:endParaRPr sz="700"/>
              </a:p>
            </p:txBody>
          </p:sp>
        </p:grpSp>
        <p:sp>
          <p:nvSpPr>
            <p:cNvPr id="1155" name="Google Shape;1155;p28"/>
            <p:cNvSpPr/>
            <p:nvPr/>
          </p:nvSpPr>
          <p:spPr>
            <a:xfrm>
              <a:off x="3958128" y="4034000"/>
              <a:ext cx="401100" cy="216000"/>
            </a:xfrm>
            <a:prstGeom prst="roundRect">
              <a:avLst>
                <a:gd fmla="val 16667" name="adj"/>
              </a:avLst>
            </a:prstGeom>
            <a:solidFill>
              <a:srgbClr val="E0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>
                  <a:solidFill>
                    <a:srgbClr val="FFFFFF"/>
                  </a:solidFill>
                </a:rPr>
                <a:t>취소</a:t>
              </a:r>
              <a:endParaRPr sz="700">
                <a:solidFill>
                  <a:srgbClr val="FFFFFF"/>
                </a:solidFill>
              </a:endParaRPr>
            </a:p>
          </p:txBody>
        </p:sp>
      </p:grpSp>
      <p:sp>
        <p:nvSpPr>
          <p:cNvPr id="1156" name="Google Shape;1156;p28"/>
          <p:cNvSpPr txBox="1"/>
          <p:nvPr/>
        </p:nvSpPr>
        <p:spPr>
          <a:xfrm>
            <a:off x="4966738" y="1454194"/>
            <a:ext cx="129000" cy="1230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1</a:t>
            </a:r>
            <a:endParaRPr b="1" sz="7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0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1" name="Google Shape;116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99800"/>
            <a:ext cx="6623000" cy="4643701"/>
          </a:xfrm>
          <a:prstGeom prst="rect">
            <a:avLst/>
          </a:prstGeom>
          <a:noFill/>
          <a:ln>
            <a:noFill/>
          </a:ln>
        </p:spPr>
      </p:pic>
      <p:sp>
        <p:nvSpPr>
          <p:cNvPr id="1162" name="Google Shape;1162;p29"/>
          <p:cNvSpPr/>
          <p:nvPr/>
        </p:nvSpPr>
        <p:spPr>
          <a:xfrm>
            <a:off x="173200" y="555900"/>
            <a:ext cx="6276600" cy="4899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163" name="Google Shape;1163;p29"/>
          <p:cNvGraphicFramePr/>
          <p:nvPr/>
        </p:nvGraphicFramePr>
        <p:xfrm>
          <a:off x="6623000" y="4998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{2BBFDCB0-9FBF-46B7-B557-50BA718FD54D}</a:tableStyleId>
              </a:tblPr>
              <a:tblGrid>
                <a:gridCol w="382850"/>
                <a:gridCol w="1994150"/>
              </a:tblGrid>
              <a:tr h="358075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800">
                          <a:solidFill>
                            <a:schemeClr val="dk1"/>
                          </a:solidFill>
                        </a:rPr>
                        <a:t># 고객사 - 프로젝트 - 세부일정 리스트  </a:t>
                      </a:r>
                      <a:endParaRPr b="1" sz="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</a:tr>
              <a:tr h="324050">
                <a:tc gridSpan="2" rowSpan="9"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1. 세부일정 리스트 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- 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2. 미완료 시 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- 미완료 시 텍스트 어둡게  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9" hMerge="1"/>
              </a:tr>
              <a:tr h="44722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608375">
                <a:tc gridSpan="2" vMerge="1"/>
                <a:tc hMerge="1" vMerge="1"/>
              </a:tr>
              <a:tr h="60837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432700">
                <a:tc gridSpan="2" vMerge="1"/>
                <a:tc hMerge="1" vMerge="1"/>
              </a:tr>
            </a:tbl>
          </a:graphicData>
        </a:graphic>
      </p:graphicFrame>
      <p:sp>
        <p:nvSpPr>
          <p:cNvPr id="1164" name="Google Shape;1164;p29"/>
          <p:cNvSpPr txBox="1"/>
          <p:nvPr/>
        </p:nvSpPr>
        <p:spPr>
          <a:xfrm>
            <a:off x="851075" y="162825"/>
            <a:ext cx="11988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고객사</a:t>
            </a:r>
            <a:endParaRPr b="1" sz="1000"/>
          </a:p>
        </p:txBody>
      </p:sp>
      <p:sp>
        <p:nvSpPr>
          <p:cNvPr id="1165" name="Google Shape;1165;p29"/>
          <p:cNvSpPr txBox="1"/>
          <p:nvPr/>
        </p:nvSpPr>
        <p:spPr>
          <a:xfrm>
            <a:off x="2756075" y="162825"/>
            <a:ext cx="8556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1166" name="Google Shape;1166;p29"/>
          <p:cNvSpPr txBox="1"/>
          <p:nvPr/>
        </p:nvSpPr>
        <p:spPr>
          <a:xfrm>
            <a:off x="4356275" y="162825"/>
            <a:ext cx="14460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세부일정</a:t>
            </a:r>
            <a:r>
              <a:rPr b="1" lang="ko" sz="1000"/>
              <a:t> 리스트</a:t>
            </a:r>
            <a:endParaRPr b="1" sz="1000"/>
          </a:p>
        </p:txBody>
      </p:sp>
      <p:sp>
        <p:nvSpPr>
          <p:cNvPr id="1167" name="Google Shape;1167;p29"/>
          <p:cNvSpPr txBox="1"/>
          <p:nvPr/>
        </p:nvSpPr>
        <p:spPr>
          <a:xfrm>
            <a:off x="6489875" y="162825"/>
            <a:ext cx="7185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1168" name="Google Shape;1168;p29"/>
          <p:cNvSpPr/>
          <p:nvPr/>
        </p:nvSpPr>
        <p:spPr>
          <a:xfrm>
            <a:off x="1165950" y="1924150"/>
            <a:ext cx="5026200" cy="1163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9" name="Google Shape;1169;p29"/>
          <p:cNvSpPr/>
          <p:nvPr/>
        </p:nvSpPr>
        <p:spPr>
          <a:xfrm>
            <a:off x="159300" y="557326"/>
            <a:ext cx="828000" cy="4899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0" name="Google Shape;1170;p29"/>
          <p:cNvSpPr txBox="1"/>
          <p:nvPr/>
        </p:nvSpPr>
        <p:spPr>
          <a:xfrm>
            <a:off x="177326" y="1457655"/>
            <a:ext cx="795000" cy="214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71" name="Google Shape;1171;p29"/>
          <p:cNvGrpSpPr/>
          <p:nvPr/>
        </p:nvGrpSpPr>
        <p:grpSpPr>
          <a:xfrm>
            <a:off x="992725" y="1177000"/>
            <a:ext cx="5450100" cy="215488"/>
            <a:chOff x="992725" y="1177000"/>
            <a:chExt cx="5450100" cy="215488"/>
          </a:xfrm>
        </p:grpSpPr>
        <p:cxnSp>
          <p:nvCxnSpPr>
            <p:cNvPr id="1172" name="Google Shape;1172;p29"/>
            <p:cNvCxnSpPr/>
            <p:nvPr/>
          </p:nvCxnSpPr>
          <p:spPr>
            <a:xfrm>
              <a:off x="992725" y="1392488"/>
              <a:ext cx="5450100" cy="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73" name="Google Shape;1173;p29"/>
            <p:cNvSpPr txBox="1"/>
            <p:nvPr/>
          </p:nvSpPr>
          <p:spPr>
            <a:xfrm>
              <a:off x="1156550" y="1177000"/>
              <a:ext cx="412200" cy="21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>
                  <a:solidFill>
                    <a:srgbClr val="B7B7B7"/>
                  </a:solidFill>
                </a:rPr>
                <a:t>기업정보</a:t>
              </a:r>
              <a:endParaRPr b="1" sz="200">
                <a:solidFill>
                  <a:srgbClr val="B7B7B7"/>
                </a:solidFill>
              </a:endParaRPr>
            </a:p>
          </p:txBody>
        </p:sp>
        <p:sp>
          <p:nvSpPr>
            <p:cNvPr id="1174" name="Google Shape;1174;p29"/>
            <p:cNvSpPr txBox="1"/>
            <p:nvPr/>
          </p:nvSpPr>
          <p:spPr>
            <a:xfrm>
              <a:off x="1766150" y="1177000"/>
              <a:ext cx="412200" cy="21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>
                  <a:solidFill>
                    <a:srgbClr val="4A86E8"/>
                  </a:solidFill>
                </a:rPr>
                <a:t>프로젝트</a:t>
              </a:r>
              <a:endParaRPr b="1" sz="200">
                <a:solidFill>
                  <a:srgbClr val="4A86E8"/>
                </a:solidFill>
              </a:endParaRPr>
            </a:p>
          </p:txBody>
        </p:sp>
        <p:sp>
          <p:nvSpPr>
            <p:cNvPr id="1175" name="Google Shape;1175;p29"/>
            <p:cNvSpPr txBox="1"/>
            <p:nvPr/>
          </p:nvSpPr>
          <p:spPr>
            <a:xfrm>
              <a:off x="2375750" y="1177000"/>
              <a:ext cx="412200" cy="21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>
                  <a:solidFill>
                    <a:srgbClr val="B7B7B7"/>
                  </a:solidFill>
                </a:rPr>
                <a:t>상담일지</a:t>
              </a:r>
              <a:endParaRPr b="1" sz="200">
                <a:solidFill>
                  <a:srgbClr val="B7B7B7"/>
                </a:solidFill>
              </a:endParaRPr>
            </a:p>
          </p:txBody>
        </p:sp>
        <p:sp>
          <p:nvSpPr>
            <p:cNvPr id="1176" name="Google Shape;1176;p29"/>
            <p:cNvSpPr txBox="1"/>
            <p:nvPr/>
          </p:nvSpPr>
          <p:spPr>
            <a:xfrm>
              <a:off x="2985350" y="1177000"/>
              <a:ext cx="552600" cy="21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>
                  <a:solidFill>
                    <a:srgbClr val="B7B7B7"/>
                  </a:solidFill>
                </a:rPr>
                <a:t>파일 보관함</a:t>
              </a:r>
              <a:endParaRPr b="1" sz="200">
                <a:solidFill>
                  <a:srgbClr val="B7B7B7"/>
                </a:solidFill>
              </a:endParaRPr>
            </a:p>
          </p:txBody>
        </p:sp>
        <p:cxnSp>
          <p:nvCxnSpPr>
            <p:cNvPr id="1177" name="Google Shape;1177;p29"/>
            <p:cNvCxnSpPr/>
            <p:nvPr/>
          </p:nvCxnSpPr>
          <p:spPr>
            <a:xfrm>
              <a:off x="1706464" y="1392153"/>
              <a:ext cx="464700" cy="300"/>
            </a:xfrm>
            <a:prstGeom prst="straightConnector1">
              <a:avLst/>
            </a:prstGeom>
            <a:noFill/>
            <a:ln cap="flat" cmpd="sng" w="9525">
              <a:solidFill>
                <a:srgbClr val="4A86E8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178" name="Google Shape;1178;p29"/>
          <p:cNvSpPr txBox="1"/>
          <p:nvPr/>
        </p:nvSpPr>
        <p:spPr>
          <a:xfrm>
            <a:off x="1251287" y="677987"/>
            <a:ext cx="855600" cy="34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/>
              <a:t>  삼성전자</a:t>
            </a:r>
            <a:endParaRPr b="1" sz="600"/>
          </a:p>
        </p:txBody>
      </p:sp>
      <p:sp>
        <p:nvSpPr>
          <p:cNvPr id="1179" name="Google Shape;1179;p29"/>
          <p:cNvSpPr/>
          <p:nvPr/>
        </p:nvSpPr>
        <p:spPr>
          <a:xfrm>
            <a:off x="1098606" y="771067"/>
            <a:ext cx="131100" cy="136800"/>
          </a:xfrm>
          <a:prstGeom prst="leftArrow">
            <a:avLst>
              <a:gd fmla="val 0" name="adj1"/>
              <a:gd fmla="val 51733" name="adj2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0" name="Google Shape;1180;p29"/>
          <p:cNvSpPr txBox="1"/>
          <p:nvPr/>
        </p:nvSpPr>
        <p:spPr>
          <a:xfrm>
            <a:off x="1942300" y="761978"/>
            <a:ext cx="356400" cy="1575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rgbClr val="FFFFFF"/>
                </a:solidFill>
              </a:rPr>
              <a:t>신규</a:t>
            </a:r>
            <a:endParaRPr sz="200">
              <a:solidFill>
                <a:srgbClr val="FFFFFF"/>
              </a:solidFill>
            </a:endParaRPr>
          </a:p>
        </p:txBody>
      </p:sp>
      <p:sp>
        <p:nvSpPr>
          <p:cNvPr id="1181" name="Google Shape;1181;p29"/>
          <p:cNvSpPr txBox="1"/>
          <p:nvPr/>
        </p:nvSpPr>
        <p:spPr>
          <a:xfrm>
            <a:off x="1337192" y="949539"/>
            <a:ext cx="492300" cy="1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기타</a:t>
            </a:r>
            <a:r>
              <a:rPr lang="ko" sz="600">
                <a:solidFill>
                  <a:srgbClr val="000000"/>
                </a:solidFill>
              </a:rPr>
              <a:t> · 서비스</a:t>
            </a:r>
            <a:endParaRPr sz="300"/>
          </a:p>
        </p:txBody>
      </p:sp>
      <p:sp>
        <p:nvSpPr>
          <p:cNvPr id="1182" name="Google Shape;1182;p29"/>
          <p:cNvSpPr txBox="1"/>
          <p:nvPr/>
        </p:nvSpPr>
        <p:spPr>
          <a:xfrm>
            <a:off x="1173210" y="1533634"/>
            <a:ext cx="13491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R&amp;D 연구소 설립</a:t>
            </a:r>
            <a:endParaRPr b="1" sz="500"/>
          </a:p>
        </p:txBody>
      </p:sp>
      <p:sp>
        <p:nvSpPr>
          <p:cNvPr id="1183" name="Google Shape;1183;p29"/>
          <p:cNvSpPr txBox="1"/>
          <p:nvPr/>
        </p:nvSpPr>
        <p:spPr>
          <a:xfrm>
            <a:off x="1231037" y="1974700"/>
            <a:ext cx="8280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프로젝트 정보</a:t>
            </a:r>
            <a:endParaRPr b="1" sz="300"/>
          </a:p>
        </p:txBody>
      </p:sp>
      <p:sp>
        <p:nvSpPr>
          <p:cNvPr id="1184" name="Google Shape;1184;p29"/>
          <p:cNvSpPr txBox="1"/>
          <p:nvPr/>
        </p:nvSpPr>
        <p:spPr>
          <a:xfrm>
            <a:off x="2218393" y="2031330"/>
            <a:ext cx="6789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프로젝트 분류</a:t>
            </a:r>
            <a:endParaRPr b="1" sz="200"/>
          </a:p>
        </p:txBody>
      </p:sp>
      <p:sp>
        <p:nvSpPr>
          <p:cNvPr id="1185" name="Google Shape;1185;p29"/>
          <p:cNvSpPr txBox="1"/>
          <p:nvPr/>
        </p:nvSpPr>
        <p:spPr>
          <a:xfrm>
            <a:off x="2225017" y="2643594"/>
            <a:ext cx="6789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착수일</a:t>
            </a:r>
            <a:endParaRPr b="1" sz="200"/>
          </a:p>
        </p:txBody>
      </p:sp>
      <p:sp>
        <p:nvSpPr>
          <p:cNvPr id="1186" name="Google Shape;1186;p29"/>
          <p:cNvSpPr txBox="1"/>
          <p:nvPr/>
        </p:nvSpPr>
        <p:spPr>
          <a:xfrm>
            <a:off x="3635842" y="2036906"/>
            <a:ext cx="6789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프로젝트 담당자 </a:t>
            </a:r>
            <a:endParaRPr b="1" sz="200"/>
          </a:p>
        </p:txBody>
      </p:sp>
      <p:sp>
        <p:nvSpPr>
          <p:cNvPr id="1187" name="Google Shape;1187;p29"/>
          <p:cNvSpPr txBox="1"/>
          <p:nvPr/>
        </p:nvSpPr>
        <p:spPr>
          <a:xfrm>
            <a:off x="3662717" y="2643594"/>
            <a:ext cx="6789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완료일</a:t>
            </a:r>
            <a:endParaRPr b="1" sz="200"/>
          </a:p>
        </p:txBody>
      </p:sp>
      <p:sp>
        <p:nvSpPr>
          <p:cNvPr id="1188" name="Google Shape;1188;p29"/>
          <p:cNvSpPr txBox="1"/>
          <p:nvPr/>
        </p:nvSpPr>
        <p:spPr>
          <a:xfrm>
            <a:off x="2225010" y="2271864"/>
            <a:ext cx="6789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기업인증 M&amp;A</a:t>
            </a:r>
            <a:endParaRPr sz="200"/>
          </a:p>
        </p:txBody>
      </p:sp>
      <p:sp>
        <p:nvSpPr>
          <p:cNvPr id="1189" name="Google Shape;1189;p29"/>
          <p:cNvSpPr txBox="1"/>
          <p:nvPr/>
        </p:nvSpPr>
        <p:spPr>
          <a:xfrm>
            <a:off x="2225035" y="2818664"/>
            <a:ext cx="6789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2014-04-10</a:t>
            </a:r>
            <a:endParaRPr sz="200"/>
          </a:p>
        </p:txBody>
      </p:sp>
      <p:sp>
        <p:nvSpPr>
          <p:cNvPr id="1190" name="Google Shape;1190;p29"/>
          <p:cNvSpPr txBox="1"/>
          <p:nvPr/>
        </p:nvSpPr>
        <p:spPr>
          <a:xfrm>
            <a:off x="3620057" y="2254803"/>
            <a:ext cx="6789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 윤범상 팀장,</a:t>
            </a:r>
            <a:endParaRPr sz="200"/>
          </a:p>
        </p:txBody>
      </p:sp>
      <p:cxnSp>
        <p:nvCxnSpPr>
          <p:cNvPr id="1191" name="Google Shape;1191;p29"/>
          <p:cNvCxnSpPr/>
          <p:nvPr/>
        </p:nvCxnSpPr>
        <p:spPr>
          <a:xfrm>
            <a:off x="2117125" y="2553900"/>
            <a:ext cx="40749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92" name="Google Shape;1192;p29"/>
          <p:cNvSpPr txBox="1"/>
          <p:nvPr/>
        </p:nvSpPr>
        <p:spPr>
          <a:xfrm>
            <a:off x="5671053" y="1675249"/>
            <a:ext cx="1836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수정</a:t>
            </a:r>
            <a:endParaRPr b="1" sz="200"/>
          </a:p>
        </p:txBody>
      </p:sp>
      <p:sp>
        <p:nvSpPr>
          <p:cNvPr id="1193" name="Google Shape;1193;p29"/>
          <p:cNvSpPr txBox="1"/>
          <p:nvPr/>
        </p:nvSpPr>
        <p:spPr>
          <a:xfrm>
            <a:off x="2470200" y="3439700"/>
            <a:ext cx="795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추가</a:t>
            </a:r>
            <a:endParaRPr b="1" sz="200"/>
          </a:p>
        </p:txBody>
      </p:sp>
      <p:sp>
        <p:nvSpPr>
          <p:cNvPr id="1194" name="Google Shape;1194;p29"/>
          <p:cNvSpPr txBox="1"/>
          <p:nvPr/>
        </p:nvSpPr>
        <p:spPr>
          <a:xfrm>
            <a:off x="5357275" y="3463600"/>
            <a:ext cx="795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추가</a:t>
            </a:r>
            <a:endParaRPr b="1" sz="200"/>
          </a:p>
        </p:txBody>
      </p:sp>
      <p:grpSp>
        <p:nvGrpSpPr>
          <p:cNvPr id="1195" name="Google Shape;1195;p29"/>
          <p:cNvGrpSpPr/>
          <p:nvPr/>
        </p:nvGrpSpPr>
        <p:grpSpPr>
          <a:xfrm>
            <a:off x="1132757" y="3365450"/>
            <a:ext cx="1349100" cy="300900"/>
            <a:chOff x="1070532" y="2719650"/>
            <a:chExt cx="1349100" cy="300900"/>
          </a:xfrm>
        </p:grpSpPr>
        <p:sp>
          <p:nvSpPr>
            <p:cNvPr id="1196" name="Google Shape;1196;p29"/>
            <p:cNvSpPr txBox="1"/>
            <p:nvPr/>
          </p:nvSpPr>
          <p:spPr>
            <a:xfrm>
              <a:off x="1070532" y="2719650"/>
              <a:ext cx="1349100" cy="30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/>
                <a:t>매출내역</a:t>
              </a:r>
              <a:endParaRPr b="1" sz="300"/>
            </a:p>
          </p:txBody>
        </p:sp>
        <p:sp>
          <p:nvSpPr>
            <p:cNvPr id="1197" name="Google Shape;1197;p29"/>
            <p:cNvSpPr txBox="1"/>
            <p:nvPr/>
          </p:nvSpPr>
          <p:spPr>
            <a:xfrm>
              <a:off x="1534300" y="2719650"/>
              <a:ext cx="173400" cy="30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100">
                  <a:solidFill>
                    <a:srgbClr val="999999"/>
                  </a:solidFill>
                </a:rPr>
                <a:t>2</a:t>
              </a:r>
              <a:endParaRPr b="1" sz="600">
                <a:solidFill>
                  <a:srgbClr val="999999"/>
                </a:solidFill>
              </a:endParaRPr>
            </a:p>
          </p:txBody>
        </p:sp>
      </p:grpSp>
      <p:sp>
        <p:nvSpPr>
          <p:cNvPr id="1198" name="Google Shape;1198;p29"/>
          <p:cNvSpPr txBox="1"/>
          <p:nvPr/>
        </p:nvSpPr>
        <p:spPr>
          <a:xfrm>
            <a:off x="3537450" y="3364750"/>
            <a:ext cx="13491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세부일정</a:t>
            </a:r>
            <a:endParaRPr b="1" sz="300"/>
          </a:p>
        </p:txBody>
      </p:sp>
      <p:sp>
        <p:nvSpPr>
          <p:cNvPr id="1199" name="Google Shape;1199;p29"/>
          <p:cNvSpPr txBox="1"/>
          <p:nvPr/>
        </p:nvSpPr>
        <p:spPr>
          <a:xfrm>
            <a:off x="4174823" y="2254789"/>
            <a:ext cx="5544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이근학 차석</a:t>
            </a:r>
            <a:endParaRPr sz="200"/>
          </a:p>
        </p:txBody>
      </p:sp>
      <p:sp>
        <p:nvSpPr>
          <p:cNvPr id="1200" name="Google Shape;1200;p29"/>
          <p:cNvSpPr txBox="1"/>
          <p:nvPr/>
        </p:nvSpPr>
        <p:spPr>
          <a:xfrm>
            <a:off x="5649876" y="3120384"/>
            <a:ext cx="98400" cy="1071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rgbClr val="FFFFFF"/>
                </a:solidFill>
              </a:rPr>
              <a:t>6</a:t>
            </a:r>
            <a:endParaRPr sz="700">
              <a:solidFill>
                <a:srgbClr val="FFFFFF"/>
              </a:solidFill>
            </a:endParaRPr>
          </a:p>
        </p:txBody>
      </p:sp>
      <p:grpSp>
        <p:nvGrpSpPr>
          <p:cNvPr id="1201" name="Google Shape;1201;p29"/>
          <p:cNvGrpSpPr/>
          <p:nvPr/>
        </p:nvGrpSpPr>
        <p:grpSpPr>
          <a:xfrm>
            <a:off x="177326" y="1224246"/>
            <a:ext cx="795000" cy="1222766"/>
            <a:chOff x="177326" y="1224246"/>
            <a:chExt cx="795000" cy="1222766"/>
          </a:xfrm>
        </p:grpSpPr>
        <p:sp>
          <p:nvSpPr>
            <p:cNvPr id="1202" name="Google Shape;1202;p29"/>
            <p:cNvSpPr txBox="1"/>
            <p:nvPr/>
          </p:nvSpPr>
          <p:spPr>
            <a:xfrm>
              <a:off x="177326" y="1457655"/>
              <a:ext cx="795000" cy="2142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03" name="Google Shape;1203;p29"/>
            <p:cNvGrpSpPr/>
            <p:nvPr/>
          </p:nvGrpSpPr>
          <p:grpSpPr>
            <a:xfrm>
              <a:off x="400827" y="1224246"/>
              <a:ext cx="501708" cy="1222766"/>
              <a:chOff x="361218" y="1335150"/>
              <a:chExt cx="838135" cy="1529987"/>
            </a:xfrm>
          </p:grpSpPr>
          <p:sp>
            <p:nvSpPr>
              <p:cNvPr id="1204" name="Google Shape;1204;p29"/>
              <p:cNvSpPr txBox="1"/>
              <p:nvPr/>
            </p:nvSpPr>
            <p:spPr>
              <a:xfrm>
                <a:off x="383353" y="1335150"/>
                <a:ext cx="439800" cy="21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/>
                  <a:t>홈</a:t>
                </a:r>
                <a:endParaRPr sz="300"/>
              </a:p>
            </p:txBody>
          </p:sp>
          <p:sp>
            <p:nvSpPr>
              <p:cNvPr id="1205" name="Google Shape;1205;p29"/>
              <p:cNvSpPr txBox="1"/>
              <p:nvPr/>
            </p:nvSpPr>
            <p:spPr>
              <a:xfrm>
                <a:off x="361218" y="1653066"/>
                <a:ext cx="624900" cy="21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/>
                  <a:t>고객사</a:t>
                </a:r>
                <a:endParaRPr sz="300"/>
              </a:p>
            </p:txBody>
          </p:sp>
          <p:sp>
            <p:nvSpPr>
              <p:cNvPr id="1206" name="Google Shape;1206;p29"/>
              <p:cNvSpPr txBox="1"/>
              <p:nvPr/>
            </p:nvSpPr>
            <p:spPr>
              <a:xfrm>
                <a:off x="368552" y="1959505"/>
                <a:ext cx="816000" cy="21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/>
                  <a:t>내 조직</a:t>
                </a:r>
                <a:endParaRPr sz="300"/>
              </a:p>
            </p:txBody>
          </p:sp>
          <p:sp>
            <p:nvSpPr>
              <p:cNvPr id="1207" name="Google Shape;1207;p29"/>
              <p:cNvSpPr txBox="1"/>
              <p:nvPr/>
            </p:nvSpPr>
            <p:spPr>
              <a:xfrm>
                <a:off x="383353" y="2301040"/>
                <a:ext cx="816000" cy="21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/>
                  <a:t>내 정보</a:t>
                </a:r>
                <a:endParaRPr sz="300"/>
              </a:p>
            </p:txBody>
          </p:sp>
          <p:sp>
            <p:nvSpPr>
              <p:cNvPr id="1208" name="Google Shape;1208;p29"/>
              <p:cNvSpPr txBox="1"/>
              <p:nvPr/>
            </p:nvSpPr>
            <p:spPr>
              <a:xfrm>
                <a:off x="383353" y="2650937"/>
                <a:ext cx="816000" cy="21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/>
                  <a:t>관리자</a:t>
                </a:r>
                <a:endParaRPr sz="300"/>
              </a:p>
            </p:txBody>
          </p:sp>
        </p:grpSp>
      </p:grpSp>
      <p:sp>
        <p:nvSpPr>
          <p:cNvPr id="1209" name="Google Shape;1209;p29"/>
          <p:cNvSpPr txBox="1"/>
          <p:nvPr/>
        </p:nvSpPr>
        <p:spPr>
          <a:xfrm>
            <a:off x="5975853" y="1675249"/>
            <a:ext cx="1836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삭제</a:t>
            </a:r>
            <a:endParaRPr b="1" sz="200"/>
          </a:p>
        </p:txBody>
      </p:sp>
      <p:sp>
        <p:nvSpPr>
          <p:cNvPr id="1210" name="Google Shape;1210;p29"/>
          <p:cNvSpPr txBox="1"/>
          <p:nvPr/>
        </p:nvSpPr>
        <p:spPr>
          <a:xfrm>
            <a:off x="1231037" y="2600250"/>
            <a:ext cx="8280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프로젝트 기간</a:t>
            </a:r>
            <a:endParaRPr b="1" sz="300"/>
          </a:p>
        </p:txBody>
      </p:sp>
      <p:sp>
        <p:nvSpPr>
          <p:cNvPr id="1211" name="Google Shape;1211;p29"/>
          <p:cNvSpPr/>
          <p:nvPr/>
        </p:nvSpPr>
        <p:spPr>
          <a:xfrm>
            <a:off x="1099500" y="3676500"/>
            <a:ext cx="2165700" cy="1692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2" name="Google Shape;1212;p29"/>
          <p:cNvSpPr/>
          <p:nvPr/>
        </p:nvSpPr>
        <p:spPr>
          <a:xfrm>
            <a:off x="3537450" y="3992350"/>
            <a:ext cx="2622000" cy="137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13" name="Google Shape;1213;p29"/>
          <p:cNvGrpSpPr/>
          <p:nvPr/>
        </p:nvGrpSpPr>
        <p:grpSpPr>
          <a:xfrm>
            <a:off x="1068925" y="4450029"/>
            <a:ext cx="2189700" cy="636438"/>
            <a:chOff x="1068925" y="3727850"/>
            <a:chExt cx="2189700" cy="636438"/>
          </a:xfrm>
        </p:grpSpPr>
        <p:sp>
          <p:nvSpPr>
            <p:cNvPr id="1214" name="Google Shape;1214;p29"/>
            <p:cNvSpPr txBox="1"/>
            <p:nvPr/>
          </p:nvSpPr>
          <p:spPr>
            <a:xfrm>
              <a:off x="1359790" y="4128748"/>
              <a:ext cx="678900" cy="13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500,000원</a:t>
              </a:r>
              <a:endParaRPr sz="200"/>
            </a:p>
          </p:txBody>
        </p:sp>
        <p:sp>
          <p:nvSpPr>
            <p:cNvPr id="1215" name="Google Shape;1215;p29"/>
            <p:cNvSpPr txBox="1"/>
            <p:nvPr/>
          </p:nvSpPr>
          <p:spPr>
            <a:xfrm>
              <a:off x="2106875" y="4135385"/>
              <a:ext cx="678900" cy="13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2020-10-10</a:t>
              </a:r>
              <a:endParaRPr sz="200"/>
            </a:p>
          </p:txBody>
        </p:sp>
        <p:sp>
          <p:nvSpPr>
            <p:cNvPr id="1216" name="Google Shape;1216;p29"/>
            <p:cNvSpPr txBox="1"/>
            <p:nvPr/>
          </p:nvSpPr>
          <p:spPr>
            <a:xfrm>
              <a:off x="1344875" y="3727850"/>
              <a:ext cx="492300" cy="13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배병문 PM</a:t>
              </a:r>
              <a:endParaRPr sz="200"/>
            </a:p>
          </p:txBody>
        </p:sp>
        <p:sp>
          <p:nvSpPr>
            <p:cNvPr id="1217" name="Google Shape;1217;p29"/>
            <p:cNvSpPr/>
            <p:nvPr/>
          </p:nvSpPr>
          <p:spPr>
            <a:xfrm>
              <a:off x="1237850" y="3884340"/>
              <a:ext cx="452100" cy="21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91425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/>
                <a:t>착수금</a:t>
              </a:r>
              <a:endParaRPr b="1" sz="800"/>
            </a:p>
          </p:txBody>
        </p:sp>
        <p:cxnSp>
          <p:nvCxnSpPr>
            <p:cNvPr id="1218" name="Google Shape;1218;p29"/>
            <p:cNvCxnSpPr/>
            <p:nvPr/>
          </p:nvCxnSpPr>
          <p:spPr>
            <a:xfrm>
              <a:off x="1068925" y="4364288"/>
              <a:ext cx="2189700" cy="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19" name="Google Shape;1219;p29"/>
            <p:cNvSpPr txBox="1"/>
            <p:nvPr/>
          </p:nvSpPr>
          <p:spPr>
            <a:xfrm>
              <a:off x="2749659" y="3727850"/>
              <a:ext cx="183600" cy="13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수정</a:t>
              </a:r>
              <a:endParaRPr sz="200"/>
            </a:p>
          </p:txBody>
        </p:sp>
        <p:sp>
          <p:nvSpPr>
            <p:cNvPr id="1220" name="Google Shape;1220;p29"/>
            <p:cNvSpPr txBox="1"/>
            <p:nvPr/>
          </p:nvSpPr>
          <p:spPr>
            <a:xfrm>
              <a:off x="3021275" y="3727850"/>
              <a:ext cx="183600" cy="13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삭제</a:t>
              </a:r>
              <a:endParaRPr sz="200"/>
            </a:p>
          </p:txBody>
        </p:sp>
      </p:grpSp>
      <p:grpSp>
        <p:nvGrpSpPr>
          <p:cNvPr id="1221" name="Google Shape;1221;p29"/>
          <p:cNvGrpSpPr/>
          <p:nvPr/>
        </p:nvGrpSpPr>
        <p:grpSpPr>
          <a:xfrm>
            <a:off x="1068925" y="3727850"/>
            <a:ext cx="2189700" cy="636438"/>
            <a:chOff x="1068925" y="3727850"/>
            <a:chExt cx="2189700" cy="636438"/>
          </a:xfrm>
        </p:grpSpPr>
        <p:sp>
          <p:nvSpPr>
            <p:cNvPr id="1222" name="Google Shape;1222;p29"/>
            <p:cNvSpPr txBox="1"/>
            <p:nvPr/>
          </p:nvSpPr>
          <p:spPr>
            <a:xfrm>
              <a:off x="1359790" y="4128748"/>
              <a:ext cx="678900" cy="13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500,000원</a:t>
              </a:r>
              <a:endParaRPr sz="200"/>
            </a:p>
          </p:txBody>
        </p:sp>
        <p:sp>
          <p:nvSpPr>
            <p:cNvPr id="1223" name="Google Shape;1223;p29"/>
            <p:cNvSpPr txBox="1"/>
            <p:nvPr/>
          </p:nvSpPr>
          <p:spPr>
            <a:xfrm>
              <a:off x="2106875" y="4135385"/>
              <a:ext cx="678900" cy="13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2020-10-10</a:t>
              </a:r>
              <a:endParaRPr sz="200"/>
            </a:p>
          </p:txBody>
        </p:sp>
        <p:sp>
          <p:nvSpPr>
            <p:cNvPr id="1224" name="Google Shape;1224;p29"/>
            <p:cNvSpPr txBox="1"/>
            <p:nvPr/>
          </p:nvSpPr>
          <p:spPr>
            <a:xfrm>
              <a:off x="1344875" y="3727850"/>
              <a:ext cx="492300" cy="13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윤범상 팀장 </a:t>
              </a:r>
              <a:endParaRPr sz="200"/>
            </a:p>
          </p:txBody>
        </p:sp>
        <p:sp>
          <p:nvSpPr>
            <p:cNvPr id="1225" name="Google Shape;1225;p29"/>
            <p:cNvSpPr/>
            <p:nvPr/>
          </p:nvSpPr>
          <p:spPr>
            <a:xfrm>
              <a:off x="1237850" y="3884340"/>
              <a:ext cx="452100" cy="21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91425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/>
                <a:t>착수금</a:t>
              </a:r>
              <a:endParaRPr b="1" sz="800"/>
            </a:p>
          </p:txBody>
        </p:sp>
        <p:cxnSp>
          <p:nvCxnSpPr>
            <p:cNvPr id="1226" name="Google Shape;1226;p29"/>
            <p:cNvCxnSpPr/>
            <p:nvPr/>
          </p:nvCxnSpPr>
          <p:spPr>
            <a:xfrm>
              <a:off x="1068925" y="4364288"/>
              <a:ext cx="2189700" cy="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27" name="Google Shape;1227;p29"/>
            <p:cNvSpPr txBox="1"/>
            <p:nvPr/>
          </p:nvSpPr>
          <p:spPr>
            <a:xfrm>
              <a:off x="2749659" y="3727850"/>
              <a:ext cx="183600" cy="13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수정</a:t>
              </a:r>
              <a:endParaRPr sz="200"/>
            </a:p>
          </p:txBody>
        </p:sp>
        <p:sp>
          <p:nvSpPr>
            <p:cNvPr id="1228" name="Google Shape;1228;p29"/>
            <p:cNvSpPr txBox="1"/>
            <p:nvPr/>
          </p:nvSpPr>
          <p:spPr>
            <a:xfrm>
              <a:off x="3021275" y="3727850"/>
              <a:ext cx="183600" cy="13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삭제</a:t>
              </a:r>
              <a:endParaRPr sz="200"/>
            </a:p>
          </p:txBody>
        </p:sp>
      </p:grpSp>
      <p:grpSp>
        <p:nvGrpSpPr>
          <p:cNvPr id="1229" name="Google Shape;1229;p29"/>
          <p:cNvGrpSpPr/>
          <p:nvPr/>
        </p:nvGrpSpPr>
        <p:grpSpPr>
          <a:xfrm>
            <a:off x="3611675" y="4122125"/>
            <a:ext cx="2487600" cy="345300"/>
            <a:chOff x="3611675" y="3741125"/>
            <a:chExt cx="2487600" cy="345300"/>
          </a:xfrm>
        </p:grpSpPr>
        <p:sp>
          <p:nvSpPr>
            <p:cNvPr id="1230" name="Google Shape;1230;p29"/>
            <p:cNvSpPr/>
            <p:nvPr/>
          </p:nvSpPr>
          <p:spPr>
            <a:xfrm>
              <a:off x="3611675" y="3741125"/>
              <a:ext cx="2487600" cy="3453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29"/>
            <p:cNvSpPr txBox="1"/>
            <p:nvPr/>
          </p:nvSpPr>
          <p:spPr>
            <a:xfrm>
              <a:off x="5345825" y="3845375"/>
              <a:ext cx="356400" cy="13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500"/>
                <a:t>2020-10-10</a:t>
              </a:r>
              <a:endParaRPr sz="100"/>
            </a:p>
          </p:txBody>
        </p:sp>
        <p:sp>
          <p:nvSpPr>
            <p:cNvPr id="1232" name="Google Shape;1232;p29"/>
            <p:cNvSpPr/>
            <p:nvPr/>
          </p:nvSpPr>
          <p:spPr>
            <a:xfrm>
              <a:off x="4345950" y="3806825"/>
              <a:ext cx="887700" cy="21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91425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/>
                <a:t>계약내역/서류준비</a:t>
              </a:r>
              <a:endParaRPr b="1" sz="700"/>
            </a:p>
          </p:txBody>
        </p:sp>
        <p:grpSp>
          <p:nvGrpSpPr>
            <p:cNvPr id="1233" name="Google Shape;1233;p29"/>
            <p:cNvGrpSpPr/>
            <p:nvPr/>
          </p:nvGrpSpPr>
          <p:grpSpPr>
            <a:xfrm>
              <a:off x="4044163" y="3882366"/>
              <a:ext cx="149028" cy="53474"/>
              <a:chOff x="-6579254" y="1320725"/>
              <a:chExt cx="554418" cy="213894"/>
            </a:xfrm>
          </p:grpSpPr>
          <p:sp>
            <p:nvSpPr>
              <p:cNvPr id="1234" name="Google Shape;1234;p29"/>
              <p:cNvSpPr/>
              <p:nvPr/>
            </p:nvSpPr>
            <p:spPr>
              <a:xfrm>
                <a:off x="-6579254" y="1320725"/>
                <a:ext cx="554418" cy="213894"/>
              </a:xfrm>
              <a:prstGeom prst="flowChartTerminator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5" name="Google Shape;1235;p29"/>
              <p:cNvSpPr/>
              <p:nvPr/>
            </p:nvSpPr>
            <p:spPr>
              <a:xfrm>
                <a:off x="-6262169" y="1339775"/>
                <a:ext cx="183600" cy="175800"/>
              </a:xfrm>
              <a:prstGeom prst="ellipse">
                <a:avLst/>
              </a:prstGeom>
              <a:solidFill>
                <a:srgbClr val="999999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236" name="Google Shape;1236;p29"/>
          <p:cNvGrpSpPr/>
          <p:nvPr/>
        </p:nvGrpSpPr>
        <p:grpSpPr>
          <a:xfrm>
            <a:off x="3611675" y="4542900"/>
            <a:ext cx="2487600" cy="345300"/>
            <a:chOff x="3611675" y="4161900"/>
            <a:chExt cx="2487600" cy="345300"/>
          </a:xfrm>
        </p:grpSpPr>
        <p:sp>
          <p:nvSpPr>
            <p:cNvPr id="1237" name="Google Shape;1237;p29"/>
            <p:cNvSpPr/>
            <p:nvPr/>
          </p:nvSpPr>
          <p:spPr>
            <a:xfrm>
              <a:off x="3611675" y="4161900"/>
              <a:ext cx="2487600" cy="3453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29"/>
            <p:cNvSpPr/>
            <p:nvPr/>
          </p:nvSpPr>
          <p:spPr>
            <a:xfrm>
              <a:off x="4345950" y="4217568"/>
              <a:ext cx="887700" cy="21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91425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/>
                <a:t>인적요소 검토 </a:t>
              </a:r>
              <a:endParaRPr b="1" sz="700"/>
            </a:p>
          </p:txBody>
        </p:sp>
      </p:grpSp>
      <p:grpSp>
        <p:nvGrpSpPr>
          <p:cNvPr id="1239" name="Google Shape;1239;p29"/>
          <p:cNvGrpSpPr/>
          <p:nvPr/>
        </p:nvGrpSpPr>
        <p:grpSpPr>
          <a:xfrm>
            <a:off x="3604650" y="4963675"/>
            <a:ext cx="2487600" cy="345300"/>
            <a:chOff x="3604650" y="4582675"/>
            <a:chExt cx="2487600" cy="345300"/>
          </a:xfrm>
        </p:grpSpPr>
        <p:sp>
          <p:nvSpPr>
            <p:cNvPr id="1240" name="Google Shape;1240;p29"/>
            <p:cNvSpPr/>
            <p:nvPr/>
          </p:nvSpPr>
          <p:spPr>
            <a:xfrm>
              <a:off x="3604650" y="4582675"/>
              <a:ext cx="2487600" cy="3453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29"/>
            <p:cNvSpPr/>
            <p:nvPr/>
          </p:nvSpPr>
          <p:spPr>
            <a:xfrm>
              <a:off x="4345950" y="4651662"/>
              <a:ext cx="887700" cy="21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91425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>
                  <a:solidFill>
                    <a:srgbClr val="999999"/>
                  </a:solidFill>
                </a:rPr>
                <a:t>물리적 요소 검토</a:t>
              </a:r>
              <a:endParaRPr b="1" sz="700">
                <a:solidFill>
                  <a:srgbClr val="999999"/>
                </a:solidFill>
              </a:endParaRPr>
            </a:p>
          </p:txBody>
        </p:sp>
        <p:grpSp>
          <p:nvGrpSpPr>
            <p:cNvPr id="1242" name="Google Shape;1242;p29"/>
            <p:cNvGrpSpPr/>
            <p:nvPr/>
          </p:nvGrpSpPr>
          <p:grpSpPr>
            <a:xfrm>
              <a:off x="4044163" y="4727203"/>
              <a:ext cx="149028" cy="53474"/>
              <a:chOff x="-6579254" y="1320725"/>
              <a:chExt cx="554418" cy="213894"/>
            </a:xfrm>
          </p:grpSpPr>
          <p:sp>
            <p:nvSpPr>
              <p:cNvPr id="1243" name="Google Shape;1243;p29"/>
              <p:cNvSpPr/>
              <p:nvPr/>
            </p:nvSpPr>
            <p:spPr>
              <a:xfrm>
                <a:off x="-6579254" y="1320725"/>
                <a:ext cx="554418" cy="213894"/>
              </a:xfrm>
              <a:prstGeom prst="flowChartTerminator">
                <a:avLst/>
              </a:prstGeom>
              <a:solidFill>
                <a:srgbClr val="B7B7B7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4" name="Google Shape;1244;p29"/>
              <p:cNvSpPr/>
              <p:nvPr/>
            </p:nvSpPr>
            <p:spPr>
              <a:xfrm>
                <a:off x="-6528352" y="1345275"/>
                <a:ext cx="183600" cy="175800"/>
              </a:xfrm>
              <a:prstGeom prst="ellipse">
                <a:avLst/>
              </a:prstGeom>
              <a:solidFill>
                <a:srgbClr val="B7B7B7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45" name="Google Shape;1245;p29"/>
          <p:cNvSpPr txBox="1"/>
          <p:nvPr/>
        </p:nvSpPr>
        <p:spPr>
          <a:xfrm>
            <a:off x="4429641" y="3149299"/>
            <a:ext cx="98400" cy="1071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1</a:t>
            </a:r>
            <a:endParaRPr b="1" sz="700">
              <a:solidFill>
                <a:srgbClr val="FFFFFF"/>
              </a:solidFill>
            </a:endParaRPr>
          </a:p>
        </p:txBody>
      </p:sp>
      <p:sp>
        <p:nvSpPr>
          <p:cNvPr id="1246" name="Google Shape;1246;p29"/>
          <p:cNvSpPr txBox="1"/>
          <p:nvPr/>
        </p:nvSpPr>
        <p:spPr>
          <a:xfrm>
            <a:off x="5214869" y="4590462"/>
            <a:ext cx="98400" cy="1071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2</a:t>
            </a:r>
            <a:endParaRPr b="1" sz="700">
              <a:solidFill>
                <a:srgbClr val="FFFFFF"/>
              </a:solidFill>
            </a:endParaRPr>
          </a:p>
        </p:txBody>
      </p:sp>
      <p:grpSp>
        <p:nvGrpSpPr>
          <p:cNvPr id="1247" name="Google Shape;1247;p29"/>
          <p:cNvGrpSpPr/>
          <p:nvPr/>
        </p:nvGrpSpPr>
        <p:grpSpPr>
          <a:xfrm>
            <a:off x="3663172" y="2838935"/>
            <a:ext cx="225981" cy="102006"/>
            <a:chOff x="-342647" y="1320725"/>
            <a:chExt cx="554418" cy="213894"/>
          </a:xfrm>
        </p:grpSpPr>
        <p:sp>
          <p:nvSpPr>
            <p:cNvPr id="1248" name="Google Shape;1248;p29"/>
            <p:cNvSpPr/>
            <p:nvPr/>
          </p:nvSpPr>
          <p:spPr>
            <a:xfrm>
              <a:off x="-342647" y="1320725"/>
              <a:ext cx="554418" cy="213894"/>
            </a:xfrm>
            <a:prstGeom prst="flowChartTerminator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29"/>
            <p:cNvSpPr/>
            <p:nvPr/>
          </p:nvSpPr>
          <p:spPr>
            <a:xfrm>
              <a:off x="-299246" y="1339791"/>
              <a:ext cx="183600" cy="175800"/>
            </a:xfrm>
            <a:prstGeom prst="ellipse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0" name="Google Shape;1250;p29"/>
          <p:cNvSpPr/>
          <p:nvPr/>
        </p:nvSpPr>
        <p:spPr>
          <a:xfrm>
            <a:off x="3537450" y="3667425"/>
            <a:ext cx="2622000" cy="215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1" name="Google Shape;1251;p29"/>
          <p:cNvSpPr txBox="1"/>
          <p:nvPr/>
        </p:nvSpPr>
        <p:spPr>
          <a:xfrm>
            <a:off x="3604642" y="3715300"/>
            <a:ext cx="183600" cy="1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/>
              <a:t>No.</a:t>
            </a:r>
            <a:endParaRPr sz="100"/>
          </a:p>
        </p:txBody>
      </p:sp>
      <p:sp>
        <p:nvSpPr>
          <p:cNvPr id="1252" name="Google Shape;1252;p29"/>
          <p:cNvSpPr txBox="1"/>
          <p:nvPr/>
        </p:nvSpPr>
        <p:spPr>
          <a:xfrm>
            <a:off x="3921150" y="3715300"/>
            <a:ext cx="356400" cy="1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/>
              <a:t>완료여부</a:t>
            </a:r>
            <a:endParaRPr sz="100"/>
          </a:p>
        </p:txBody>
      </p:sp>
      <p:sp>
        <p:nvSpPr>
          <p:cNvPr id="1253" name="Google Shape;1253;p29"/>
          <p:cNvSpPr txBox="1"/>
          <p:nvPr/>
        </p:nvSpPr>
        <p:spPr>
          <a:xfrm>
            <a:off x="4410450" y="3715300"/>
            <a:ext cx="466200" cy="1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/>
              <a:t>세부일정명</a:t>
            </a:r>
            <a:endParaRPr sz="100"/>
          </a:p>
        </p:txBody>
      </p:sp>
      <p:sp>
        <p:nvSpPr>
          <p:cNvPr id="1254" name="Google Shape;1254;p29"/>
          <p:cNvSpPr txBox="1"/>
          <p:nvPr/>
        </p:nvSpPr>
        <p:spPr>
          <a:xfrm>
            <a:off x="5357325" y="3715300"/>
            <a:ext cx="301200" cy="1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/>
              <a:t>목표일</a:t>
            </a:r>
            <a:endParaRPr sz="100"/>
          </a:p>
        </p:txBody>
      </p:sp>
      <p:sp>
        <p:nvSpPr>
          <p:cNvPr id="1255" name="Google Shape;1255;p29"/>
          <p:cNvSpPr txBox="1"/>
          <p:nvPr/>
        </p:nvSpPr>
        <p:spPr>
          <a:xfrm>
            <a:off x="5744075" y="3715300"/>
            <a:ext cx="301200" cy="1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/>
              <a:t>완료일</a:t>
            </a:r>
            <a:endParaRPr sz="100"/>
          </a:p>
        </p:txBody>
      </p:sp>
      <p:sp>
        <p:nvSpPr>
          <p:cNvPr id="1256" name="Google Shape;1256;p29"/>
          <p:cNvSpPr txBox="1"/>
          <p:nvPr/>
        </p:nvSpPr>
        <p:spPr>
          <a:xfrm>
            <a:off x="3635850" y="4226375"/>
            <a:ext cx="152400" cy="1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/>
              <a:t>1</a:t>
            </a:r>
            <a:endParaRPr sz="100"/>
          </a:p>
        </p:txBody>
      </p:sp>
      <p:sp>
        <p:nvSpPr>
          <p:cNvPr id="1257" name="Google Shape;1257;p29"/>
          <p:cNvSpPr txBox="1"/>
          <p:nvPr/>
        </p:nvSpPr>
        <p:spPr>
          <a:xfrm>
            <a:off x="5716475" y="4226375"/>
            <a:ext cx="356400" cy="1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/>
              <a:t>2020-12-10</a:t>
            </a:r>
            <a:endParaRPr sz="100"/>
          </a:p>
        </p:txBody>
      </p:sp>
      <p:sp>
        <p:nvSpPr>
          <p:cNvPr id="1258" name="Google Shape;1258;p29"/>
          <p:cNvSpPr txBox="1"/>
          <p:nvPr/>
        </p:nvSpPr>
        <p:spPr>
          <a:xfrm>
            <a:off x="5716475" y="4663665"/>
            <a:ext cx="356400" cy="1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/>
              <a:t>2020-12-10</a:t>
            </a:r>
            <a:endParaRPr sz="100"/>
          </a:p>
        </p:txBody>
      </p:sp>
      <p:sp>
        <p:nvSpPr>
          <p:cNvPr id="1259" name="Google Shape;1259;p29"/>
          <p:cNvSpPr txBox="1"/>
          <p:nvPr/>
        </p:nvSpPr>
        <p:spPr>
          <a:xfrm>
            <a:off x="3635850" y="4647196"/>
            <a:ext cx="152400" cy="1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/>
              <a:t>2</a:t>
            </a:r>
            <a:endParaRPr sz="100"/>
          </a:p>
        </p:txBody>
      </p:sp>
      <p:sp>
        <p:nvSpPr>
          <p:cNvPr id="1260" name="Google Shape;1260;p29"/>
          <p:cNvSpPr txBox="1"/>
          <p:nvPr/>
        </p:nvSpPr>
        <p:spPr>
          <a:xfrm>
            <a:off x="3652750" y="5067921"/>
            <a:ext cx="152400" cy="1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/>
              <a:t>3</a:t>
            </a:r>
            <a:endParaRPr sz="100"/>
          </a:p>
        </p:txBody>
      </p:sp>
      <p:grpSp>
        <p:nvGrpSpPr>
          <p:cNvPr id="1261" name="Google Shape;1261;p29"/>
          <p:cNvGrpSpPr/>
          <p:nvPr/>
        </p:nvGrpSpPr>
        <p:grpSpPr>
          <a:xfrm>
            <a:off x="4044163" y="4684064"/>
            <a:ext cx="149028" cy="53474"/>
            <a:chOff x="-6579254" y="1320725"/>
            <a:chExt cx="554418" cy="213894"/>
          </a:xfrm>
        </p:grpSpPr>
        <p:sp>
          <p:nvSpPr>
            <p:cNvPr id="1262" name="Google Shape;1262;p29"/>
            <p:cNvSpPr/>
            <p:nvPr/>
          </p:nvSpPr>
          <p:spPr>
            <a:xfrm>
              <a:off x="-6579254" y="1320725"/>
              <a:ext cx="554418" cy="213894"/>
            </a:xfrm>
            <a:prstGeom prst="flowChartTerminator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29"/>
            <p:cNvSpPr/>
            <p:nvPr/>
          </p:nvSpPr>
          <p:spPr>
            <a:xfrm>
              <a:off x="-6262169" y="1339775"/>
              <a:ext cx="183600" cy="175800"/>
            </a:xfrm>
            <a:prstGeom prst="ellipse">
              <a:avLst/>
            </a:prstGeom>
            <a:solidFill>
              <a:srgbClr val="9999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4" name="Google Shape;1264;p29"/>
          <p:cNvSpPr txBox="1"/>
          <p:nvPr/>
        </p:nvSpPr>
        <p:spPr>
          <a:xfrm>
            <a:off x="5335475" y="4663665"/>
            <a:ext cx="356400" cy="1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/>
              <a:t>2020-12-10</a:t>
            </a:r>
            <a:endParaRPr sz="100"/>
          </a:p>
        </p:txBody>
      </p:sp>
      <p:sp>
        <p:nvSpPr>
          <p:cNvPr id="1265" name="Google Shape;1265;p29"/>
          <p:cNvSpPr txBox="1"/>
          <p:nvPr/>
        </p:nvSpPr>
        <p:spPr>
          <a:xfrm>
            <a:off x="5335475" y="5044665"/>
            <a:ext cx="356400" cy="1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/>
              <a:t>2020-12-10</a:t>
            </a:r>
            <a:endParaRPr sz="100"/>
          </a:p>
        </p:txBody>
      </p:sp>
      <p:sp>
        <p:nvSpPr>
          <p:cNvPr id="1266" name="Google Shape;1266;p29"/>
          <p:cNvSpPr txBox="1"/>
          <p:nvPr/>
        </p:nvSpPr>
        <p:spPr>
          <a:xfrm>
            <a:off x="5791175" y="5044675"/>
            <a:ext cx="207000" cy="1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/>
              <a:t>-</a:t>
            </a:r>
            <a:endParaRPr sz="1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0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1" name="Google Shape;127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99800"/>
            <a:ext cx="6623000" cy="4643701"/>
          </a:xfrm>
          <a:prstGeom prst="rect">
            <a:avLst/>
          </a:prstGeom>
          <a:noFill/>
          <a:ln>
            <a:noFill/>
          </a:ln>
        </p:spPr>
      </p:pic>
      <p:sp>
        <p:nvSpPr>
          <p:cNvPr id="1272" name="Google Shape;1272;p30"/>
          <p:cNvSpPr/>
          <p:nvPr/>
        </p:nvSpPr>
        <p:spPr>
          <a:xfrm>
            <a:off x="173200" y="555900"/>
            <a:ext cx="6276600" cy="52923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273" name="Google Shape;1273;p30"/>
          <p:cNvGraphicFramePr/>
          <p:nvPr/>
        </p:nvGraphicFramePr>
        <p:xfrm>
          <a:off x="6623000" y="4998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{2BBFDCB0-9FBF-46B7-B557-50BA718FD54D}</a:tableStyleId>
              </a:tblPr>
              <a:tblGrid>
                <a:gridCol w="382850"/>
                <a:gridCol w="1994150"/>
              </a:tblGrid>
              <a:tr h="358075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800">
                          <a:solidFill>
                            <a:schemeClr val="dk1"/>
                          </a:solidFill>
                        </a:rPr>
                        <a:t># 고객사 - 프로젝트 - 세부일정 상세  </a:t>
                      </a:r>
                      <a:endParaRPr b="1" sz="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</a:tr>
              <a:tr h="324050">
                <a:tc gridSpan="2" rowSpan="9"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# 고객사 담당자로 등록된 인원 모두 세부일정 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  수정, 삭제 가능 (링크 등장) 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</a:t>
                      </a:r>
                      <a:r>
                        <a:rPr lang="ko" sz="800"/>
                        <a:t>. 파일 링크 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- 클릭 시 파일 다운로드 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9" hMerge="1"/>
              </a:tr>
              <a:tr h="44722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608375">
                <a:tc gridSpan="2" vMerge="1"/>
                <a:tc hMerge="1" vMerge="1"/>
              </a:tr>
              <a:tr h="60837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432700">
                <a:tc gridSpan="2" vMerge="1"/>
                <a:tc hMerge="1" vMerge="1"/>
              </a:tr>
            </a:tbl>
          </a:graphicData>
        </a:graphic>
      </p:graphicFrame>
      <p:sp>
        <p:nvSpPr>
          <p:cNvPr id="1274" name="Google Shape;1274;p30"/>
          <p:cNvSpPr txBox="1"/>
          <p:nvPr/>
        </p:nvSpPr>
        <p:spPr>
          <a:xfrm>
            <a:off x="851075" y="162825"/>
            <a:ext cx="11988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고객사</a:t>
            </a:r>
            <a:endParaRPr b="1" sz="1000"/>
          </a:p>
        </p:txBody>
      </p:sp>
      <p:sp>
        <p:nvSpPr>
          <p:cNvPr id="1275" name="Google Shape;1275;p30"/>
          <p:cNvSpPr txBox="1"/>
          <p:nvPr/>
        </p:nvSpPr>
        <p:spPr>
          <a:xfrm>
            <a:off x="2756075" y="162825"/>
            <a:ext cx="8556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1276" name="Google Shape;1276;p30"/>
          <p:cNvSpPr txBox="1"/>
          <p:nvPr/>
        </p:nvSpPr>
        <p:spPr>
          <a:xfrm>
            <a:off x="4356275" y="162825"/>
            <a:ext cx="14460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세부일정 상세</a:t>
            </a:r>
            <a:endParaRPr b="1" sz="1000"/>
          </a:p>
        </p:txBody>
      </p:sp>
      <p:sp>
        <p:nvSpPr>
          <p:cNvPr id="1277" name="Google Shape;1277;p30"/>
          <p:cNvSpPr txBox="1"/>
          <p:nvPr/>
        </p:nvSpPr>
        <p:spPr>
          <a:xfrm>
            <a:off x="6489875" y="162825"/>
            <a:ext cx="7185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1278" name="Google Shape;1278;p30"/>
          <p:cNvSpPr/>
          <p:nvPr/>
        </p:nvSpPr>
        <p:spPr>
          <a:xfrm>
            <a:off x="1165950" y="1924150"/>
            <a:ext cx="5026200" cy="1163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9" name="Google Shape;1279;p30"/>
          <p:cNvSpPr/>
          <p:nvPr/>
        </p:nvSpPr>
        <p:spPr>
          <a:xfrm>
            <a:off x="159300" y="557325"/>
            <a:ext cx="828000" cy="5292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0" name="Google Shape;1280;p30"/>
          <p:cNvSpPr txBox="1"/>
          <p:nvPr/>
        </p:nvSpPr>
        <p:spPr>
          <a:xfrm>
            <a:off x="177326" y="1457655"/>
            <a:ext cx="795000" cy="214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81" name="Google Shape;1281;p30"/>
          <p:cNvGrpSpPr/>
          <p:nvPr/>
        </p:nvGrpSpPr>
        <p:grpSpPr>
          <a:xfrm>
            <a:off x="992725" y="1177000"/>
            <a:ext cx="5450100" cy="215488"/>
            <a:chOff x="992725" y="1177000"/>
            <a:chExt cx="5450100" cy="215488"/>
          </a:xfrm>
        </p:grpSpPr>
        <p:cxnSp>
          <p:nvCxnSpPr>
            <p:cNvPr id="1282" name="Google Shape;1282;p30"/>
            <p:cNvCxnSpPr/>
            <p:nvPr/>
          </p:nvCxnSpPr>
          <p:spPr>
            <a:xfrm>
              <a:off x="992725" y="1392488"/>
              <a:ext cx="5450100" cy="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83" name="Google Shape;1283;p30"/>
            <p:cNvSpPr txBox="1"/>
            <p:nvPr/>
          </p:nvSpPr>
          <p:spPr>
            <a:xfrm>
              <a:off x="1156550" y="1177000"/>
              <a:ext cx="412200" cy="21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>
                  <a:solidFill>
                    <a:srgbClr val="B7B7B7"/>
                  </a:solidFill>
                </a:rPr>
                <a:t>기업정보</a:t>
              </a:r>
              <a:endParaRPr b="1" sz="200">
                <a:solidFill>
                  <a:srgbClr val="B7B7B7"/>
                </a:solidFill>
              </a:endParaRPr>
            </a:p>
          </p:txBody>
        </p:sp>
        <p:sp>
          <p:nvSpPr>
            <p:cNvPr id="1284" name="Google Shape;1284;p30"/>
            <p:cNvSpPr txBox="1"/>
            <p:nvPr/>
          </p:nvSpPr>
          <p:spPr>
            <a:xfrm>
              <a:off x="1766150" y="1177000"/>
              <a:ext cx="412200" cy="21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>
                  <a:solidFill>
                    <a:srgbClr val="4A86E8"/>
                  </a:solidFill>
                </a:rPr>
                <a:t>프로젝트</a:t>
              </a:r>
              <a:endParaRPr b="1" sz="200">
                <a:solidFill>
                  <a:srgbClr val="4A86E8"/>
                </a:solidFill>
              </a:endParaRPr>
            </a:p>
          </p:txBody>
        </p:sp>
        <p:sp>
          <p:nvSpPr>
            <p:cNvPr id="1285" name="Google Shape;1285;p30"/>
            <p:cNvSpPr txBox="1"/>
            <p:nvPr/>
          </p:nvSpPr>
          <p:spPr>
            <a:xfrm>
              <a:off x="2375750" y="1177000"/>
              <a:ext cx="412200" cy="21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>
                  <a:solidFill>
                    <a:srgbClr val="B7B7B7"/>
                  </a:solidFill>
                </a:rPr>
                <a:t>상담일지</a:t>
              </a:r>
              <a:endParaRPr b="1" sz="200">
                <a:solidFill>
                  <a:srgbClr val="B7B7B7"/>
                </a:solidFill>
              </a:endParaRPr>
            </a:p>
          </p:txBody>
        </p:sp>
        <p:sp>
          <p:nvSpPr>
            <p:cNvPr id="1286" name="Google Shape;1286;p30"/>
            <p:cNvSpPr txBox="1"/>
            <p:nvPr/>
          </p:nvSpPr>
          <p:spPr>
            <a:xfrm>
              <a:off x="2985350" y="1177000"/>
              <a:ext cx="552600" cy="21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>
                  <a:solidFill>
                    <a:srgbClr val="B7B7B7"/>
                  </a:solidFill>
                </a:rPr>
                <a:t>파일 보관함</a:t>
              </a:r>
              <a:endParaRPr b="1" sz="200">
                <a:solidFill>
                  <a:srgbClr val="B7B7B7"/>
                </a:solidFill>
              </a:endParaRPr>
            </a:p>
          </p:txBody>
        </p:sp>
        <p:cxnSp>
          <p:nvCxnSpPr>
            <p:cNvPr id="1287" name="Google Shape;1287;p30"/>
            <p:cNvCxnSpPr/>
            <p:nvPr/>
          </p:nvCxnSpPr>
          <p:spPr>
            <a:xfrm>
              <a:off x="1706464" y="1392153"/>
              <a:ext cx="464700" cy="300"/>
            </a:xfrm>
            <a:prstGeom prst="straightConnector1">
              <a:avLst/>
            </a:prstGeom>
            <a:noFill/>
            <a:ln cap="flat" cmpd="sng" w="9525">
              <a:solidFill>
                <a:srgbClr val="4A86E8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288" name="Google Shape;1288;p30"/>
          <p:cNvSpPr txBox="1"/>
          <p:nvPr/>
        </p:nvSpPr>
        <p:spPr>
          <a:xfrm>
            <a:off x="1251287" y="677987"/>
            <a:ext cx="855600" cy="34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/>
              <a:t>  삼성전자</a:t>
            </a:r>
            <a:endParaRPr b="1" sz="600"/>
          </a:p>
        </p:txBody>
      </p:sp>
      <p:sp>
        <p:nvSpPr>
          <p:cNvPr id="1289" name="Google Shape;1289;p30"/>
          <p:cNvSpPr/>
          <p:nvPr/>
        </p:nvSpPr>
        <p:spPr>
          <a:xfrm>
            <a:off x="1098606" y="771067"/>
            <a:ext cx="131100" cy="136800"/>
          </a:xfrm>
          <a:prstGeom prst="leftArrow">
            <a:avLst>
              <a:gd fmla="val 0" name="adj1"/>
              <a:gd fmla="val 51733" name="adj2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0" name="Google Shape;1290;p30"/>
          <p:cNvSpPr txBox="1"/>
          <p:nvPr/>
        </p:nvSpPr>
        <p:spPr>
          <a:xfrm>
            <a:off x="1942300" y="761978"/>
            <a:ext cx="356400" cy="1575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rgbClr val="FFFFFF"/>
                </a:solidFill>
              </a:rPr>
              <a:t>신규</a:t>
            </a:r>
            <a:endParaRPr sz="200">
              <a:solidFill>
                <a:srgbClr val="FFFFFF"/>
              </a:solidFill>
            </a:endParaRPr>
          </a:p>
        </p:txBody>
      </p:sp>
      <p:sp>
        <p:nvSpPr>
          <p:cNvPr id="1291" name="Google Shape;1291;p30"/>
          <p:cNvSpPr txBox="1"/>
          <p:nvPr/>
        </p:nvSpPr>
        <p:spPr>
          <a:xfrm>
            <a:off x="1337192" y="949539"/>
            <a:ext cx="492300" cy="1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기타</a:t>
            </a:r>
            <a:r>
              <a:rPr lang="ko" sz="600">
                <a:solidFill>
                  <a:srgbClr val="000000"/>
                </a:solidFill>
              </a:rPr>
              <a:t> · 서비스</a:t>
            </a:r>
            <a:endParaRPr sz="300"/>
          </a:p>
        </p:txBody>
      </p:sp>
      <p:sp>
        <p:nvSpPr>
          <p:cNvPr id="1292" name="Google Shape;1292;p30"/>
          <p:cNvSpPr txBox="1"/>
          <p:nvPr/>
        </p:nvSpPr>
        <p:spPr>
          <a:xfrm>
            <a:off x="1173210" y="1533634"/>
            <a:ext cx="13491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R&amp;D 연구소 설립</a:t>
            </a:r>
            <a:endParaRPr b="1" sz="500"/>
          </a:p>
        </p:txBody>
      </p:sp>
      <p:sp>
        <p:nvSpPr>
          <p:cNvPr id="1293" name="Google Shape;1293;p30"/>
          <p:cNvSpPr txBox="1"/>
          <p:nvPr/>
        </p:nvSpPr>
        <p:spPr>
          <a:xfrm>
            <a:off x="1231037" y="1974700"/>
            <a:ext cx="8280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프로젝트 정보</a:t>
            </a:r>
            <a:endParaRPr b="1" sz="300"/>
          </a:p>
        </p:txBody>
      </p:sp>
      <p:sp>
        <p:nvSpPr>
          <p:cNvPr id="1294" name="Google Shape;1294;p30"/>
          <p:cNvSpPr txBox="1"/>
          <p:nvPr/>
        </p:nvSpPr>
        <p:spPr>
          <a:xfrm>
            <a:off x="2218393" y="2031330"/>
            <a:ext cx="6789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프로젝트 분류</a:t>
            </a:r>
            <a:endParaRPr b="1" sz="200"/>
          </a:p>
        </p:txBody>
      </p:sp>
      <p:sp>
        <p:nvSpPr>
          <p:cNvPr id="1295" name="Google Shape;1295;p30"/>
          <p:cNvSpPr txBox="1"/>
          <p:nvPr/>
        </p:nvSpPr>
        <p:spPr>
          <a:xfrm>
            <a:off x="2225017" y="2643594"/>
            <a:ext cx="6789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착수일</a:t>
            </a:r>
            <a:endParaRPr b="1" sz="200"/>
          </a:p>
        </p:txBody>
      </p:sp>
      <p:sp>
        <p:nvSpPr>
          <p:cNvPr id="1296" name="Google Shape;1296;p30"/>
          <p:cNvSpPr txBox="1"/>
          <p:nvPr/>
        </p:nvSpPr>
        <p:spPr>
          <a:xfrm>
            <a:off x="3635842" y="2036906"/>
            <a:ext cx="6789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프로젝트 담당자 </a:t>
            </a:r>
            <a:endParaRPr b="1" sz="200"/>
          </a:p>
        </p:txBody>
      </p:sp>
      <p:sp>
        <p:nvSpPr>
          <p:cNvPr id="1297" name="Google Shape;1297;p30"/>
          <p:cNvSpPr txBox="1"/>
          <p:nvPr/>
        </p:nvSpPr>
        <p:spPr>
          <a:xfrm>
            <a:off x="3662717" y="2643594"/>
            <a:ext cx="6789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완료일</a:t>
            </a:r>
            <a:endParaRPr b="1" sz="200"/>
          </a:p>
        </p:txBody>
      </p:sp>
      <p:sp>
        <p:nvSpPr>
          <p:cNvPr id="1298" name="Google Shape;1298;p30"/>
          <p:cNvSpPr txBox="1"/>
          <p:nvPr/>
        </p:nvSpPr>
        <p:spPr>
          <a:xfrm>
            <a:off x="2225010" y="2271864"/>
            <a:ext cx="6789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기업인증 M&amp;A</a:t>
            </a:r>
            <a:endParaRPr sz="200"/>
          </a:p>
        </p:txBody>
      </p:sp>
      <p:sp>
        <p:nvSpPr>
          <p:cNvPr id="1299" name="Google Shape;1299;p30"/>
          <p:cNvSpPr txBox="1"/>
          <p:nvPr/>
        </p:nvSpPr>
        <p:spPr>
          <a:xfrm>
            <a:off x="2225035" y="2818664"/>
            <a:ext cx="6789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2014-04-10</a:t>
            </a:r>
            <a:endParaRPr sz="200"/>
          </a:p>
        </p:txBody>
      </p:sp>
      <p:sp>
        <p:nvSpPr>
          <p:cNvPr id="1300" name="Google Shape;1300;p30"/>
          <p:cNvSpPr txBox="1"/>
          <p:nvPr/>
        </p:nvSpPr>
        <p:spPr>
          <a:xfrm>
            <a:off x="3620057" y="2254803"/>
            <a:ext cx="6789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 윤범상 팀장,</a:t>
            </a:r>
            <a:endParaRPr sz="200"/>
          </a:p>
        </p:txBody>
      </p:sp>
      <p:cxnSp>
        <p:nvCxnSpPr>
          <p:cNvPr id="1301" name="Google Shape;1301;p30"/>
          <p:cNvCxnSpPr/>
          <p:nvPr/>
        </p:nvCxnSpPr>
        <p:spPr>
          <a:xfrm>
            <a:off x="2117125" y="2553900"/>
            <a:ext cx="40749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02" name="Google Shape;1302;p30"/>
          <p:cNvSpPr txBox="1"/>
          <p:nvPr/>
        </p:nvSpPr>
        <p:spPr>
          <a:xfrm>
            <a:off x="5671053" y="1675249"/>
            <a:ext cx="1836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수정</a:t>
            </a:r>
            <a:endParaRPr b="1" sz="200"/>
          </a:p>
        </p:txBody>
      </p:sp>
      <p:sp>
        <p:nvSpPr>
          <p:cNvPr id="1303" name="Google Shape;1303;p30"/>
          <p:cNvSpPr txBox="1"/>
          <p:nvPr/>
        </p:nvSpPr>
        <p:spPr>
          <a:xfrm>
            <a:off x="2470200" y="3439700"/>
            <a:ext cx="795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추가</a:t>
            </a:r>
            <a:endParaRPr b="1" sz="200"/>
          </a:p>
        </p:txBody>
      </p:sp>
      <p:sp>
        <p:nvSpPr>
          <p:cNvPr id="1304" name="Google Shape;1304;p30"/>
          <p:cNvSpPr txBox="1"/>
          <p:nvPr/>
        </p:nvSpPr>
        <p:spPr>
          <a:xfrm>
            <a:off x="5357275" y="3463600"/>
            <a:ext cx="795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추가</a:t>
            </a:r>
            <a:endParaRPr b="1" sz="200"/>
          </a:p>
        </p:txBody>
      </p:sp>
      <p:grpSp>
        <p:nvGrpSpPr>
          <p:cNvPr id="1305" name="Google Shape;1305;p30"/>
          <p:cNvGrpSpPr/>
          <p:nvPr/>
        </p:nvGrpSpPr>
        <p:grpSpPr>
          <a:xfrm>
            <a:off x="1132757" y="3365450"/>
            <a:ext cx="1349100" cy="300900"/>
            <a:chOff x="1070532" y="2719650"/>
            <a:chExt cx="1349100" cy="300900"/>
          </a:xfrm>
        </p:grpSpPr>
        <p:sp>
          <p:nvSpPr>
            <p:cNvPr id="1306" name="Google Shape;1306;p30"/>
            <p:cNvSpPr txBox="1"/>
            <p:nvPr/>
          </p:nvSpPr>
          <p:spPr>
            <a:xfrm>
              <a:off x="1070532" y="2719650"/>
              <a:ext cx="1349100" cy="30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/>
                <a:t>매출내역</a:t>
              </a:r>
              <a:endParaRPr b="1" sz="300"/>
            </a:p>
          </p:txBody>
        </p:sp>
        <p:sp>
          <p:nvSpPr>
            <p:cNvPr id="1307" name="Google Shape;1307;p30"/>
            <p:cNvSpPr txBox="1"/>
            <p:nvPr/>
          </p:nvSpPr>
          <p:spPr>
            <a:xfrm>
              <a:off x="1534300" y="2719650"/>
              <a:ext cx="173400" cy="30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100">
                  <a:solidFill>
                    <a:srgbClr val="999999"/>
                  </a:solidFill>
                </a:rPr>
                <a:t>2</a:t>
              </a:r>
              <a:endParaRPr b="1" sz="600">
                <a:solidFill>
                  <a:srgbClr val="999999"/>
                </a:solidFill>
              </a:endParaRPr>
            </a:p>
          </p:txBody>
        </p:sp>
      </p:grpSp>
      <p:grpSp>
        <p:nvGrpSpPr>
          <p:cNvPr id="1308" name="Google Shape;1308;p30"/>
          <p:cNvGrpSpPr/>
          <p:nvPr/>
        </p:nvGrpSpPr>
        <p:grpSpPr>
          <a:xfrm>
            <a:off x="3537450" y="3364750"/>
            <a:ext cx="1349100" cy="300900"/>
            <a:chOff x="3276575" y="3310600"/>
            <a:chExt cx="1349100" cy="300900"/>
          </a:xfrm>
        </p:grpSpPr>
        <p:sp>
          <p:nvSpPr>
            <p:cNvPr id="1309" name="Google Shape;1309;p30"/>
            <p:cNvSpPr txBox="1"/>
            <p:nvPr/>
          </p:nvSpPr>
          <p:spPr>
            <a:xfrm>
              <a:off x="3276575" y="3310600"/>
              <a:ext cx="1349100" cy="30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/>
                <a:t>세부일정</a:t>
              </a:r>
              <a:endParaRPr b="1" sz="300"/>
            </a:p>
          </p:txBody>
        </p:sp>
        <p:sp>
          <p:nvSpPr>
            <p:cNvPr id="1310" name="Google Shape;1310;p30"/>
            <p:cNvSpPr txBox="1"/>
            <p:nvPr/>
          </p:nvSpPr>
          <p:spPr>
            <a:xfrm>
              <a:off x="3759800" y="3310600"/>
              <a:ext cx="173400" cy="30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100">
                  <a:solidFill>
                    <a:srgbClr val="999999"/>
                  </a:solidFill>
                </a:rPr>
                <a:t>4</a:t>
              </a:r>
              <a:endParaRPr b="1" sz="600">
                <a:solidFill>
                  <a:srgbClr val="999999"/>
                </a:solidFill>
              </a:endParaRPr>
            </a:p>
          </p:txBody>
        </p:sp>
      </p:grpSp>
      <p:sp>
        <p:nvSpPr>
          <p:cNvPr id="1311" name="Google Shape;1311;p30"/>
          <p:cNvSpPr txBox="1"/>
          <p:nvPr/>
        </p:nvSpPr>
        <p:spPr>
          <a:xfrm>
            <a:off x="4174823" y="2254789"/>
            <a:ext cx="5544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이근학 차석</a:t>
            </a:r>
            <a:endParaRPr sz="200"/>
          </a:p>
        </p:txBody>
      </p:sp>
      <p:sp>
        <p:nvSpPr>
          <p:cNvPr id="1312" name="Google Shape;1312;p30"/>
          <p:cNvSpPr txBox="1"/>
          <p:nvPr/>
        </p:nvSpPr>
        <p:spPr>
          <a:xfrm>
            <a:off x="5649876" y="3882384"/>
            <a:ext cx="98400" cy="1071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rgbClr val="FFFFFF"/>
                </a:solidFill>
              </a:rPr>
              <a:t>6</a:t>
            </a:r>
            <a:endParaRPr sz="700">
              <a:solidFill>
                <a:srgbClr val="FFFFFF"/>
              </a:solidFill>
            </a:endParaRPr>
          </a:p>
        </p:txBody>
      </p:sp>
      <p:grpSp>
        <p:nvGrpSpPr>
          <p:cNvPr id="1313" name="Google Shape;1313;p30"/>
          <p:cNvGrpSpPr/>
          <p:nvPr/>
        </p:nvGrpSpPr>
        <p:grpSpPr>
          <a:xfrm>
            <a:off x="177326" y="1224246"/>
            <a:ext cx="795000" cy="1222766"/>
            <a:chOff x="177326" y="1224246"/>
            <a:chExt cx="795000" cy="1222766"/>
          </a:xfrm>
        </p:grpSpPr>
        <p:sp>
          <p:nvSpPr>
            <p:cNvPr id="1314" name="Google Shape;1314;p30"/>
            <p:cNvSpPr txBox="1"/>
            <p:nvPr/>
          </p:nvSpPr>
          <p:spPr>
            <a:xfrm>
              <a:off x="177326" y="1457655"/>
              <a:ext cx="795000" cy="2142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15" name="Google Shape;1315;p30"/>
            <p:cNvGrpSpPr/>
            <p:nvPr/>
          </p:nvGrpSpPr>
          <p:grpSpPr>
            <a:xfrm>
              <a:off x="400827" y="1224246"/>
              <a:ext cx="501708" cy="1222766"/>
              <a:chOff x="361218" y="1335150"/>
              <a:chExt cx="838135" cy="1529987"/>
            </a:xfrm>
          </p:grpSpPr>
          <p:sp>
            <p:nvSpPr>
              <p:cNvPr id="1316" name="Google Shape;1316;p30"/>
              <p:cNvSpPr txBox="1"/>
              <p:nvPr/>
            </p:nvSpPr>
            <p:spPr>
              <a:xfrm>
                <a:off x="383353" y="1335150"/>
                <a:ext cx="439800" cy="21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/>
                  <a:t>홈</a:t>
                </a:r>
                <a:endParaRPr sz="300"/>
              </a:p>
            </p:txBody>
          </p:sp>
          <p:sp>
            <p:nvSpPr>
              <p:cNvPr id="1317" name="Google Shape;1317;p30"/>
              <p:cNvSpPr txBox="1"/>
              <p:nvPr/>
            </p:nvSpPr>
            <p:spPr>
              <a:xfrm>
                <a:off x="361218" y="1653066"/>
                <a:ext cx="624900" cy="21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/>
                  <a:t>고객사</a:t>
                </a:r>
                <a:endParaRPr sz="300"/>
              </a:p>
            </p:txBody>
          </p:sp>
          <p:sp>
            <p:nvSpPr>
              <p:cNvPr id="1318" name="Google Shape;1318;p30"/>
              <p:cNvSpPr txBox="1"/>
              <p:nvPr/>
            </p:nvSpPr>
            <p:spPr>
              <a:xfrm>
                <a:off x="368552" y="1959505"/>
                <a:ext cx="816000" cy="21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/>
                  <a:t>내 조직</a:t>
                </a:r>
                <a:endParaRPr sz="300"/>
              </a:p>
            </p:txBody>
          </p:sp>
          <p:sp>
            <p:nvSpPr>
              <p:cNvPr id="1319" name="Google Shape;1319;p30"/>
              <p:cNvSpPr txBox="1"/>
              <p:nvPr/>
            </p:nvSpPr>
            <p:spPr>
              <a:xfrm>
                <a:off x="383353" y="2301040"/>
                <a:ext cx="816000" cy="21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/>
                  <a:t>내 정보</a:t>
                </a:r>
                <a:endParaRPr sz="300"/>
              </a:p>
            </p:txBody>
          </p:sp>
          <p:sp>
            <p:nvSpPr>
              <p:cNvPr id="1320" name="Google Shape;1320;p30"/>
              <p:cNvSpPr txBox="1"/>
              <p:nvPr/>
            </p:nvSpPr>
            <p:spPr>
              <a:xfrm>
                <a:off x="383353" y="2650937"/>
                <a:ext cx="816000" cy="21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/>
                  <a:t>관리자</a:t>
                </a:r>
                <a:endParaRPr sz="300"/>
              </a:p>
            </p:txBody>
          </p:sp>
        </p:grpSp>
      </p:grpSp>
      <p:sp>
        <p:nvSpPr>
          <p:cNvPr id="1321" name="Google Shape;1321;p30"/>
          <p:cNvSpPr txBox="1"/>
          <p:nvPr/>
        </p:nvSpPr>
        <p:spPr>
          <a:xfrm>
            <a:off x="5975853" y="1675249"/>
            <a:ext cx="1836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삭제</a:t>
            </a:r>
            <a:endParaRPr b="1" sz="200"/>
          </a:p>
        </p:txBody>
      </p:sp>
      <p:sp>
        <p:nvSpPr>
          <p:cNvPr id="1322" name="Google Shape;1322;p30"/>
          <p:cNvSpPr txBox="1"/>
          <p:nvPr/>
        </p:nvSpPr>
        <p:spPr>
          <a:xfrm>
            <a:off x="1231037" y="2600250"/>
            <a:ext cx="8280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프로젝트 기간</a:t>
            </a:r>
            <a:endParaRPr b="1" sz="300"/>
          </a:p>
        </p:txBody>
      </p:sp>
      <p:sp>
        <p:nvSpPr>
          <p:cNvPr id="1323" name="Google Shape;1323;p30"/>
          <p:cNvSpPr/>
          <p:nvPr/>
        </p:nvSpPr>
        <p:spPr>
          <a:xfrm>
            <a:off x="1099500" y="3676500"/>
            <a:ext cx="2165700" cy="1692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4" name="Google Shape;1324;p30"/>
          <p:cNvSpPr/>
          <p:nvPr/>
        </p:nvSpPr>
        <p:spPr>
          <a:xfrm>
            <a:off x="3537450" y="3676500"/>
            <a:ext cx="2622000" cy="2067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25" name="Google Shape;1325;p30"/>
          <p:cNvGrpSpPr/>
          <p:nvPr/>
        </p:nvGrpSpPr>
        <p:grpSpPr>
          <a:xfrm>
            <a:off x="1068925" y="4450029"/>
            <a:ext cx="2189700" cy="636438"/>
            <a:chOff x="1068925" y="3727850"/>
            <a:chExt cx="2189700" cy="636438"/>
          </a:xfrm>
        </p:grpSpPr>
        <p:sp>
          <p:nvSpPr>
            <p:cNvPr id="1326" name="Google Shape;1326;p30"/>
            <p:cNvSpPr txBox="1"/>
            <p:nvPr/>
          </p:nvSpPr>
          <p:spPr>
            <a:xfrm>
              <a:off x="1359790" y="4128748"/>
              <a:ext cx="678900" cy="13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500,000원</a:t>
              </a:r>
              <a:endParaRPr sz="200"/>
            </a:p>
          </p:txBody>
        </p:sp>
        <p:sp>
          <p:nvSpPr>
            <p:cNvPr id="1327" name="Google Shape;1327;p30"/>
            <p:cNvSpPr txBox="1"/>
            <p:nvPr/>
          </p:nvSpPr>
          <p:spPr>
            <a:xfrm>
              <a:off x="2106875" y="4135385"/>
              <a:ext cx="678900" cy="13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2020-10-10</a:t>
              </a:r>
              <a:endParaRPr sz="200"/>
            </a:p>
          </p:txBody>
        </p:sp>
        <p:sp>
          <p:nvSpPr>
            <p:cNvPr id="1328" name="Google Shape;1328;p30"/>
            <p:cNvSpPr txBox="1"/>
            <p:nvPr/>
          </p:nvSpPr>
          <p:spPr>
            <a:xfrm>
              <a:off x="1344875" y="3727850"/>
              <a:ext cx="492300" cy="13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배병문 PM</a:t>
              </a:r>
              <a:endParaRPr sz="200"/>
            </a:p>
          </p:txBody>
        </p:sp>
        <p:sp>
          <p:nvSpPr>
            <p:cNvPr id="1329" name="Google Shape;1329;p30"/>
            <p:cNvSpPr/>
            <p:nvPr/>
          </p:nvSpPr>
          <p:spPr>
            <a:xfrm>
              <a:off x="1237850" y="3884340"/>
              <a:ext cx="452100" cy="21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91425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/>
                <a:t>착수금</a:t>
              </a:r>
              <a:endParaRPr b="1" sz="800"/>
            </a:p>
          </p:txBody>
        </p:sp>
        <p:cxnSp>
          <p:nvCxnSpPr>
            <p:cNvPr id="1330" name="Google Shape;1330;p30"/>
            <p:cNvCxnSpPr/>
            <p:nvPr/>
          </p:nvCxnSpPr>
          <p:spPr>
            <a:xfrm>
              <a:off x="1068925" y="4364288"/>
              <a:ext cx="2189700" cy="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331" name="Google Shape;1331;p30"/>
            <p:cNvSpPr txBox="1"/>
            <p:nvPr/>
          </p:nvSpPr>
          <p:spPr>
            <a:xfrm>
              <a:off x="2749659" y="3727850"/>
              <a:ext cx="183600" cy="13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수정</a:t>
              </a:r>
              <a:endParaRPr sz="200"/>
            </a:p>
          </p:txBody>
        </p:sp>
        <p:sp>
          <p:nvSpPr>
            <p:cNvPr id="1332" name="Google Shape;1332;p30"/>
            <p:cNvSpPr txBox="1"/>
            <p:nvPr/>
          </p:nvSpPr>
          <p:spPr>
            <a:xfrm>
              <a:off x="3021275" y="3727850"/>
              <a:ext cx="183600" cy="13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삭제</a:t>
              </a:r>
              <a:endParaRPr sz="200"/>
            </a:p>
          </p:txBody>
        </p:sp>
      </p:grpSp>
      <p:grpSp>
        <p:nvGrpSpPr>
          <p:cNvPr id="1333" name="Google Shape;1333;p30"/>
          <p:cNvGrpSpPr/>
          <p:nvPr/>
        </p:nvGrpSpPr>
        <p:grpSpPr>
          <a:xfrm>
            <a:off x="1068925" y="3727850"/>
            <a:ext cx="2189700" cy="636438"/>
            <a:chOff x="1068925" y="3727850"/>
            <a:chExt cx="2189700" cy="636438"/>
          </a:xfrm>
        </p:grpSpPr>
        <p:sp>
          <p:nvSpPr>
            <p:cNvPr id="1334" name="Google Shape;1334;p30"/>
            <p:cNvSpPr txBox="1"/>
            <p:nvPr/>
          </p:nvSpPr>
          <p:spPr>
            <a:xfrm>
              <a:off x="1359790" y="4128748"/>
              <a:ext cx="678900" cy="13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500,000원</a:t>
              </a:r>
              <a:endParaRPr sz="200"/>
            </a:p>
          </p:txBody>
        </p:sp>
        <p:sp>
          <p:nvSpPr>
            <p:cNvPr id="1335" name="Google Shape;1335;p30"/>
            <p:cNvSpPr txBox="1"/>
            <p:nvPr/>
          </p:nvSpPr>
          <p:spPr>
            <a:xfrm>
              <a:off x="2106875" y="4135385"/>
              <a:ext cx="678900" cy="13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2020-10-10</a:t>
              </a:r>
              <a:endParaRPr sz="200"/>
            </a:p>
          </p:txBody>
        </p:sp>
        <p:sp>
          <p:nvSpPr>
            <p:cNvPr id="1336" name="Google Shape;1336;p30"/>
            <p:cNvSpPr txBox="1"/>
            <p:nvPr/>
          </p:nvSpPr>
          <p:spPr>
            <a:xfrm>
              <a:off x="1344875" y="3727850"/>
              <a:ext cx="492300" cy="13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윤범상 팀장 </a:t>
              </a:r>
              <a:endParaRPr sz="200"/>
            </a:p>
          </p:txBody>
        </p:sp>
        <p:sp>
          <p:nvSpPr>
            <p:cNvPr id="1337" name="Google Shape;1337;p30"/>
            <p:cNvSpPr/>
            <p:nvPr/>
          </p:nvSpPr>
          <p:spPr>
            <a:xfrm>
              <a:off x="1237850" y="3884340"/>
              <a:ext cx="452100" cy="21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91425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/>
                <a:t>착수금</a:t>
              </a:r>
              <a:endParaRPr b="1" sz="800"/>
            </a:p>
          </p:txBody>
        </p:sp>
        <p:cxnSp>
          <p:nvCxnSpPr>
            <p:cNvPr id="1338" name="Google Shape;1338;p30"/>
            <p:cNvCxnSpPr/>
            <p:nvPr/>
          </p:nvCxnSpPr>
          <p:spPr>
            <a:xfrm>
              <a:off x="1068925" y="4364288"/>
              <a:ext cx="2189700" cy="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339" name="Google Shape;1339;p30"/>
            <p:cNvSpPr txBox="1"/>
            <p:nvPr/>
          </p:nvSpPr>
          <p:spPr>
            <a:xfrm>
              <a:off x="2749659" y="3727850"/>
              <a:ext cx="183600" cy="13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수정</a:t>
              </a:r>
              <a:endParaRPr sz="200"/>
            </a:p>
          </p:txBody>
        </p:sp>
        <p:sp>
          <p:nvSpPr>
            <p:cNvPr id="1340" name="Google Shape;1340;p30"/>
            <p:cNvSpPr txBox="1"/>
            <p:nvPr/>
          </p:nvSpPr>
          <p:spPr>
            <a:xfrm>
              <a:off x="3021275" y="3727850"/>
              <a:ext cx="183600" cy="13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삭제</a:t>
              </a:r>
              <a:endParaRPr sz="200"/>
            </a:p>
          </p:txBody>
        </p:sp>
      </p:grpSp>
      <p:sp>
        <p:nvSpPr>
          <p:cNvPr id="1341" name="Google Shape;1341;p30"/>
          <p:cNvSpPr/>
          <p:nvPr/>
        </p:nvSpPr>
        <p:spPr>
          <a:xfrm>
            <a:off x="3611675" y="3741125"/>
            <a:ext cx="2487600" cy="3453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2" name="Google Shape;1342;p30"/>
          <p:cNvSpPr txBox="1"/>
          <p:nvPr/>
        </p:nvSpPr>
        <p:spPr>
          <a:xfrm>
            <a:off x="5117225" y="3464375"/>
            <a:ext cx="492300" cy="1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2020-10-10</a:t>
            </a:r>
            <a:endParaRPr sz="200"/>
          </a:p>
        </p:txBody>
      </p:sp>
      <p:sp>
        <p:nvSpPr>
          <p:cNvPr id="1343" name="Google Shape;1343;p30"/>
          <p:cNvSpPr/>
          <p:nvPr/>
        </p:nvSpPr>
        <p:spPr>
          <a:xfrm>
            <a:off x="4269750" y="3806825"/>
            <a:ext cx="887700" cy="2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계약내역/서류준비</a:t>
            </a:r>
            <a:endParaRPr b="1" sz="700"/>
          </a:p>
        </p:txBody>
      </p:sp>
      <p:grpSp>
        <p:nvGrpSpPr>
          <p:cNvPr id="1344" name="Google Shape;1344;p30"/>
          <p:cNvGrpSpPr/>
          <p:nvPr/>
        </p:nvGrpSpPr>
        <p:grpSpPr>
          <a:xfrm>
            <a:off x="3559476" y="3837225"/>
            <a:ext cx="587038" cy="136809"/>
            <a:chOff x="3559476" y="3837225"/>
            <a:chExt cx="587038" cy="136809"/>
          </a:xfrm>
        </p:grpSpPr>
        <p:sp>
          <p:nvSpPr>
            <p:cNvPr id="1345" name="Google Shape;1345;p30"/>
            <p:cNvSpPr txBox="1"/>
            <p:nvPr/>
          </p:nvSpPr>
          <p:spPr>
            <a:xfrm>
              <a:off x="3962915" y="3837234"/>
              <a:ext cx="183600" cy="13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500"/>
                <a:t>완료</a:t>
              </a:r>
              <a:endParaRPr sz="100"/>
            </a:p>
          </p:txBody>
        </p:sp>
        <p:sp>
          <p:nvSpPr>
            <p:cNvPr id="1346" name="Google Shape;1346;p30"/>
            <p:cNvSpPr txBox="1"/>
            <p:nvPr/>
          </p:nvSpPr>
          <p:spPr>
            <a:xfrm>
              <a:off x="3559476" y="3837225"/>
              <a:ext cx="244500" cy="13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500"/>
                <a:t>미완료</a:t>
              </a:r>
              <a:endParaRPr sz="100"/>
            </a:p>
          </p:txBody>
        </p:sp>
        <p:grpSp>
          <p:nvGrpSpPr>
            <p:cNvPr id="1347" name="Google Shape;1347;p30"/>
            <p:cNvGrpSpPr/>
            <p:nvPr/>
          </p:nvGrpSpPr>
          <p:grpSpPr>
            <a:xfrm>
              <a:off x="3815563" y="3882366"/>
              <a:ext cx="149028" cy="53474"/>
              <a:chOff x="-342647" y="1320725"/>
              <a:chExt cx="554418" cy="213894"/>
            </a:xfrm>
          </p:grpSpPr>
          <p:sp>
            <p:nvSpPr>
              <p:cNvPr id="1348" name="Google Shape;1348;p30"/>
              <p:cNvSpPr/>
              <p:nvPr/>
            </p:nvSpPr>
            <p:spPr>
              <a:xfrm>
                <a:off x="-342647" y="1320725"/>
                <a:ext cx="554418" cy="213894"/>
              </a:xfrm>
              <a:prstGeom prst="flowChartTerminator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9" name="Google Shape;1349;p30"/>
              <p:cNvSpPr/>
              <p:nvPr/>
            </p:nvSpPr>
            <p:spPr>
              <a:xfrm>
                <a:off x="-25562" y="1339775"/>
                <a:ext cx="183600" cy="175800"/>
              </a:xfrm>
              <a:prstGeom prst="ellipse">
                <a:avLst/>
              </a:prstGeom>
              <a:solidFill>
                <a:srgbClr val="999999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50" name="Google Shape;1350;p30"/>
          <p:cNvGrpSpPr/>
          <p:nvPr/>
        </p:nvGrpSpPr>
        <p:grpSpPr>
          <a:xfrm>
            <a:off x="3611675" y="4566206"/>
            <a:ext cx="2487600" cy="345300"/>
            <a:chOff x="3611675" y="4161900"/>
            <a:chExt cx="2487600" cy="345300"/>
          </a:xfrm>
        </p:grpSpPr>
        <p:sp>
          <p:nvSpPr>
            <p:cNvPr id="1351" name="Google Shape;1351;p30"/>
            <p:cNvSpPr/>
            <p:nvPr/>
          </p:nvSpPr>
          <p:spPr>
            <a:xfrm>
              <a:off x="3611675" y="4161900"/>
              <a:ext cx="2487600" cy="3453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30"/>
            <p:cNvSpPr txBox="1"/>
            <p:nvPr/>
          </p:nvSpPr>
          <p:spPr>
            <a:xfrm>
              <a:off x="3669425" y="4246285"/>
              <a:ext cx="492300" cy="13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2020-08-10</a:t>
              </a:r>
              <a:endParaRPr sz="200"/>
            </a:p>
          </p:txBody>
        </p:sp>
        <p:sp>
          <p:nvSpPr>
            <p:cNvPr id="1353" name="Google Shape;1353;p30"/>
            <p:cNvSpPr/>
            <p:nvPr/>
          </p:nvSpPr>
          <p:spPr>
            <a:xfrm>
              <a:off x="4345950" y="4217568"/>
              <a:ext cx="887700" cy="21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91425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/>
                <a:t>인적요소 검토 </a:t>
              </a:r>
              <a:endParaRPr b="1" sz="700"/>
            </a:p>
          </p:txBody>
        </p:sp>
        <p:sp>
          <p:nvSpPr>
            <p:cNvPr id="1354" name="Google Shape;1354;p30"/>
            <p:cNvSpPr txBox="1"/>
            <p:nvPr/>
          </p:nvSpPr>
          <p:spPr>
            <a:xfrm>
              <a:off x="5867915" y="4264568"/>
              <a:ext cx="183600" cy="13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500"/>
                <a:t>완료</a:t>
              </a:r>
              <a:endParaRPr sz="100"/>
            </a:p>
          </p:txBody>
        </p:sp>
        <p:sp>
          <p:nvSpPr>
            <p:cNvPr id="1355" name="Google Shape;1355;p30"/>
            <p:cNvSpPr txBox="1"/>
            <p:nvPr/>
          </p:nvSpPr>
          <p:spPr>
            <a:xfrm>
              <a:off x="5464476" y="4264560"/>
              <a:ext cx="244500" cy="13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500"/>
                <a:t>미완료</a:t>
              </a:r>
              <a:endParaRPr sz="100"/>
            </a:p>
          </p:txBody>
        </p:sp>
        <p:grpSp>
          <p:nvGrpSpPr>
            <p:cNvPr id="1356" name="Google Shape;1356;p30"/>
            <p:cNvGrpSpPr/>
            <p:nvPr/>
          </p:nvGrpSpPr>
          <p:grpSpPr>
            <a:xfrm>
              <a:off x="5720563" y="4309700"/>
              <a:ext cx="149028" cy="53474"/>
              <a:chOff x="-342647" y="1320725"/>
              <a:chExt cx="554418" cy="213894"/>
            </a:xfrm>
          </p:grpSpPr>
          <p:sp>
            <p:nvSpPr>
              <p:cNvPr id="1357" name="Google Shape;1357;p30"/>
              <p:cNvSpPr/>
              <p:nvPr/>
            </p:nvSpPr>
            <p:spPr>
              <a:xfrm>
                <a:off x="-342647" y="1320725"/>
                <a:ext cx="554418" cy="213894"/>
              </a:xfrm>
              <a:prstGeom prst="flowChartTerminator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8" name="Google Shape;1358;p30"/>
              <p:cNvSpPr/>
              <p:nvPr/>
            </p:nvSpPr>
            <p:spPr>
              <a:xfrm>
                <a:off x="-25562" y="1339775"/>
                <a:ext cx="183600" cy="175800"/>
              </a:xfrm>
              <a:prstGeom prst="ellipse">
                <a:avLst/>
              </a:prstGeom>
              <a:solidFill>
                <a:srgbClr val="999999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359" name="Google Shape;1359;p30"/>
          <p:cNvSpPr/>
          <p:nvPr/>
        </p:nvSpPr>
        <p:spPr>
          <a:xfrm>
            <a:off x="3611675" y="4064975"/>
            <a:ext cx="2487600" cy="4431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60" name="Google Shape;1360;p30"/>
          <p:cNvGrpSpPr/>
          <p:nvPr/>
        </p:nvGrpSpPr>
        <p:grpSpPr>
          <a:xfrm>
            <a:off x="5751324" y="4088940"/>
            <a:ext cx="316090" cy="136800"/>
            <a:chOff x="2888785" y="3727850"/>
            <a:chExt cx="316090" cy="136800"/>
          </a:xfrm>
        </p:grpSpPr>
        <p:sp>
          <p:nvSpPr>
            <p:cNvPr id="1361" name="Google Shape;1361;p30"/>
            <p:cNvSpPr txBox="1"/>
            <p:nvPr/>
          </p:nvSpPr>
          <p:spPr>
            <a:xfrm>
              <a:off x="2888785" y="3727850"/>
              <a:ext cx="183600" cy="13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400"/>
                <a:t>수정</a:t>
              </a:r>
              <a:endParaRPr sz="100"/>
            </a:p>
          </p:txBody>
        </p:sp>
        <p:sp>
          <p:nvSpPr>
            <p:cNvPr id="1362" name="Google Shape;1362;p30"/>
            <p:cNvSpPr txBox="1"/>
            <p:nvPr/>
          </p:nvSpPr>
          <p:spPr>
            <a:xfrm>
              <a:off x="3021275" y="3727850"/>
              <a:ext cx="183600" cy="13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400"/>
                <a:t>삭제</a:t>
              </a:r>
              <a:endParaRPr sz="100"/>
            </a:p>
          </p:txBody>
        </p:sp>
      </p:grpSp>
      <p:sp>
        <p:nvSpPr>
          <p:cNvPr id="1363" name="Google Shape;1363;p30"/>
          <p:cNvSpPr txBox="1"/>
          <p:nvPr/>
        </p:nvSpPr>
        <p:spPr>
          <a:xfrm>
            <a:off x="4356275" y="4108850"/>
            <a:ext cx="13803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500"/>
              <a:t>  특이사항 없음 </a:t>
            </a:r>
            <a:endParaRPr b="1"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500"/>
              <a:t>  기존과 동일한 프로세스로 진행 예정 </a:t>
            </a:r>
            <a:endParaRPr b="1"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500"/>
              <a:t>  상담 준비 철저히 </a:t>
            </a:r>
            <a:endParaRPr b="1" sz="500"/>
          </a:p>
        </p:txBody>
      </p:sp>
      <p:sp>
        <p:nvSpPr>
          <p:cNvPr id="1364" name="Google Shape;1364;p30"/>
          <p:cNvSpPr txBox="1"/>
          <p:nvPr/>
        </p:nvSpPr>
        <p:spPr>
          <a:xfrm>
            <a:off x="4395838" y="4371293"/>
            <a:ext cx="442200" cy="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500" u="sng"/>
              <a:t>계약서.pdf</a:t>
            </a:r>
            <a:endParaRPr b="1" sz="500" u="sng"/>
          </a:p>
        </p:txBody>
      </p:sp>
      <p:sp>
        <p:nvSpPr>
          <p:cNvPr id="1365" name="Google Shape;1365;p30"/>
          <p:cNvSpPr txBox="1"/>
          <p:nvPr/>
        </p:nvSpPr>
        <p:spPr>
          <a:xfrm>
            <a:off x="4262239" y="4333478"/>
            <a:ext cx="98400" cy="1071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1</a:t>
            </a:r>
            <a:endParaRPr b="1" sz="700">
              <a:solidFill>
                <a:srgbClr val="FFFFFF"/>
              </a:solidFill>
            </a:endParaRPr>
          </a:p>
        </p:txBody>
      </p:sp>
      <p:grpSp>
        <p:nvGrpSpPr>
          <p:cNvPr id="1366" name="Google Shape;1366;p30"/>
          <p:cNvGrpSpPr/>
          <p:nvPr/>
        </p:nvGrpSpPr>
        <p:grpSpPr>
          <a:xfrm>
            <a:off x="3663172" y="2838935"/>
            <a:ext cx="225981" cy="102006"/>
            <a:chOff x="-342647" y="1320725"/>
            <a:chExt cx="554418" cy="213894"/>
          </a:xfrm>
        </p:grpSpPr>
        <p:sp>
          <p:nvSpPr>
            <p:cNvPr id="1367" name="Google Shape;1367;p30"/>
            <p:cNvSpPr/>
            <p:nvPr/>
          </p:nvSpPr>
          <p:spPr>
            <a:xfrm>
              <a:off x="-342647" y="1320725"/>
              <a:ext cx="554418" cy="213894"/>
            </a:xfrm>
            <a:prstGeom prst="flowChartTerminator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30"/>
            <p:cNvSpPr/>
            <p:nvPr/>
          </p:nvSpPr>
          <p:spPr>
            <a:xfrm>
              <a:off x="-299246" y="1339791"/>
              <a:ext cx="183600" cy="175800"/>
            </a:xfrm>
            <a:prstGeom prst="ellipse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69" name="Google Shape;1369;p30"/>
          <p:cNvGrpSpPr/>
          <p:nvPr/>
        </p:nvGrpSpPr>
        <p:grpSpPr>
          <a:xfrm>
            <a:off x="3604650" y="4980344"/>
            <a:ext cx="2487600" cy="345300"/>
            <a:chOff x="3604650" y="4582675"/>
            <a:chExt cx="2487600" cy="345300"/>
          </a:xfrm>
        </p:grpSpPr>
        <p:sp>
          <p:nvSpPr>
            <p:cNvPr id="1370" name="Google Shape;1370;p30"/>
            <p:cNvSpPr/>
            <p:nvPr/>
          </p:nvSpPr>
          <p:spPr>
            <a:xfrm>
              <a:off x="3604650" y="4582675"/>
              <a:ext cx="2487600" cy="3453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30"/>
            <p:cNvSpPr txBox="1"/>
            <p:nvPr/>
          </p:nvSpPr>
          <p:spPr>
            <a:xfrm>
              <a:off x="3669425" y="4690212"/>
              <a:ext cx="492300" cy="13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>
                  <a:solidFill>
                    <a:srgbClr val="999999"/>
                  </a:solidFill>
                </a:rPr>
                <a:t> -</a:t>
              </a:r>
              <a:endParaRPr sz="200">
                <a:solidFill>
                  <a:srgbClr val="999999"/>
                </a:solidFill>
              </a:endParaRPr>
            </a:p>
          </p:txBody>
        </p:sp>
        <p:sp>
          <p:nvSpPr>
            <p:cNvPr id="1372" name="Google Shape;1372;p30"/>
            <p:cNvSpPr/>
            <p:nvPr/>
          </p:nvSpPr>
          <p:spPr>
            <a:xfrm>
              <a:off x="4345950" y="4651662"/>
              <a:ext cx="887700" cy="21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91425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>
                  <a:solidFill>
                    <a:srgbClr val="999999"/>
                  </a:solidFill>
                </a:rPr>
                <a:t>물리적 요소 검토</a:t>
              </a:r>
              <a:endParaRPr b="1" sz="700">
                <a:solidFill>
                  <a:srgbClr val="999999"/>
                </a:solidFill>
              </a:endParaRPr>
            </a:p>
          </p:txBody>
        </p:sp>
        <p:sp>
          <p:nvSpPr>
            <p:cNvPr id="1373" name="Google Shape;1373;p30"/>
            <p:cNvSpPr txBox="1"/>
            <p:nvPr/>
          </p:nvSpPr>
          <p:spPr>
            <a:xfrm>
              <a:off x="5867915" y="4682071"/>
              <a:ext cx="183600" cy="13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500">
                  <a:solidFill>
                    <a:srgbClr val="999999"/>
                  </a:solidFill>
                </a:rPr>
                <a:t>완료</a:t>
              </a:r>
              <a:endParaRPr sz="100">
                <a:solidFill>
                  <a:srgbClr val="999999"/>
                </a:solidFill>
              </a:endParaRPr>
            </a:p>
          </p:txBody>
        </p:sp>
        <p:sp>
          <p:nvSpPr>
            <p:cNvPr id="1374" name="Google Shape;1374;p30"/>
            <p:cNvSpPr txBox="1"/>
            <p:nvPr/>
          </p:nvSpPr>
          <p:spPr>
            <a:xfrm>
              <a:off x="5464476" y="4682062"/>
              <a:ext cx="244500" cy="13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500">
                  <a:solidFill>
                    <a:srgbClr val="999999"/>
                  </a:solidFill>
                </a:rPr>
                <a:t>미완료</a:t>
              </a:r>
              <a:endParaRPr sz="100">
                <a:solidFill>
                  <a:srgbClr val="999999"/>
                </a:solidFill>
              </a:endParaRPr>
            </a:p>
          </p:txBody>
        </p:sp>
        <p:grpSp>
          <p:nvGrpSpPr>
            <p:cNvPr id="1375" name="Google Shape;1375;p30"/>
            <p:cNvGrpSpPr/>
            <p:nvPr/>
          </p:nvGrpSpPr>
          <p:grpSpPr>
            <a:xfrm>
              <a:off x="5720563" y="4727203"/>
              <a:ext cx="149028" cy="53474"/>
              <a:chOff x="-342647" y="1320725"/>
              <a:chExt cx="554418" cy="213894"/>
            </a:xfrm>
          </p:grpSpPr>
          <p:sp>
            <p:nvSpPr>
              <p:cNvPr id="1376" name="Google Shape;1376;p30"/>
              <p:cNvSpPr/>
              <p:nvPr/>
            </p:nvSpPr>
            <p:spPr>
              <a:xfrm>
                <a:off x="-342647" y="1320725"/>
                <a:ext cx="554418" cy="213894"/>
              </a:xfrm>
              <a:prstGeom prst="flowChartTerminator">
                <a:avLst/>
              </a:prstGeom>
              <a:solidFill>
                <a:srgbClr val="B7B7B7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7" name="Google Shape;1377;p30"/>
              <p:cNvSpPr/>
              <p:nvPr/>
            </p:nvSpPr>
            <p:spPr>
              <a:xfrm>
                <a:off x="-291745" y="1345275"/>
                <a:ext cx="183600" cy="175800"/>
              </a:xfrm>
              <a:prstGeom prst="ellipse">
                <a:avLst/>
              </a:prstGeom>
              <a:solidFill>
                <a:srgbClr val="B7B7B7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78" name="Google Shape;1378;p30"/>
          <p:cNvGrpSpPr/>
          <p:nvPr/>
        </p:nvGrpSpPr>
        <p:grpSpPr>
          <a:xfrm>
            <a:off x="3605050" y="5323940"/>
            <a:ext cx="2487600" cy="345308"/>
            <a:chOff x="3611675" y="4064975"/>
            <a:chExt cx="2487600" cy="443100"/>
          </a:xfrm>
        </p:grpSpPr>
        <p:sp>
          <p:nvSpPr>
            <p:cNvPr id="1379" name="Google Shape;1379;p30"/>
            <p:cNvSpPr/>
            <p:nvPr/>
          </p:nvSpPr>
          <p:spPr>
            <a:xfrm>
              <a:off x="3611675" y="4064975"/>
              <a:ext cx="2487600" cy="4431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80" name="Google Shape;1380;p30"/>
            <p:cNvGrpSpPr/>
            <p:nvPr/>
          </p:nvGrpSpPr>
          <p:grpSpPr>
            <a:xfrm>
              <a:off x="5751324" y="4088940"/>
              <a:ext cx="316090" cy="136800"/>
              <a:chOff x="2888785" y="3727850"/>
              <a:chExt cx="316090" cy="136800"/>
            </a:xfrm>
          </p:grpSpPr>
          <p:sp>
            <p:nvSpPr>
              <p:cNvPr id="1381" name="Google Shape;1381;p30"/>
              <p:cNvSpPr txBox="1"/>
              <p:nvPr/>
            </p:nvSpPr>
            <p:spPr>
              <a:xfrm>
                <a:off x="2888785" y="3727850"/>
                <a:ext cx="183600" cy="136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400"/>
                  <a:t>수정</a:t>
                </a:r>
                <a:endParaRPr sz="100"/>
              </a:p>
            </p:txBody>
          </p:sp>
          <p:sp>
            <p:nvSpPr>
              <p:cNvPr id="1382" name="Google Shape;1382;p30"/>
              <p:cNvSpPr txBox="1"/>
              <p:nvPr/>
            </p:nvSpPr>
            <p:spPr>
              <a:xfrm>
                <a:off x="3021275" y="3727850"/>
                <a:ext cx="183600" cy="136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400"/>
                  <a:t>삭제</a:t>
                </a:r>
                <a:endParaRPr sz="100"/>
              </a:p>
            </p:txBody>
          </p:sp>
        </p:grpSp>
        <p:sp>
          <p:nvSpPr>
            <p:cNvPr id="1383" name="Google Shape;1383;p30"/>
            <p:cNvSpPr txBox="1"/>
            <p:nvPr/>
          </p:nvSpPr>
          <p:spPr>
            <a:xfrm>
              <a:off x="4450247" y="4142012"/>
              <a:ext cx="940200" cy="23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500">
                  <a:solidFill>
                    <a:srgbClr val="666666"/>
                  </a:solidFill>
                </a:rPr>
                <a:t>등록된 메모가 없습니다</a:t>
              </a:r>
              <a:endParaRPr b="1" sz="500">
                <a:solidFill>
                  <a:srgbClr val="666666"/>
                </a:solidFill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" name="Google Shape;61;p14"/>
          <p:cNvGraphicFramePr/>
          <p:nvPr/>
        </p:nvGraphicFramePr>
        <p:xfrm>
          <a:off x="153238" y="2380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{5B3A921C-05A3-44F2-8428-0C0E444FFE19}</a:tableStyleId>
              </a:tblPr>
              <a:tblGrid>
                <a:gridCol w="792975"/>
                <a:gridCol w="1004875"/>
                <a:gridCol w="1166025"/>
                <a:gridCol w="4927625"/>
                <a:gridCol w="946025"/>
              </a:tblGrid>
              <a:tr h="35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Version</a:t>
                      </a:r>
                      <a:endParaRPr b="1" sz="12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Date</a:t>
                      </a:r>
                      <a:endParaRPr b="1" sz="1200"/>
                    </a:p>
                  </a:txBody>
                  <a:tcPr marT="0" marB="0" marR="0" marL="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Page</a:t>
                      </a:r>
                      <a:endParaRPr b="1" sz="1200"/>
                    </a:p>
                  </a:txBody>
                  <a:tcPr marT="0" marB="0" marR="0" marL="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Description</a:t>
                      </a:r>
                      <a:endParaRPr b="1" sz="1200"/>
                    </a:p>
                  </a:txBody>
                  <a:tcPr marT="0" marB="0" marR="0" marL="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Remarks</a:t>
                      </a:r>
                      <a:endParaRPr b="1" sz="1200"/>
                    </a:p>
                  </a:txBody>
                  <a:tcPr marT="0" marB="0" marR="0" marL="0" anchor="ctr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9D9D9"/>
                    </a:solidFill>
                  </a:tcPr>
                </a:tc>
              </a:tr>
              <a:tr h="287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1.0.0</a:t>
                      </a:r>
                      <a:endParaRPr sz="9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2020.11.05</a:t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/>
                        <a:t>최초배포</a:t>
                      </a:r>
                      <a:endParaRPr b="1"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>
                          <a:solidFill>
                            <a:schemeClr val="dk1"/>
                          </a:solidFill>
                        </a:rPr>
                        <a:t>최초배포</a:t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87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1.0.1</a:t>
                      </a:r>
                      <a:endParaRPr sz="9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2020-11-06</a:t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2, 3, 4</a:t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1차 PM님 컨펌 후 IA 수정,</a:t>
                      </a:r>
                      <a:endParaRPr sz="9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설명 수정, 링크추가</a:t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87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1.0.2</a:t>
                      </a:r>
                      <a:endParaRPr sz="9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2020-11-19</a:t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전체</a:t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컨펌 후 설명 수정</a:t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87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1.0.3</a:t>
                      </a:r>
                      <a:endParaRPr sz="9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2020-11-20</a:t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15, 23</a:t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고객사 등록, 수정 - 담당자 팝업 추가</a:t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87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1.0.4</a:t>
                      </a:r>
                      <a:endParaRPr sz="9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2020-11-23</a:t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54~56, 57~</a:t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프로젝트 페이지 삭제, 관리자 페이지 추가</a:t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87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1.0.5</a:t>
                      </a:r>
                      <a:endParaRPr sz="9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2020-11-23</a:t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57 ~</a:t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컨펌 후 수정, 관리자 SB 분리</a:t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87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1.0.6</a:t>
                      </a:r>
                      <a:endParaRPr sz="9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2020-11-27</a:t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전체</a:t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프로젝트, 매출내역, 세부일정 수정</a:t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87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87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87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87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87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87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87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87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" name="Google Shape;66;p15"/>
          <p:cNvGraphicFramePr/>
          <p:nvPr/>
        </p:nvGraphicFramePr>
        <p:xfrm>
          <a:off x="2195025" y="12832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{2BBFDCB0-9FBF-46B7-B557-50BA718FD54D}</a:tableStyleId>
              </a:tblPr>
              <a:tblGrid>
                <a:gridCol w="1109450"/>
                <a:gridCol w="3644475"/>
              </a:tblGrid>
              <a:tr h="4295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명시 정책</a:t>
                      </a:r>
                      <a:endParaRPr b="1" sz="1200"/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상세</a:t>
                      </a:r>
                      <a:endParaRPr b="1" sz="1200"/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71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첨부파일 확장자</a:t>
                      </a:r>
                      <a:endParaRPr sz="900"/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$file_filter="'jpg','JPG','PNG','png','hwp','HWP','XLSX','xlsx','doc','DOC','docx','DOCX','zip','ZIP','xls','XLS','pptx','ppt','txt','pdf','PDF','JPEG','jpeg','mp4','MP4','mp3','MP3','TIF','tif','pdf','PDF','ai','AI','psd','PSD'";</a:t>
                      </a:r>
                      <a:endParaRPr sz="900"/>
                    </a:p>
                  </a:txBody>
                  <a:tcPr marT="0" marB="0" marR="0" marL="10800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9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첨부파일 용량</a:t>
                      </a:r>
                      <a:endParaRPr sz="900"/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100MB</a:t>
                      </a:r>
                      <a:endParaRPr sz="900"/>
                    </a:p>
                  </a:txBody>
                  <a:tcPr marT="0" marB="0" marR="0" marL="10800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4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10800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4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10800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/>
        </p:nvSpPr>
        <p:spPr>
          <a:xfrm>
            <a:off x="1662450" y="2368200"/>
            <a:ext cx="5819100" cy="75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800"/>
              <a:t>고객사 상세 페이지</a:t>
            </a:r>
            <a:endParaRPr b="1" sz="2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800"/>
              <a:t>(프로젝트)</a:t>
            </a:r>
            <a:endParaRPr b="1"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99800"/>
            <a:ext cx="6623000" cy="4643701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7"/>
          <p:cNvSpPr/>
          <p:nvPr/>
        </p:nvSpPr>
        <p:spPr>
          <a:xfrm>
            <a:off x="159300" y="577225"/>
            <a:ext cx="6276600" cy="44553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78" name="Google Shape;78;p17"/>
          <p:cNvGraphicFramePr/>
          <p:nvPr/>
        </p:nvGraphicFramePr>
        <p:xfrm>
          <a:off x="6623000" y="4998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{2BBFDCB0-9FBF-46B7-B557-50BA718FD54D}</a:tableStyleId>
              </a:tblPr>
              <a:tblGrid>
                <a:gridCol w="382850"/>
                <a:gridCol w="1994150"/>
              </a:tblGrid>
              <a:tr h="358075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800">
                          <a:solidFill>
                            <a:schemeClr val="dk1"/>
                          </a:solidFill>
                        </a:rPr>
                        <a:t># 고객사 - 프로젝트 리스트 </a:t>
                      </a:r>
                      <a:endParaRPr b="1" sz="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</a:tr>
              <a:tr h="324050">
                <a:tc gridSpan="2" rowSpan="9"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1. 프로젝트 생성 버튼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- 클릭 시 </a:t>
                      </a:r>
                      <a:r>
                        <a:rPr lang="ko" sz="800" u="sng">
                          <a:solidFill>
                            <a:schemeClr val="hlink"/>
                          </a:solidFill>
                          <a:hlinkClick action="ppaction://hlinksldjump" r:id="rId4"/>
                        </a:rPr>
                        <a:t>프로젝트 등록 페이지</a:t>
                      </a:r>
                      <a:r>
                        <a:rPr lang="ko" sz="800"/>
                        <a:t>로 이동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2. 프로젝트 순서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- 최근 수정된 프로젝트 순으로 노출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9" hMerge="1"/>
              </a:tr>
              <a:tr h="44722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608375">
                <a:tc gridSpan="2" vMerge="1"/>
                <a:tc hMerge="1" vMerge="1"/>
              </a:tr>
              <a:tr h="60837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432700">
                <a:tc gridSpan="2" vMerge="1"/>
                <a:tc hMerge="1" vMerge="1"/>
              </a:tr>
            </a:tbl>
          </a:graphicData>
        </a:graphic>
      </p:graphicFrame>
      <p:sp>
        <p:nvSpPr>
          <p:cNvPr id="79" name="Google Shape;79;p17"/>
          <p:cNvSpPr txBox="1"/>
          <p:nvPr/>
        </p:nvSpPr>
        <p:spPr>
          <a:xfrm>
            <a:off x="851075" y="162825"/>
            <a:ext cx="11988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고객사</a:t>
            </a:r>
            <a:endParaRPr b="1" sz="1000"/>
          </a:p>
        </p:txBody>
      </p:sp>
      <p:sp>
        <p:nvSpPr>
          <p:cNvPr id="80" name="Google Shape;80;p17"/>
          <p:cNvSpPr txBox="1"/>
          <p:nvPr/>
        </p:nvSpPr>
        <p:spPr>
          <a:xfrm>
            <a:off x="2756075" y="162825"/>
            <a:ext cx="8556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81" name="Google Shape;81;p17"/>
          <p:cNvSpPr txBox="1"/>
          <p:nvPr/>
        </p:nvSpPr>
        <p:spPr>
          <a:xfrm>
            <a:off x="4356275" y="162825"/>
            <a:ext cx="14460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프로젝트</a:t>
            </a:r>
            <a:endParaRPr b="1" sz="1000"/>
          </a:p>
        </p:txBody>
      </p:sp>
      <p:sp>
        <p:nvSpPr>
          <p:cNvPr id="82" name="Google Shape;82;p17"/>
          <p:cNvSpPr txBox="1"/>
          <p:nvPr/>
        </p:nvSpPr>
        <p:spPr>
          <a:xfrm>
            <a:off x="6489875" y="162825"/>
            <a:ext cx="7185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grpSp>
        <p:nvGrpSpPr>
          <p:cNvPr id="83" name="Google Shape;83;p17"/>
          <p:cNvGrpSpPr/>
          <p:nvPr/>
        </p:nvGrpSpPr>
        <p:grpSpPr>
          <a:xfrm>
            <a:off x="991870" y="1399514"/>
            <a:ext cx="5444032" cy="285900"/>
            <a:chOff x="1295058" y="1253950"/>
            <a:chExt cx="5141700" cy="285900"/>
          </a:xfrm>
        </p:grpSpPr>
        <p:sp>
          <p:nvSpPr>
            <p:cNvPr id="84" name="Google Shape;84;p17"/>
            <p:cNvSpPr/>
            <p:nvPr/>
          </p:nvSpPr>
          <p:spPr>
            <a:xfrm>
              <a:off x="1295058" y="1253950"/>
              <a:ext cx="5141700" cy="2859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7"/>
            <p:cNvSpPr txBox="1"/>
            <p:nvPr/>
          </p:nvSpPr>
          <p:spPr>
            <a:xfrm>
              <a:off x="1418911" y="1289304"/>
              <a:ext cx="641100" cy="21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/>
                <a:t>제목 검색</a:t>
              </a:r>
              <a:endParaRPr b="1" sz="200"/>
            </a:p>
          </p:txBody>
        </p:sp>
        <p:sp>
          <p:nvSpPr>
            <p:cNvPr id="86" name="Google Shape;86;p17"/>
            <p:cNvSpPr txBox="1"/>
            <p:nvPr/>
          </p:nvSpPr>
          <p:spPr>
            <a:xfrm>
              <a:off x="2124003" y="1309925"/>
              <a:ext cx="2301600" cy="16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>
                  <a:solidFill>
                    <a:srgbClr val="CCCCCC"/>
                  </a:solidFill>
                </a:rPr>
                <a:t>  프로젝트 제목을 입력하세요 </a:t>
              </a:r>
              <a:endParaRPr sz="700">
                <a:solidFill>
                  <a:srgbClr val="CCCCCC"/>
                </a:solidFill>
              </a:endParaRPr>
            </a:p>
          </p:txBody>
        </p:sp>
        <p:pic>
          <p:nvPicPr>
            <p:cNvPr id="87" name="Google Shape;87;p17"/>
            <p:cNvPicPr preferRelativeResize="0"/>
            <p:nvPr/>
          </p:nvPicPr>
          <p:blipFill rotWithShape="1">
            <a:blip r:embed="rId5">
              <a:alphaModFix/>
            </a:blip>
            <a:srcRect b="17080" l="12573" r="8642" t="27750"/>
            <a:stretch/>
          </p:blipFill>
          <p:spPr>
            <a:xfrm>
              <a:off x="4233875" y="1335725"/>
              <a:ext cx="163048" cy="10725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8" name="Google Shape;88;p17"/>
            <p:cNvGrpSpPr/>
            <p:nvPr/>
          </p:nvGrpSpPr>
          <p:grpSpPr>
            <a:xfrm>
              <a:off x="4576500" y="1289800"/>
              <a:ext cx="641100" cy="214200"/>
              <a:chOff x="4576500" y="1289800"/>
              <a:chExt cx="641100" cy="214200"/>
            </a:xfrm>
          </p:grpSpPr>
          <p:sp>
            <p:nvSpPr>
              <p:cNvPr id="89" name="Google Shape;89;p17"/>
              <p:cNvSpPr txBox="1"/>
              <p:nvPr/>
            </p:nvSpPr>
            <p:spPr>
              <a:xfrm>
                <a:off x="4576500" y="1289800"/>
                <a:ext cx="641100" cy="21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700"/>
                  <a:t>상세 검색</a:t>
                </a:r>
                <a:endParaRPr sz="200"/>
              </a:p>
            </p:txBody>
          </p:sp>
          <p:sp>
            <p:nvSpPr>
              <p:cNvPr id="90" name="Google Shape;90;p17"/>
              <p:cNvSpPr/>
              <p:nvPr/>
            </p:nvSpPr>
            <p:spPr>
              <a:xfrm>
                <a:off x="5118918" y="1379726"/>
                <a:ext cx="41950" cy="29175"/>
              </a:xfrm>
              <a:prstGeom prst="flowChartMerg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1" name="Google Shape;91;p17"/>
          <p:cNvGrpSpPr/>
          <p:nvPr/>
        </p:nvGrpSpPr>
        <p:grpSpPr>
          <a:xfrm>
            <a:off x="5656059" y="2079988"/>
            <a:ext cx="641100" cy="214200"/>
            <a:chOff x="5583301" y="2409976"/>
            <a:chExt cx="641100" cy="214200"/>
          </a:xfrm>
        </p:grpSpPr>
        <p:sp>
          <p:nvSpPr>
            <p:cNvPr id="92" name="Google Shape;92;p17"/>
            <p:cNvSpPr txBox="1"/>
            <p:nvPr/>
          </p:nvSpPr>
          <p:spPr>
            <a:xfrm>
              <a:off x="5583301" y="2409976"/>
              <a:ext cx="641100" cy="21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/>
                <a:t>최근 작업 순</a:t>
              </a:r>
              <a:endParaRPr b="1" sz="200"/>
            </a:p>
          </p:txBody>
        </p:sp>
        <p:sp>
          <p:nvSpPr>
            <p:cNvPr id="93" name="Google Shape;93;p17"/>
            <p:cNvSpPr/>
            <p:nvPr/>
          </p:nvSpPr>
          <p:spPr>
            <a:xfrm>
              <a:off x="6122090" y="2500766"/>
              <a:ext cx="41950" cy="29175"/>
            </a:xfrm>
            <a:prstGeom prst="flowChartMerge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" name="Google Shape;94;p17"/>
          <p:cNvGrpSpPr/>
          <p:nvPr/>
        </p:nvGrpSpPr>
        <p:grpSpPr>
          <a:xfrm>
            <a:off x="1071184" y="2404185"/>
            <a:ext cx="968171" cy="963709"/>
            <a:chOff x="1443102" y="2030372"/>
            <a:chExt cx="1044300" cy="1015500"/>
          </a:xfrm>
        </p:grpSpPr>
        <p:sp>
          <p:nvSpPr>
            <p:cNvPr id="95" name="Google Shape;95;p17"/>
            <p:cNvSpPr/>
            <p:nvPr/>
          </p:nvSpPr>
          <p:spPr>
            <a:xfrm>
              <a:off x="1443102" y="2030372"/>
              <a:ext cx="1044300" cy="10155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7"/>
            <p:cNvSpPr txBox="1"/>
            <p:nvPr/>
          </p:nvSpPr>
          <p:spPr>
            <a:xfrm>
              <a:off x="1514350" y="2344847"/>
              <a:ext cx="564900" cy="12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/>
                <a:t>KONEX</a:t>
              </a:r>
              <a:endParaRPr b="1" sz="300"/>
            </a:p>
          </p:txBody>
        </p:sp>
        <p:sp>
          <p:nvSpPr>
            <p:cNvPr id="97" name="Google Shape;97;p17"/>
            <p:cNvSpPr txBox="1"/>
            <p:nvPr/>
          </p:nvSpPr>
          <p:spPr>
            <a:xfrm>
              <a:off x="1518556" y="2526433"/>
              <a:ext cx="309000" cy="8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500"/>
                <a:t>수진기업</a:t>
              </a:r>
              <a:endParaRPr b="1" sz="100"/>
            </a:p>
          </p:txBody>
        </p:sp>
        <p:sp>
          <p:nvSpPr>
            <p:cNvPr id="98" name="Google Shape;98;p17"/>
            <p:cNvSpPr txBox="1"/>
            <p:nvPr/>
          </p:nvSpPr>
          <p:spPr>
            <a:xfrm>
              <a:off x="1504444" y="2144023"/>
              <a:ext cx="531000" cy="10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500"/>
                <a:t>패스트트랙</a:t>
              </a:r>
              <a:endParaRPr sz="200"/>
            </a:p>
          </p:txBody>
        </p:sp>
        <p:cxnSp>
          <p:nvCxnSpPr>
            <p:cNvPr id="99" name="Google Shape;99;p17"/>
            <p:cNvCxnSpPr/>
            <p:nvPr/>
          </p:nvCxnSpPr>
          <p:spPr>
            <a:xfrm>
              <a:off x="1446850" y="2819675"/>
              <a:ext cx="103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0" name="Google Shape;100;p17"/>
            <p:cNvSpPr txBox="1"/>
            <p:nvPr/>
          </p:nvSpPr>
          <p:spPr>
            <a:xfrm>
              <a:off x="1518556" y="2612158"/>
              <a:ext cx="309000" cy="8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500"/>
                <a:t>착수일</a:t>
              </a:r>
              <a:endParaRPr b="1" sz="100"/>
            </a:p>
          </p:txBody>
        </p:sp>
        <p:sp>
          <p:nvSpPr>
            <p:cNvPr id="101" name="Google Shape;101;p17"/>
            <p:cNvSpPr txBox="1"/>
            <p:nvPr/>
          </p:nvSpPr>
          <p:spPr>
            <a:xfrm>
              <a:off x="1836940" y="2527844"/>
              <a:ext cx="363300" cy="8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500"/>
                <a:t>긴회사이름</a:t>
              </a:r>
              <a:endParaRPr sz="100"/>
            </a:p>
          </p:txBody>
        </p:sp>
        <p:sp>
          <p:nvSpPr>
            <p:cNvPr id="102" name="Google Shape;102;p17"/>
            <p:cNvSpPr txBox="1"/>
            <p:nvPr/>
          </p:nvSpPr>
          <p:spPr>
            <a:xfrm>
              <a:off x="1840740" y="2618345"/>
              <a:ext cx="363300" cy="8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500"/>
                <a:t>2020-11-05</a:t>
              </a:r>
              <a:endParaRPr sz="100"/>
            </a:p>
          </p:txBody>
        </p:sp>
        <p:grpSp>
          <p:nvGrpSpPr>
            <p:cNvPr id="103" name="Google Shape;103;p17"/>
            <p:cNvGrpSpPr/>
            <p:nvPr/>
          </p:nvGrpSpPr>
          <p:grpSpPr>
            <a:xfrm>
              <a:off x="1501841" y="2856143"/>
              <a:ext cx="214405" cy="162902"/>
              <a:chOff x="2224650" y="1944850"/>
              <a:chExt cx="2038075" cy="1156150"/>
            </a:xfrm>
          </p:grpSpPr>
          <p:sp>
            <p:nvSpPr>
              <p:cNvPr id="104" name="Google Shape;104;p17"/>
              <p:cNvSpPr/>
              <p:nvPr/>
            </p:nvSpPr>
            <p:spPr>
              <a:xfrm>
                <a:off x="2224650" y="1944850"/>
                <a:ext cx="2030700" cy="1148700"/>
              </a:xfrm>
              <a:prstGeom prst="rect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/>
              </a:p>
            </p:txBody>
          </p:sp>
          <p:cxnSp>
            <p:nvCxnSpPr>
              <p:cNvPr id="105" name="Google Shape;105;p17"/>
              <p:cNvCxnSpPr/>
              <p:nvPr/>
            </p:nvCxnSpPr>
            <p:spPr>
              <a:xfrm flipH="1" rot="10800000">
                <a:off x="2242425" y="1946400"/>
                <a:ext cx="2020200" cy="1139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6" name="Google Shape;106;p17"/>
              <p:cNvCxnSpPr/>
              <p:nvPr/>
            </p:nvCxnSpPr>
            <p:spPr>
              <a:xfrm>
                <a:off x="2235025" y="1953800"/>
                <a:ext cx="2027700" cy="1147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07" name="Google Shape;107;p17"/>
            <p:cNvGrpSpPr/>
            <p:nvPr/>
          </p:nvGrpSpPr>
          <p:grpSpPr>
            <a:xfrm>
              <a:off x="1654241" y="2856143"/>
              <a:ext cx="214405" cy="162902"/>
              <a:chOff x="2224650" y="1944850"/>
              <a:chExt cx="2038075" cy="1156150"/>
            </a:xfrm>
          </p:grpSpPr>
          <p:sp>
            <p:nvSpPr>
              <p:cNvPr id="108" name="Google Shape;108;p17"/>
              <p:cNvSpPr/>
              <p:nvPr/>
            </p:nvSpPr>
            <p:spPr>
              <a:xfrm>
                <a:off x="2224650" y="1944850"/>
                <a:ext cx="2030700" cy="1148700"/>
              </a:xfrm>
              <a:prstGeom prst="rect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/>
              </a:p>
            </p:txBody>
          </p:sp>
          <p:cxnSp>
            <p:nvCxnSpPr>
              <p:cNvPr id="109" name="Google Shape;109;p17"/>
              <p:cNvCxnSpPr/>
              <p:nvPr/>
            </p:nvCxnSpPr>
            <p:spPr>
              <a:xfrm flipH="1" rot="10800000">
                <a:off x="2242425" y="1946400"/>
                <a:ext cx="2020200" cy="1139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0" name="Google Shape;110;p17"/>
              <p:cNvCxnSpPr/>
              <p:nvPr/>
            </p:nvCxnSpPr>
            <p:spPr>
              <a:xfrm>
                <a:off x="2235025" y="1953800"/>
                <a:ext cx="2027700" cy="1147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11" name="Google Shape;111;p17"/>
            <p:cNvGrpSpPr/>
            <p:nvPr/>
          </p:nvGrpSpPr>
          <p:grpSpPr>
            <a:xfrm>
              <a:off x="1806641" y="2856143"/>
              <a:ext cx="214405" cy="162902"/>
              <a:chOff x="2224650" y="1944850"/>
              <a:chExt cx="2038075" cy="1156150"/>
            </a:xfrm>
          </p:grpSpPr>
          <p:sp>
            <p:nvSpPr>
              <p:cNvPr id="112" name="Google Shape;112;p17"/>
              <p:cNvSpPr/>
              <p:nvPr/>
            </p:nvSpPr>
            <p:spPr>
              <a:xfrm>
                <a:off x="2224650" y="1944850"/>
                <a:ext cx="2030700" cy="1148700"/>
              </a:xfrm>
              <a:prstGeom prst="rect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/>
              </a:p>
            </p:txBody>
          </p:sp>
          <p:cxnSp>
            <p:nvCxnSpPr>
              <p:cNvPr id="113" name="Google Shape;113;p17"/>
              <p:cNvCxnSpPr/>
              <p:nvPr/>
            </p:nvCxnSpPr>
            <p:spPr>
              <a:xfrm flipH="1" rot="10800000">
                <a:off x="2242425" y="1946400"/>
                <a:ext cx="2020200" cy="1139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4" name="Google Shape;114;p17"/>
              <p:cNvCxnSpPr/>
              <p:nvPr/>
            </p:nvCxnSpPr>
            <p:spPr>
              <a:xfrm>
                <a:off x="2235025" y="1953800"/>
                <a:ext cx="2027700" cy="1147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15" name="Google Shape;115;p17"/>
          <p:cNvGrpSpPr/>
          <p:nvPr/>
        </p:nvGrpSpPr>
        <p:grpSpPr>
          <a:xfrm>
            <a:off x="1070209" y="3450922"/>
            <a:ext cx="970117" cy="963710"/>
            <a:chOff x="1437250" y="2074037"/>
            <a:chExt cx="1046400" cy="1015500"/>
          </a:xfrm>
        </p:grpSpPr>
        <p:sp>
          <p:nvSpPr>
            <p:cNvPr id="116" name="Google Shape;116;p17"/>
            <p:cNvSpPr/>
            <p:nvPr/>
          </p:nvSpPr>
          <p:spPr>
            <a:xfrm>
              <a:off x="1437250" y="2074037"/>
              <a:ext cx="1044300" cy="10155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7"/>
            <p:cNvSpPr txBox="1"/>
            <p:nvPr/>
          </p:nvSpPr>
          <p:spPr>
            <a:xfrm>
              <a:off x="1514350" y="2344847"/>
              <a:ext cx="564900" cy="12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/>
                <a:t>KONEX5</a:t>
              </a:r>
              <a:endParaRPr b="1" sz="300"/>
            </a:p>
          </p:txBody>
        </p:sp>
        <p:sp>
          <p:nvSpPr>
            <p:cNvPr id="118" name="Google Shape;118;p17"/>
            <p:cNvSpPr txBox="1"/>
            <p:nvPr/>
          </p:nvSpPr>
          <p:spPr>
            <a:xfrm>
              <a:off x="1518556" y="2526433"/>
              <a:ext cx="309000" cy="8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500"/>
                <a:t>수진기업</a:t>
              </a:r>
              <a:endParaRPr b="1" sz="100"/>
            </a:p>
          </p:txBody>
        </p:sp>
        <p:sp>
          <p:nvSpPr>
            <p:cNvPr id="119" name="Google Shape;119;p17"/>
            <p:cNvSpPr txBox="1"/>
            <p:nvPr/>
          </p:nvSpPr>
          <p:spPr>
            <a:xfrm>
              <a:off x="1504444" y="2144023"/>
              <a:ext cx="531000" cy="10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500"/>
                <a:t>패스트트랙</a:t>
              </a:r>
              <a:endParaRPr sz="200"/>
            </a:p>
          </p:txBody>
        </p:sp>
        <p:cxnSp>
          <p:nvCxnSpPr>
            <p:cNvPr id="120" name="Google Shape;120;p17"/>
            <p:cNvCxnSpPr/>
            <p:nvPr/>
          </p:nvCxnSpPr>
          <p:spPr>
            <a:xfrm>
              <a:off x="1446850" y="2819675"/>
              <a:ext cx="103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1" name="Google Shape;121;p17"/>
            <p:cNvSpPr txBox="1"/>
            <p:nvPr/>
          </p:nvSpPr>
          <p:spPr>
            <a:xfrm>
              <a:off x="1518556" y="2612158"/>
              <a:ext cx="309000" cy="8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500"/>
                <a:t>착수일</a:t>
              </a:r>
              <a:endParaRPr b="1" sz="100"/>
            </a:p>
          </p:txBody>
        </p:sp>
        <p:sp>
          <p:nvSpPr>
            <p:cNvPr id="122" name="Google Shape;122;p17"/>
            <p:cNvSpPr txBox="1"/>
            <p:nvPr/>
          </p:nvSpPr>
          <p:spPr>
            <a:xfrm>
              <a:off x="1836940" y="2527844"/>
              <a:ext cx="363300" cy="8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500"/>
                <a:t>긴회사이름</a:t>
              </a:r>
              <a:endParaRPr sz="100"/>
            </a:p>
          </p:txBody>
        </p:sp>
        <p:sp>
          <p:nvSpPr>
            <p:cNvPr id="123" name="Google Shape;123;p17"/>
            <p:cNvSpPr txBox="1"/>
            <p:nvPr/>
          </p:nvSpPr>
          <p:spPr>
            <a:xfrm>
              <a:off x="1840740" y="2618345"/>
              <a:ext cx="363300" cy="8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500"/>
                <a:t>2020-11-05</a:t>
              </a:r>
              <a:endParaRPr sz="100"/>
            </a:p>
          </p:txBody>
        </p:sp>
        <p:grpSp>
          <p:nvGrpSpPr>
            <p:cNvPr id="124" name="Google Shape;124;p17"/>
            <p:cNvGrpSpPr/>
            <p:nvPr/>
          </p:nvGrpSpPr>
          <p:grpSpPr>
            <a:xfrm>
              <a:off x="1501841" y="2871198"/>
              <a:ext cx="214405" cy="162902"/>
              <a:chOff x="2224650" y="2051701"/>
              <a:chExt cx="2038075" cy="1156150"/>
            </a:xfrm>
          </p:grpSpPr>
          <p:sp>
            <p:nvSpPr>
              <p:cNvPr id="125" name="Google Shape;125;p17"/>
              <p:cNvSpPr/>
              <p:nvPr/>
            </p:nvSpPr>
            <p:spPr>
              <a:xfrm>
                <a:off x="2224650" y="2051701"/>
                <a:ext cx="2030700" cy="1148700"/>
              </a:xfrm>
              <a:prstGeom prst="rect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/>
              </a:p>
            </p:txBody>
          </p:sp>
          <p:cxnSp>
            <p:nvCxnSpPr>
              <p:cNvPr id="126" name="Google Shape;126;p17"/>
              <p:cNvCxnSpPr/>
              <p:nvPr/>
            </p:nvCxnSpPr>
            <p:spPr>
              <a:xfrm flipH="1" rot="10800000">
                <a:off x="2242425" y="2053251"/>
                <a:ext cx="2020200" cy="1139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7" name="Google Shape;127;p17"/>
              <p:cNvCxnSpPr/>
              <p:nvPr/>
            </p:nvCxnSpPr>
            <p:spPr>
              <a:xfrm>
                <a:off x="2235025" y="2060651"/>
                <a:ext cx="2027700" cy="1147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28" name="Google Shape;128;p17"/>
            <p:cNvGrpSpPr/>
            <p:nvPr/>
          </p:nvGrpSpPr>
          <p:grpSpPr>
            <a:xfrm>
              <a:off x="1654241" y="2871198"/>
              <a:ext cx="214405" cy="167920"/>
              <a:chOff x="2224650" y="2051701"/>
              <a:chExt cx="2038075" cy="1191767"/>
            </a:xfrm>
          </p:grpSpPr>
          <p:sp>
            <p:nvSpPr>
              <p:cNvPr id="129" name="Google Shape;129;p17"/>
              <p:cNvSpPr/>
              <p:nvPr/>
            </p:nvSpPr>
            <p:spPr>
              <a:xfrm>
                <a:off x="2224650" y="2051701"/>
                <a:ext cx="2030700" cy="1148700"/>
              </a:xfrm>
              <a:prstGeom prst="rect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/>
              </a:p>
            </p:txBody>
          </p:sp>
          <p:cxnSp>
            <p:nvCxnSpPr>
              <p:cNvPr id="130" name="Google Shape;130;p17"/>
              <p:cNvCxnSpPr/>
              <p:nvPr/>
            </p:nvCxnSpPr>
            <p:spPr>
              <a:xfrm flipH="1" rot="10800000">
                <a:off x="2242425" y="2088868"/>
                <a:ext cx="2020200" cy="1139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1" name="Google Shape;131;p17"/>
              <p:cNvCxnSpPr/>
              <p:nvPr/>
            </p:nvCxnSpPr>
            <p:spPr>
              <a:xfrm>
                <a:off x="2235025" y="2096268"/>
                <a:ext cx="2027700" cy="1147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32" name="Google Shape;132;p17"/>
            <p:cNvGrpSpPr/>
            <p:nvPr/>
          </p:nvGrpSpPr>
          <p:grpSpPr>
            <a:xfrm>
              <a:off x="1806641" y="2871198"/>
              <a:ext cx="214405" cy="162902"/>
              <a:chOff x="2224650" y="2051701"/>
              <a:chExt cx="2038075" cy="1156150"/>
            </a:xfrm>
          </p:grpSpPr>
          <p:sp>
            <p:nvSpPr>
              <p:cNvPr id="133" name="Google Shape;133;p17"/>
              <p:cNvSpPr/>
              <p:nvPr/>
            </p:nvSpPr>
            <p:spPr>
              <a:xfrm>
                <a:off x="2224650" y="2051701"/>
                <a:ext cx="2030700" cy="1148700"/>
              </a:xfrm>
              <a:prstGeom prst="rect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/>
              </a:p>
            </p:txBody>
          </p:sp>
          <p:cxnSp>
            <p:nvCxnSpPr>
              <p:cNvPr id="134" name="Google Shape;134;p17"/>
              <p:cNvCxnSpPr/>
              <p:nvPr/>
            </p:nvCxnSpPr>
            <p:spPr>
              <a:xfrm flipH="1" rot="10800000">
                <a:off x="2242425" y="2053251"/>
                <a:ext cx="2020200" cy="1139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5" name="Google Shape;135;p17"/>
              <p:cNvCxnSpPr/>
              <p:nvPr/>
            </p:nvCxnSpPr>
            <p:spPr>
              <a:xfrm>
                <a:off x="2235025" y="2060651"/>
                <a:ext cx="2027700" cy="1147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36" name="Google Shape;136;p17"/>
          <p:cNvGrpSpPr/>
          <p:nvPr/>
        </p:nvGrpSpPr>
        <p:grpSpPr>
          <a:xfrm>
            <a:off x="2132522" y="2404185"/>
            <a:ext cx="968171" cy="963709"/>
            <a:chOff x="1443102" y="2030372"/>
            <a:chExt cx="1044300" cy="1015500"/>
          </a:xfrm>
        </p:grpSpPr>
        <p:sp>
          <p:nvSpPr>
            <p:cNvPr id="137" name="Google Shape;137;p17"/>
            <p:cNvSpPr/>
            <p:nvPr/>
          </p:nvSpPr>
          <p:spPr>
            <a:xfrm>
              <a:off x="1443102" y="2030372"/>
              <a:ext cx="1044300" cy="10155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7"/>
            <p:cNvSpPr txBox="1"/>
            <p:nvPr/>
          </p:nvSpPr>
          <p:spPr>
            <a:xfrm>
              <a:off x="1514350" y="2344847"/>
              <a:ext cx="564900" cy="12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/>
                <a:t>KONEX1</a:t>
              </a:r>
              <a:endParaRPr b="1" sz="300"/>
            </a:p>
          </p:txBody>
        </p:sp>
        <p:sp>
          <p:nvSpPr>
            <p:cNvPr id="139" name="Google Shape;139;p17"/>
            <p:cNvSpPr txBox="1"/>
            <p:nvPr/>
          </p:nvSpPr>
          <p:spPr>
            <a:xfrm>
              <a:off x="1518556" y="2526433"/>
              <a:ext cx="309000" cy="8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500"/>
                <a:t>수진기업</a:t>
              </a:r>
              <a:endParaRPr b="1" sz="100"/>
            </a:p>
          </p:txBody>
        </p:sp>
        <p:sp>
          <p:nvSpPr>
            <p:cNvPr id="140" name="Google Shape;140;p17"/>
            <p:cNvSpPr txBox="1"/>
            <p:nvPr/>
          </p:nvSpPr>
          <p:spPr>
            <a:xfrm>
              <a:off x="1504444" y="2144023"/>
              <a:ext cx="531000" cy="10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500"/>
                <a:t>패스트트랙</a:t>
              </a:r>
              <a:endParaRPr sz="200"/>
            </a:p>
          </p:txBody>
        </p:sp>
        <p:cxnSp>
          <p:nvCxnSpPr>
            <p:cNvPr id="141" name="Google Shape;141;p17"/>
            <p:cNvCxnSpPr/>
            <p:nvPr/>
          </p:nvCxnSpPr>
          <p:spPr>
            <a:xfrm>
              <a:off x="1446850" y="2819675"/>
              <a:ext cx="103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2" name="Google Shape;142;p17"/>
            <p:cNvSpPr txBox="1"/>
            <p:nvPr/>
          </p:nvSpPr>
          <p:spPr>
            <a:xfrm>
              <a:off x="1518556" y="2612158"/>
              <a:ext cx="309000" cy="8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500"/>
                <a:t>착수일</a:t>
              </a:r>
              <a:endParaRPr b="1" sz="100"/>
            </a:p>
          </p:txBody>
        </p:sp>
        <p:sp>
          <p:nvSpPr>
            <p:cNvPr id="143" name="Google Shape;143;p17"/>
            <p:cNvSpPr txBox="1"/>
            <p:nvPr/>
          </p:nvSpPr>
          <p:spPr>
            <a:xfrm>
              <a:off x="1836940" y="2527844"/>
              <a:ext cx="363300" cy="8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500"/>
                <a:t>긴회사이름</a:t>
              </a:r>
              <a:endParaRPr sz="100"/>
            </a:p>
          </p:txBody>
        </p:sp>
        <p:sp>
          <p:nvSpPr>
            <p:cNvPr id="144" name="Google Shape;144;p17"/>
            <p:cNvSpPr txBox="1"/>
            <p:nvPr/>
          </p:nvSpPr>
          <p:spPr>
            <a:xfrm>
              <a:off x="1840740" y="2618345"/>
              <a:ext cx="363300" cy="8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500"/>
                <a:t>2020-11-05</a:t>
              </a:r>
              <a:endParaRPr sz="100"/>
            </a:p>
          </p:txBody>
        </p:sp>
        <p:grpSp>
          <p:nvGrpSpPr>
            <p:cNvPr id="145" name="Google Shape;145;p17"/>
            <p:cNvGrpSpPr/>
            <p:nvPr/>
          </p:nvGrpSpPr>
          <p:grpSpPr>
            <a:xfrm>
              <a:off x="1501841" y="2856143"/>
              <a:ext cx="214405" cy="162902"/>
              <a:chOff x="2224650" y="1944850"/>
              <a:chExt cx="2038075" cy="1156150"/>
            </a:xfrm>
          </p:grpSpPr>
          <p:sp>
            <p:nvSpPr>
              <p:cNvPr id="146" name="Google Shape;146;p17"/>
              <p:cNvSpPr/>
              <p:nvPr/>
            </p:nvSpPr>
            <p:spPr>
              <a:xfrm>
                <a:off x="2224650" y="1944850"/>
                <a:ext cx="2030700" cy="1148700"/>
              </a:xfrm>
              <a:prstGeom prst="rect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/>
              </a:p>
            </p:txBody>
          </p:sp>
          <p:cxnSp>
            <p:nvCxnSpPr>
              <p:cNvPr id="147" name="Google Shape;147;p17"/>
              <p:cNvCxnSpPr/>
              <p:nvPr/>
            </p:nvCxnSpPr>
            <p:spPr>
              <a:xfrm flipH="1" rot="10800000">
                <a:off x="2242425" y="1946400"/>
                <a:ext cx="2020200" cy="1139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8" name="Google Shape;148;p17"/>
              <p:cNvCxnSpPr/>
              <p:nvPr/>
            </p:nvCxnSpPr>
            <p:spPr>
              <a:xfrm>
                <a:off x="2235025" y="1953800"/>
                <a:ext cx="2027700" cy="1147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49" name="Google Shape;149;p17"/>
            <p:cNvGrpSpPr/>
            <p:nvPr/>
          </p:nvGrpSpPr>
          <p:grpSpPr>
            <a:xfrm>
              <a:off x="1654241" y="2856143"/>
              <a:ext cx="214405" cy="162902"/>
              <a:chOff x="2224650" y="1944850"/>
              <a:chExt cx="2038075" cy="1156150"/>
            </a:xfrm>
          </p:grpSpPr>
          <p:sp>
            <p:nvSpPr>
              <p:cNvPr id="150" name="Google Shape;150;p17"/>
              <p:cNvSpPr/>
              <p:nvPr/>
            </p:nvSpPr>
            <p:spPr>
              <a:xfrm>
                <a:off x="2224650" y="1944850"/>
                <a:ext cx="2030700" cy="1148700"/>
              </a:xfrm>
              <a:prstGeom prst="rect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/>
              </a:p>
            </p:txBody>
          </p:sp>
          <p:cxnSp>
            <p:nvCxnSpPr>
              <p:cNvPr id="151" name="Google Shape;151;p17"/>
              <p:cNvCxnSpPr/>
              <p:nvPr/>
            </p:nvCxnSpPr>
            <p:spPr>
              <a:xfrm flipH="1" rot="10800000">
                <a:off x="2242425" y="1946400"/>
                <a:ext cx="2020200" cy="1139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2" name="Google Shape;152;p17"/>
              <p:cNvCxnSpPr/>
              <p:nvPr/>
            </p:nvCxnSpPr>
            <p:spPr>
              <a:xfrm>
                <a:off x="2235025" y="1953800"/>
                <a:ext cx="2027700" cy="1147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53" name="Google Shape;153;p17"/>
            <p:cNvGrpSpPr/>
            <p:nvPr/>
          </p:nvGrpSpPr>
          <p:grpSpPr>
            <a:xfrm>
              <a:off x="1806641" y="2856143"/>
              <a:ext cx="214405" cy="162902"/>
              <a:chOff x="2224650" y="1944850"/>
              <a:chExt cx="2038075" cy="1156150"/>
            </a:xfrm>
          </p:grpSpPr>
          <p:sp>
            <p:nvSpPr>
              <p:cNvPr id="154" name="Google Shape;154;p17"/>
              <p:cNvSpPr/>
              <p:nvPr/>
            </p:nvSpPr>
            <p:spPr>
              <a:xfrm>
                <a:off x="2224650" y="1944850"/>
                <a:ext cx="2030700" cy="1148700"/>
              </a:xfrm>
              <a:prstGeom prst="rect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/>
              </a:p>
            </p:txBody>
          </p:sp>
          <p:cxnSp>
            <p:nvCxnSpPr>
              <p:cNvPr id="155" name="Google Shape;155;p17"/>
              <p:cNvCxnSpPr/>
              <p:nvPr/>
            </p:nvCxnSpPr>
            <p:spPr>
              <a:xfrm flipH="1" rot="10800000">
                <a:off x="2242425" y="1946400"/>
                <a:ext cx="2020200" cy="1139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6" name="Google Shape;156;p17"/>
              <p:cNvCxnSpPr/>
              <p:nvPr/>
            </p:nvCxnSpPr>
            <p:spPr>
              <a:xfrm>
                <a:off x="2235025" y="1953800"/>
                <a:ext cx="2027700" cy="1147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57" name="Google Shape;157;p17"/>
          <p:cNvGrpSpPr/>
          <p:nvPr/>
        </p:nvGrpSpPr>
        <p:grpSpPr>
          <a:xfrm>
            <a:off x="3193845" y="2404185"/>
            <a:ext cx="968171" cy="963709"/>
            <a:chOff x="1443102" y="2030372"/>
            <a:chExt cx="1044300" cy="1015500"/>
          </a:xfrm>
        </p:grpSpPr>
        <p:sp>
          <p:nvSpPr>
            <p:cNvPr id="158" name="Google Shape;158;p17"/>
            <p:cNvSpPr/>
            <p:nvPr/>
          </p:nvSpPr>
          <p:spPr>
            <a:xfrm>
              <a:off x="1443102" y="2030372"/>
              <a:ext cx="1044300" cy="10155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7"/>
            <p:cNvSpPr txBox="1"/>
            <p:nvPr/>
          </p:nvSpPr>
          <p:spPr>
            <a:xfrm>
              <a:off x="1514350" y="2344847"/>
              <a:ext cx="564900" cy="12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/>
                <a:t>KONEX2</a:t>
              </a:r>
              <a:endParaRPr b="1" sz="300"/>
            </a:p>
          </p:txBody>
        </p:sp>
        <p:sp>
          <p:nvSpPr>
            <p:cNvPr id="160" name="Google Shape;160;p17"/>
            <p:cNvSpPr txBox="1"/>
            <p:nvPr/>
          </p:nvSpPr>
          <p:spPr>
            <a:xfrm>
              <a:off x="1518556" y="2526433"/>
              <a:ext cx="309000" cy="8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500"/>
                <a:t>수진기업</a:t>
              </a:r>
              <a:endParaRPr b="1" sz="100"/>
            </a:p>
          </p:txBody>
        </p:sp>
        <p:sp>
          <p:nvSpPr>
            <p:cNvPr id="161" name="Google Shape;161;p17"/>
            <p:cNvSpPr txBox="1"/>
            <p:nvPr/>
          </p:nvSpPr>
          <p:spPr>
            <a:xfrm>
              <a:off x="1504444" y="2144023"/>
              <a:ext cx="531000" cy="10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500"/>
                <a:t>패스트트랙</a:t>
              </a:r>
              <a:endParaRPr sz="200"/>
            </a:p>
          </p:txBody>
        </p:sp>
        <p:cxnSp>
          <p:nvCxnSpPr>
            <p:cNvPr id="162" name="Google Shape;162;p17"/>
            <p:cNvCxnSpPr/>
            <p:nvPr/>
          </p:nvCxnSpPr>
          <p:spPr>
            <a:xfrm>
              <a:off x="1446850" y="2819675"/>
              <a:ext cx="103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3" name="Google Shape;163;p17"/>
            <p:cNvSpPr txBox="1"/>
            <p:nvPr/>
          </p:nvSpPr>
          <p:spPr>
            <a:xfrm>
              <a:off x="1518556" y="2612158"/>
              <a:ext cx="309000" cy="8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500"/>
                <a:t>착수일</a:t>
              </a:r>
              <a:endParaRPr b="1" sz="100"/>
            </a:p>
          </p:txBody>
        </p:sp>
        <p:sp>
          <p:nvSpPr>
            <p:cNvPr id="164" name="Google Shape;164;p17"/>
            <p:cNvSpPr txBox="1"/>
            <p:nvPr/>
          </p:nvSpPr>
          <p:spPr>
            <a:xfrm>
              <a:off x="1836940" y="2527844"/>
              <a:ext cx="363300" cy="8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500"/>
                <a:t>긴회사이름</a:t>
              </a:r>
              <a:endParaRPr sz="100"/>
            </a:p>
          </p:txBody>
        </p:sp>
        <p:sp>
          <p:nvSpPr>
            <p:cNvPr id="165" name="Google Shape;165;p17"/>
            <p:cNvSpPr txBox="1"/>
            <p:nvPr/>
          </p:nvSpPr>
          <p:spPr>
            <a:xfrm>
              <a:off x="1840740" y="2618345"/>
              <a:ext cx="363300" cy="8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500"/>
                <a:t>2020-11-05</a:t>
              </a:r>
              <a:endParaRPr sz="100"/>
            </a:p>
          </p:txBody>
        </p:sp>
        <p:grpSp>
          <p:nvGrpSpPr>
            <p:cNvPr id="166" name="Google Shape;166;p17"/>
            <p:cNvGrpSpPr/>
            <p:nvPr/>
          </p:nvGrpSpPr>
          <p:grpSpPr>
            <a:xfrm>
              <a:off x="1501841" y="2856143"/>
              <a:ext cx="214405" cy="162902"/>
              <a:chOff x="2224650" y="1944850"/>
              <a:chExt cx="2038075" cy="1156150"/>
            </a:xfrm>
          </p:grpSpPr>
          <p:sp>
            <p:nvSpPr>
              <p:cNvPr id="167" name="Google Shape;167;p17"/>
              <p:cNvSpPr/>
              <p:nvPr/>
            </p:nvSpPr>
            <p:spPr>
              <a:xfrm>
                <a:off x="2224650" y="1944850"/>
                <a:ext cx="2030700" cy="1148700"/>
              </a:xfrm>
              <a:prstGeom prst="rect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/>
              </a:p>
            </p:txBody>
          </p:sp>
          <p:cxnSp>
            <p:nvCxnSpPr>
              <p:cNvPr id="168" name="Google Shape;168;p17"/>
              <p:cNvCxnSpPr/>
              <p:nvPr/>
            </p:nvCxnSpPr>
            <p:spPr>
              <a:xfrm flipH="1" rot="10800000">
                <a:off x="2242425" y="1946400"/>
                <a:ext cx="2020200" cy="1139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9" name="Google Shape;169;p17"/>
              <p:cNvCxnSpPr/>
              <p:nvPr/>
            </p:nvCxnSpPr>
            <p:spPr>
              <a:xfrm>
                <a:off x="2235025" y="1953800"/>
                <a:ext cx="2027700" cy="1147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70" name="Google Shape;170;p17"/>
            <p:cNvGrpSpPr/>
            <p:nvPr/>
          </p:nvGrpSpPr>
          <p:grpSpPr>
            <a:xfrm>
              <a:off x="1654241" y="2856143"/>
              <a:ext cx="214405" cy="162902"/>
              <a:chOff x="2224650" y="1944850"/>
              <a:chExt cx="2038075" cy="1156150"/>
            </a:xfrm>
          </p:grpSpPr>
          <p:sp>
            <p:nvSpPr>
              <p:cNvPr id="171" name="Google Shape;171;p17"/>
              <p:cNvSpPr/>
              <p:nvPr/>
            </p:nvSpPr>
            <p:spPr>
              <a:xfrm>
                <a:off x="2224650" y="1944850"/>
                <a:ext cx="2030700" cy="1148700"/>
              </a:xfrm>
              <a:prstGeom prst="rect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/>
              </a:p>
            </p:txBody>
          </p:sp>
          <p:cxnSp>
            <p:nvCxnSpPr>
              <p:cNvPr id="172" name="Google Shape;172;p17"/>
              <p:cNvCxnSpPr/>
              <p:nvPr/>
            </p:nvCxnSpPr>
            <p:spPr>
              <a:xfrm flipH="1" rot="10800000">
                <a:off x="2242425" y="1946400"/>
                <a:ext cx="2020200" cy="1139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3" name="Google Shape;173;p17"/>
              <p:cNvCxnSpPr/>
              <p:nvPr/>
            </p:nvCxnSpPr>
            <p:spPr>
              <a:xfrm>
                <a:off x="2235025" y="1953800"/>
                <a:ext cx="2027700" cy="1147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74" name="Google Shape;174;p17"/>
            <p:cNvGrpSpPr/>
            <p:nvPr/>
          </p:nvGrpSpPr>
          <p:grpSpPr>
            <a:xfrm>
              <a:off x="1806641" y="2856143"/>
              <a:ext cx="214405" cy="162902"/>
              <a:chOff x="2224650" y="1944850"/>
              <a:chExt cx="2038075" cy="1156150"/>
            </a:xfrm>
          </p:grpSpPr>
          <p:sp>
            <p:nvSpPr>
              <p:cNvPr id="175" name="Google Shape;175;p17"/>
              <p:cNvSpPr/>
              <p:nvPr/>
            </p:nvSpPr>
            <p:spPr>
              <a:xfrm>
                <a:off x="2224650" y="1944850"/>
                <a:ext cx="2030700" cy="1148700"/>
              </a:xfrm>
              <a:prstGeom prst="rect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/>
              </a:p>
            </p:txBody>
          </p:sp>
          <p:cxnSp>
            <p:nvCxnSpPr>
              <p:cNvPr id="176" name="Google Shape;176;p17"/>
              <p:cNvCxnSpPr/>
              <p:nvPr/>
            </p:nvCxnSpPr>
            <p:spPr>
              <a:xfrm flipH="1" rot="10800000">
                <a:off x="2242425" y="1946400"/>
                <a:ext cx="2020200" cy="1139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7" name="Google Shape;177;p17"/>
              <p:cNvCxnSpPr/>
              <p:nvPr/>
            </p:nvCxnSpPr>
            <p:spPr>
              <a:xfrm>
                <a:off x="2235025" y="1953800"/>
                <a:ext cx="2027700" cy="1147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78" name="Google Shape;178;p17"/>
          <p:cNvGrpSpPr/>
          <p:nvPr/>
        </p:nvGrpSpPr>
        <p:grpSpPr>
          <a:xfrm>
            <a:off x="4267395" y="2404185"/>
            <a:ext cx="968171" cy="963709"/>
            <a:chOff x="1443102" y="2030372"/>
            <a:chExt cx="1044300" cy="1015500"/>
          </a:xfrm>
        </p:grpSpPr>
        <p:sp>
          <p:nvSpPr>
            <p:cNvPr id="179" name="Google Shape;179;p17"/>
            <p:cNvSpPr/>
            <p:nvPr/>
          </p:nvSpPr>
          <p:spPr>
            <a:xfrm>
              <a:off x="1443102" y="2030372"/>
              <a:ext cx="1044300" cy="10155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7"/>
            <p:cNvSpPr txBox="1"/>
            <p:nvPr/>
          </p:nvSpPr>
          <p:spPr>
            <a:xfrm>
              <a:off x="1514350" y="2344847"/>
              <a:ext cx="564900" cy="12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/>
                <a:t>KONEX3</a:t>
              </a:r>
              <a:endParaRPr b="1" sz="300"/>
            </a:p>
          </p:txBody>
        </p:sp>
        <p:sp>
          <p:nvSpPr>
            <p:cNvPr id="181" name="Google Shape;181;p17"/>
            <p:cNvSpPr txBox="1"/>
            <p:nvPr/>
          </p:nvSpPr>
          <p:spPr>
            <a:xfrm>
              <a:off x="1518556" y="2526433"/>
              <a:ext cx="309000" cy="8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500"/>
                <a:t>수진기업</a:t>
              </a:r>
              <a:endParaRPr b="1" sz="100"/>
            </a:p>
          </p:txBody>
        </p:sp>
        <p:sp>
          <p:nvSpPr>
            <p:cNvPr id="182" name="Google Shape;182;p17"/>
            <p:cNvSpPr txBox="1"/>
            <p:nvPr/>
          </p:nvSpPr>
          <p:spPr>
            <a:xfrm>
              <a:off x="1504444" y="2144023"/>
              <a:ext cx="531000" cy="10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500"/>
                <a:t>패스트트랙</a:t>
              </a:r>
              <a:endParaRPr sz="200"/>
            </a:p>
          </p:txBody>
        </p:sp>
        <p:cxnSp>
          <p:nvCxnSpPr>
            <p:cNvPr id="183" name="Google Shape;183;p17"/>
            <p:cNvCxnSpPr/>
            <p:nvPr/>
          </p:nvCxnSpPr>
          <p:spPr>
            <a:xfrm>
              <a:off x="1446850" y="2819675"/>
              <a:ext cx="103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84" name="Google Shape;184;p17"/>
            <p:cNvSpPr txBox="1"/>
            <p:nvPr/>
          </p:nvSpPr>
          <p:spPr>
            <a:xfrm>
              <a:off x="1518556" y="2612158"/>
              <a:ext cx="309000" cy="8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500"/>
                <a:t>착수일</a:t>
              </a:r>
              <a:endParaRPr b="1" sz="100"/>
            </a:p>
          </p:txBody>
        </p:sp>
        <p:sp>
          <p:nvSpPr>
            <p:cNvPr id="185" name="Google Shape;185;p17"/>
            <p:cNvSpPr txBox="1"/>
            <p:nvPr/>
          </p:nvSpPr>
          <p:spPr>
            <a:xfrm>
              <a:off x="1836940" y="2527844"/>
              <a:ext cx="363300" cy="8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500"/>
                <a:t>긴회사이름</a:t>
              </a:r>
              <a:endParaRPr sz="100"/>
            </a:p>
          </p:txBody>
        </p:sp>
        <p:sp>
          <p:nvSpPr>
            <p:cNvPr id="186" name="Google Shape;186;p17"/>
            <p:cNvSpPr txBox="1"/>
            <p:nvPr/>
          </p:nvSpPr>
          <p:spPr>
            <a:xfrm>
              <a:off x="1840740" y="2618345"/>
              <a:ext cx="363300" cy="8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500"/>
                <a:t>2020-11-05</a:t>
              </a:r>
              <a:endParaRPr sz="100"/>
            </a:p>
          </p:txBody>
        </p:sp>
        <p:grpSp>
          <p:nvGrpSpPr>
            <p:cNvPr id="187" name="Google Shape;187;p17"/>
            <p:cNvGrpSpPr/>
            <p:nvPr/>
          </p:nvGrpSpPr>
          <p:grpSpPr>
            <a:xfrm>
              <a:off x="1501841" y="2856143"/>
              <a:ext cx="214405" cy="162902"/>
              <a:chOff x="2224650" y="1944850"/>
              <a:chExt cx="2038075" cy="1156150"/>
            </a:xfrm>
          </p:grpSpPr>
          <p:sp>
            <p:nvSpPr>
              <p:cNvPr id="188" name="Google Shape;188;p17"/>
              <p:cNvSpPr/>
              <p:nvPr/>
            </p:nvSpPr>
            <p:spPr>
              <a:xfrm>
                <a:off x="2224650" y="1944850"/>
                <a:ext cx="2030700" cy="1148700"/>
              </a:xfrm>
              <a:prstGeom prst="rect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/>
              </a:p>
            </p:txBody>
          </p:sp>
          <p:cxnSp>
            <p:nvCxnSpPr>
              <p:cNvPr id="189" name="Google Shape;189;p17"/>
              <p:cNvCxnSpPr/>
              <p:nvPr/>
            </p:nvCxnSpPr>
            <p:spPr>
              <a:xfrm flipH="1" rot="10800000">
                <a:off x="2242425" y="1946400"/>
                <a:ext cx="2020200" cy="1139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0" name="Google Shape;190;p17"/>
              <p:cNvCxnSpPr/>
              <p:nvPr/>
            </p:nvCxnSpPr>
            <p:spPr>
              <a:xfrm>
                <a:off x="2235025" y="1953800"/>
                <a:ext cx="2027700" cy="1147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91" name="Google Shape;191;p17"/>
            <p:cNvGrpSpPr/>
            <p:nvPr/>
          </p:nvGrpSpPr>
          <p:grpSpPr>
            <a:xfrm>
              <a:off x="1654241" y="2856143"/>
              <a:ext cx="214405" cy="162902"/>
              <a:chOff x="2224650" y="1944850"/>
              <a:chExt cx="2038075" cy="1156150"/>
            </a:xfrm>
          </p:grpSpPr>
          <p:sp>
            <p:nvSpPr>
              <p:cNvPr id="192" name="Google Shape;192;p17"/>
              <p:cNvSpPr/>
              <p:nvPr/>
            </p:nvSpPr>
            <p:spPr>
              <a:xfrm>
                <a:off x="2224650" y="1944850"/>
                <a:ext cx="2030700" cy="1148700"/>
              </a:xfrm>
              <a:prstGeom prst="rect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/>
              </a:p>
            </p:txBody>
          </p:sp>
          <p:cxnSp>
            <p:nvCxnSpPr>
              <p:cNvPr id="193" name="Google Shape;193;p17"/>
              <p:cNvCxnSpPr/>
              <p:nvPr/>
            </p:nvCxnSpPr>
            <p:spPr>
              <a:xfrm flipH="1" rot="10800000">
                <a:off x="2242425" y="1946400"/>
                <a:ext cx="2020200" cy="1139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4" name="Google Shape;194;p17"/>
              <p:cNvCxnSpPr/>
              <p:nvPr/>
            </p:nvCxnSpPr>
            <p:spPr>
              <a:xfrm>
                <a:off x="2235025" y="1953800"/>
                <a:ext cx="2027700" cy="1147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95" name="Google Shape;195;p17"/>
            <p:cNvGrpSpPr/>
            <p:nvPr/>
          </p:nvGrpSpPr>
          <p:grpSpPr>
            <a:xfrm>
              <a:off x="1806641" y="2856143"/>
              <a:ext cx="214405" cy="162902"/>
              <a:chOff x="2224650" y="1944850"/>
              <a:chExt cx="2038075" cy="1156150"/>
            </a:xfrm>
          </p:grpSpPr>
          <p:sp>
            <p:nvSpPr>
              <p:cNvPr id="196" name="Google Shape;196;p17"/>
              <p:cNvSpPr/>
              <p:nvPr/>
            </p:nvSpPr>
            <p:spPr>
              <a:xfrm>
                <a:off x="2224650" y="1944850"/>
                <a:ext cx="2030700" cy="1148700"/>
              </a:xfrm>
              <a:prstGeom prst="rect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/>
              </a:p>
            </p:txBody>
          </p:sp>
          <p:cxnSp>
            <p:nvCxnSpPr>
              <p:cNvPr id="197" name="Google Shape;197;p17"/>
              <p:cNvCxnSpPr/>
              <p:nvPr/>
            </p:nvCxnSpPr>
            <p:spPr>
              <a:xfrm flipH="1" rot="10800000">
                <a:off x="2242425" y="1946400"/>
                <a:ext cx="2020200" cy="1139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8" name="Google Shape;198;p17"/>
              <p:cNvCxnSpPr/>
              <p:nvPr/>
            </p:nvCxnSpPr>
            <p:spPr>
              <a:xfrm>
                <a:off x="2235025" y="1953800"/>
                <a:ext cx="2027700" cy="1147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99" name="Google Shape;199;p17"/>
          <p:cNvSpPr/>
          <p:nvPr/>
        </p:nvSpPr>
        <p:spPr>
          <a:xfrm>
            <a:off x="159300" y="577225"/>
            <a:ext cx="828000" cy="4455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0" name="Google Shape;200;p17"/>
          <p:cNvGrpSpPr/>
          <p:nvPr/>
        </p:nvGrpSpPr>
        <p:grpSpPr>
          <a:xfrm>
            <a:off x="5326908" y="2404185"/>
            <a:ext cx="968171" cy="963709"/>
            <a:chOff x="1443102" y="2030372"/>
            <a:chExt cx="1044300" cy="1015500"/>
          </a:xfrm>
        </p:grpSpPr>
        <p:sp>
          <p:nvSpPr>
            <p:cNvPr id="201" name="Google Shape;201;p17"/>
            <p:cNvSpPr/>
            <p:nvPr/>
          </p:nvSpPr>
          <p:spPr>
            <a:xfrm>
              <a:off x="1443102" y="2030372"/>
              <a:ext cx="1044300" cy="10155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7"/>
            <p:cNvSpPr txBox="1"/>
            <p:nvPr/>
          </p:nvSpPr>
          <p:spPr>
            <a:xfrm>
              <a:off x="1514350" y="2344847"/>
              <a:ext cx="564900" cy="12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/>
                <a:t>KONEX4</a:t>
              </a:r>
              <a:endParaRPr b="1" sz="300"/>
            </a:p>
          </p:txBody>
        </p:sp>
        <p:sp>
          <p:nvSpPr>
            <p:cNvPr id="203" name="Google Shape;203;p17"/>
            <p:cNvSpPr txBox="1"/>
            <p:nvPr/>
          </p:nvSpPr>
          <p:spPr>
            <a:xfrm>
              <a:off x="1518556" y="2526433"/>
              <a:ext cx="309000" cy="8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500"/>
                <a:t>수진기업</a:t>
              </a:r>
              <a:endParaRPr b="1" sz="100"/>
            </a:p>
          </p:txBody>
        </p:sp>
        <p:sp>
          <p:nvSpPr>
            <p:cNvPr id="204" name="Google Shape;204;p17"/>
            <p:cNvSpPr txBox="1"/>
            <p:nvPr/>
          </p:nvSpPr>
          <p:spPr>
            <a:xfrm>
              <a:off x="1504444" y="2144023"/>
              <a:ext cx="531000" cy="10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500"/>
                <a:t>패스트트랙</a:t>
              </a:r>
              <a:endParaRPr sz="200"/>
            </a:p>
          </p:txBody>
        </p:sp>
        <p:cxnSp>
          <p:nvCxnSpPr>
            <p:cNvPr id="205" name="Google Shape;205;p17"/>
            <p:cNvCxnSpPr/>
            <p:nvPr/>
          </p:nvCxnSpPr>
          <p:spPr>
            <a:xfrm>
              <a:off x="1446850" y="2819675"/>
              <a:ext cx="103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06" name="Google Shape;206;p17"/>
            <p:cNvSpPr txBox="1"/>
            <p:nvPr/>
          </p:nvSpPr>
          <p:spPr>
            <a:xfrm>
              <a:off x="1518556" y="2612158"/>
              <a:ext cx="309000" cy="8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500"/>
                <a:t>착수일</a:t>
              </a:r>
              <a:endParaRPr b="1" sz="100"/>
            </a:p>
          </p:txBody>
        </p:sp>
        <p:sp>
          <p:nvSpPr>
            <p:cNvPr id="207" name="Google Shape;207;p17"/>
            <p:cNvSpPr txBox="1"/>
            <p:nvPr/>
          </p:nvSpPr>
          <p:spPr>
            <a:xfrm>
              <a:off x="1836940" y="2527844"/>
              <a:ext cx="363300" cy="8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500"/>
                <a:t>긴회사이름</a:t>
              </a:r>
              <a:endParaRPr sz="100"/>
            </a:p>
          </p:txBody>
        </p:sp>
        <p:sp>
          <p:nvSpPr>
            <p:cNvPr id="208" name="Google Shape;208;p17"/>
            <p:cNvSpPr txBox="1"/>
            <p:nvPr/>
          </p:nvSpPr>
          <p:spPr>
            <a:xfrm>
              <a:off x="1840740" y="2618345"/>
              <a:ext cx="363300" cy="8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500"/>
                <a:t>2020-11-05</a:t>
              </a:r>
              <a:endParaRPr sz="100"/>
            </a:p>
          </p:txBody>
        </p:sp>
        <p:grpSp>
          <p:nvGrpSpPr>
            <p:cNvPr id="209" name="Google Shape;209;p17"/>
            <p:cNvGrpSpPr/>
            <p:nvPr/>
          </p:nvGrpSpPr>
          <p:grpSpPr>
            <a:xfrm>
              <a:off x="1501841" y="2856143"/>
              <a:ext cx="214405" cy="162902"/>
              <a:chOff x="2224650" y="1944850"/>
              <a:chExt cx="2038075" cy="1156150"/>
            </a:xfrm>
          </p:grpSpPr>
          <p:sp>
            <p:nvSpPr>
              <p:cNvPr id="210" name="Google Shape;210;p17"/>
              <p:cNvSpPr/>
              <p:nvPr/>
            </p:nvSpPr>
            <p:spPr>
              <a:xfrm>
                <a:off x="2224650" y="1944850"/>
                <a:ext cx="2030700" cy="1148700"/>
              </a:xfrm>
              <a:prstGeom prst="rect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/>
              </a:p>
            </p:txBody>
          </p:sp>
          <p:cxnSp>
            <p:nvCxnSpPr>
              <p:cNvPr id="211" name="Google Shape;211;p17"/>
              <p:cNvCxnSpPr/>
              <p:nvPr/>
            </p:nvCxnSpPr>
            <p:spPr>
              <a:xfrm flipH="1" rot="10800000">
                <a:off x="2242425" y="1946400"/>
                <a:ext cx="2020200" cy="1139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2" name="Google Shape;212;p17"/>
              <p:cNvCxnSpPr/>
              <p:nvPr/>
            </p:nvCxnSpPr>
            <p:spPr>
              <a:xfrm>
                <a:off x="2235025" y="1953800"/>
                <a:ext cx="2027700" cy="1147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13" name="Google Shape;213;p17"/>
            <p:cNvGrpSpPr/>
            <p:nvPr/>
          </p:nvGrpSpPr>
          <p:grpSpPr>
            <a:xfrm>
              <a:off x="1654241" y="2856143"/>
              <a:ext cx="214405" cy="162902"/>
              <a:chOff x="2224650" y="1944850"/>
              <a:chExt cx="2038075" cy="1156150"/>
            </a:xfrm>
          </p:grpSpPr>
          <p:sp>
            <p:nvSpPr>
              <p:cNvPr id="214" name="Google Shape;214;p17"/>
              <p:cNvSpPr/>
              <p:nvPr/>
            </p:nvSpPr>
            <p:spPr>
              <a:xfrm>
                <a:off x="2224650" y="1944850"/>
                <a:ext cx="2030700" cy="1148700"/>
              </a:xfrm>
              <a:prstGeom prst="rect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/>
              </a:p>
            </p:txBody>
          </p:sp>
          <p:cxnSp>
            <p:nvCxnSpPr>
              <p:cNvPr id="215" name="Google Shape;215;p17"/>
              <p:cNvCxnSpPr/>
              <p:nvPr/>
            </p:nvCxnSpPr>
            <p:spPr>
              <a:xfrm flipH="1" rot="10800000">
                <a:off x="2242425" y="1946400"/>
                <a:ext cx="2020200" cy="1139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6" name="Google Shape;216;p17"/>
              <p:cNvCxnSpPr/>
              <p:nvPr/>
            </p:nvCxnSpPr>
            <p:spPr>
              <a:xfrm>
                <a:off x="2235025" y="1953800"/>
                <a:ext cx="2027700" cy="1147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17" name="Google Shape;217;p17"/>
            <p:cNvGrpSpPr/>
            <p:nvPr/>
          </p:nvGrpSpPr>
          <p:grpSpPr>
            <a:xfrm>
              <a:off x="1806641" y="2856143"/>
              <a:ext cx="214405" cy="162902"/>
              <a:chOff x="2224650" y="1944850"/>
              <a:chExt cx="2038075" cy="1156150"/>
            </a:xfrm>
          </p:grpSpPr>
          <p:sp>
            <p:nvSpPr>
              <p:cNvPr id="218" name="Google Shape;218;p17"/>
              <p:cNvSpPr/>
              <p:nvPr/>
            </p:nvSpPr>
            <p:spPr>
              <a:xfrm>
                <a:off x="2224650" y="1944850"/>
                <a:ext cx="2030700" cy="1148700"/>
              </a:xfrm>
              <a:prstGeom prst="rect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/>
              </a:p>
            </p:txBody>
          </p:sp>
          <p:cxnSp>
            <p:nvCxnSpPr>
              <p:cNvPr id="219" name="Google Shape;219;p17"/>
              <p:cNvCxnSpPr/>
              <p:nvPr/>
            </p:nvCxnSpPr>
            <p:spPr>
              <a:xfrm flipH="1" rot="10800000">
                <a:off x="2242425" y="1946400"/>
                <a:ext cx="2020200" cy="1139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0" name="Google Shape;220;p17"/>
              <p:cNvCxnSpPr/>
              <p:nvPr/>
            </p:nvCxnSpPr>
            <p:spPr>
              <a:xfrm>
                <a:off x="2235025" y="1953800"/>
                <a:ext cx="2027700" cy="1147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221" name="Google Shape;221;p17"/>
          <p:cNvGrpSpPr/>
          <p:nvPr/>
        </p:nvGrpSpPr>
        <p:grpSpPr>
          <a:xfrm>
            <a:off x="2135847" y="3441410"/>
            <a:ext cx="968171" cy="963710"/>
            <a:chOff x="1443102" y="2030372"/>
            <a:chExt cx="1044300" cy="1015500"/>
          </a:xfrm>
        </p:grpSpPr>
        <p:sp>
          <p:nvSpPr>
            <p:cNvPr id="222" name="Google Shape;222;p17"/>
            <p:cNvSpPr/>
            <p:nvPr/>
          </p:nvSpPr>
          <p:spPr>
            <a:xfrm>
              <a:off x="1443102" y="2030372"/>
              <a:ext cx="1044300" cy="10155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7"/>
            <p:cNvSpPr txBox="1"/>
            <p:nvPr/>
          </p:nvSpPr>
          <p:spPr>
            <a:xfrm>
              <a:off x="1514350" y="2344847"/>
              <a:ext cx="564900" cy="12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/>
                <a:t>KONEX6</a:t>
              </a:r>
              <a:endParaRPr b="1" sz="300"/>
            </a:p>
          </p:txBody>
        </p:sp>
        <p:sp>
          <p:nvSpPr>
            <p:cNvPr id="224" name="Google Shape;224;p17"/>
            <p:cNvSpPr txBox="1"/>
            <p:nvPr/>
          </p:nvSpPr>
          <p:spPr>
            <a:xfrm>
              <a:off x="1518556" y="2526433"/>
              <a:ext cx="309000" cy="8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500"/>
                <a:t>수진기업</a:t>
              </a:r>
              <a:endParaRPr b="1" sz="100"/>
            </a:p>
          </p:txBody>
        </p:sp>
        <p:sp>
          <p:nvSpPr>
            <p:cNvPr id="225" name="Google Shape;225;p17"/>
            <p:cNvSpPr txBox="1"/>
            <p:nvPr/>
          </p:nvSpPr>
          <p:spPr>
            <a:xfrm>
              <a:off x="1504444" y="2144023"/>
              <a:ext cx="531000" cy="10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500"/>
                <a:t>패스트트랙</a:t>
              </a:r>
              <a:endParaRPr sz="200"/>
            </a:p>
          </p:txBody>
        </p:sp>
        <p:cxnSp>
          <p:nvCxnSpPr>
            <p:cNvPr id="226" name="Google Shape;226;p17"/>
            <p:cNvCxnSpPr/>
            <p:nvPr/>
          </p:nvCxnSpPr>
          <p:spPr>
            <a:xfrm>
              <a:off x="1446850" y="2819675"/>
              <a:ext cx="103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27" name="Google Shape;227;p17"/>
            <p:cNvSpPr txBox="1"/>
            <p:nvPr/>
          </p:nvSpPr>
          <p:spPr>
            <a:xfrm>
              <a:off x="1518556" y="2612158"/>
              <a:ext cx="309000" cy="8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500"/>
                <a:t>착수일</a:t>
              </a:r>
              <a:endParaRPr b="1" sz="100"/>
            </a:p>
          </p:txBody>
        </p:sp>
        <p:sp>
          <p:nvSpPr>
            <p:cNvPr id="228" name="Google Shape;228;p17"/>
            <p:cNvSpPr txBox="1"/>
            <p:nvPr/>
          </p:nvSpPr>
          <p:spPr>
            <a:xfrm>
              <a:off x="1836940" y="2527844"/>
              <a:ext cx="363300" cy="8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500"/>
                <a:t>긴회사이름</a:t>
              </a:r>
              <a:endParaRPr sz="100"/>
            </a:p>
          </p:txBody>
        </p:sp>
        <p:sp>
          <p:nvSpPr>
            <p:cNvPr id="229" name="Google Shape;229;p17"/>
            <p:cNvSpPr txBox="1"/>
            <p:nvPr/>
          </p:nvSpPr>
          <p:spPr>
            <a:xfrm>
              <a:off x="1840740" y="2618345"/>
              <a:ext cx="363300" cy="8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500"/>
                <a:t>2020-11-05</a:t>
              </a:r>
              <a:endParaRPr sz="100"/>
            </a:p>
          </p:txBody>
        </p:sp>
        <p:grpSp>
          <p:nvGrpSpPr>
            <p:cNvPr id="230" name="Google Shape;230;p17"/>
            <p:cNvGrpSpPr/>
            <p:nvPr/>
          </p:nvGrpSpPr>
          <p:grpSpPr>
            <a:xfrm>
              <a:off x="1501841" y="2856143"/>
              <a:ext cx="214405" cy="162902"/>
              <a:chOff x="2224650" y="1944850"/>
              <a:chExt cx="2038075" cy="1156150"/>
            </a:xfrm>
          </p:grpSpPr>
          <p:sp>
            <p:nvSpPr>
              <p:cNvPr id="231" name="Google Shape;231;p17"/>
              <p:cNvSpPr/>
              <p:nvPr/>
            </p:nvSpPr>
            <p:spPr>
              <a:xfrm>
                <a:off x="2224650" y="1944850"/>
                <a:ext cx="2030700" cy="1148700"/>
              </a:xfrm>
              <a:prstGeom prst="rect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/>
              </a:p>
            </p:txBody>
          </p:sp>
          <p:cxnSp>
            <p:nvCxnSpPr>
              <p:cNvPr id="232" name="Google Shape;232;p17"/>
              <p:cNvCxnSpPr/>
              <p:nvPr/>
            </p:nvCxnSpPr>
            <p:spPr>
              <a:xfrm flipH="1" rot="10800000">
                <a:off x="2242425" y="1946400"/>
                <a:ext cx="2020200" cy="1139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3" name="Google Shape;233;p17"/>
              <p:cNvCxnSpPr/>
              <p:nvPr/>
            </p:nvCxnSpPr>
            <p:spPr>
              <a:xfrm>
                <a:off x="2235025" y="1953800"/>
                <a:ext cx="2027700" cy="1147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34" name="Google Shape;234;p17"/>
            <p:cNvGrpSpPr/>
            <p:nvPr/>
          </p:nvGrpSpPr>
          <p:grpSpPr>
            <a:xfrm>
              <a:off x="1654241" y="2856143"/>
              <a:ext cx="214405" cy="162902"/>
              <a:chOff x="2224650" y="1944850"/>
              <a:chExt cx="2038075" cy="1156150"/>
            </a:xfrm>
          </p:grpSpPr>
          <p:sp>
            <p:nvSpPr>
              <p:cNvPr id="235" name="Google Shape;235;p17"/>
              <p:cNvSpPr/>
              <p:nvPr/>
            </p:nvSpPr>
            <p:spPr>
              <a:xfrm>
                <a:off x="2224650" y="1944850"/>
                <a:ext cx="2030700" cy="1148700"/>
              </a:xfrm>
              <a:prstGeom prst="rect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/>
              </a:p>
            </p:txBody>
          </p:sp>
          <p:cxnSp>
            <p:nvCxnSpPr>
              <p:cNvPr id="236" name="Google Shape;236;p17"/>
              <p:cNvCxnSpPr/>
              <p:nvPr/>
            </p:nvCxnSpPr>
            <p:spPr>
              <a:xfrm flipH="1" rot="10800000">
                <a:off x="2242425" y="1946400"/>
                <a:ext cx="2020200" cy="1139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7" name="Google Shape;237;p17"/>
              <p:cNvCxnSpPr/>
              <p:nvPr/>
            </p:nvCxnSpPr>
            <p:spPr>
              <a:xfrm>
                <a:off x="2235025" y="1953800"/>
                <a:ext cx="2027700" cy="1147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38" name="Google Shape;238;p17"/>
            <p:cNvGrpSpPr/>
            <p:nvPr/>
          </p:nvGrpSpPr>
          <p:grpSpPr>
            <a:xfrm>
              <a:off x="1806641" y="2856143"/>
              <a:ext cx="214405" cy="162902"/>
              <a:chOff x="2224650" y="1944850"/>
              <a:chExt cx="2038075" cy="1156150"/>
            </a:xfrm>
          </p:grpSpPr>
          <p:sp>
            <p:nvSpPr>
              <p:cNvPr id="239" name="Google Shape;239;p17"/>
              <p:cNvSpPr/>
              <p:nvPr/>
            </p:nvSpPr>
            <p:spPr>
              <a:xfrm>
                <a:off x="2224650" y="1944850"/>
                <a:ext cx="2030700" cy="1148700"/>
              </a:xfrm>
              <a:prstGeom prst="rect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/>
              </a:p>
            </p:txBody>
          </p:sp>
          <p:cxnSp>
            <p:nvCxnSpPr>
              <p:cNvPr id="240" name="Google Shape;240;p17"/>
              <p:cNvCxnSpPr/>
              <p:nvPr/>
            </p:nvCxnSpPr>
            <p:spPr>
              <a:xfrm flipH="1" rot="10800000">
                <a:off x="2242425" y="1946400"/>
                <a:ext cx="2020200" cy="1139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41" name="Google Shape;241;p17"/>
              <p:cNvCxnSpPr/>
              <p:nvPr/>
            </p:nvCxnSpPr>
            <p:spPr>
              <a:xfrm>
                <a:off x="2235025" y="1953800"/>
                <a:ext cx="2027700" cy="1147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242" name="Google Shape;242;p17"/>
          <p:cNvGrpSpPr/>
          <p:nvPr/>
        </p:nvGrpSpPr>
        <p:grpSpPr>
          <a:xfrm>
            <a:off x="3199534" y="3441410"/>
            <a:ext cx="968171" cy="963710"/>
            <a:chOff x="1443102" y="2030372"/>
            <a:chExt cx="1044300" cy="1015500"/>
          </a:xfrm>
        </p:grpSpPr>
        <p:sp>
          <p:nvSpPr>
            <p:cNvPr id="243" name="Google Shape;243;p17"/>
            <p:cNvSpPr/>
            <p:nvPr/>
          </p:nvSpPr>
          <p:spPr>
            <a:xfrm>
              <a:off x="1443102" y="2030372"/>
              <a:ext cx="1044300" cy="10155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7"/>
            <p:cNvSpPr txBox="1"/>
            <p:nvPr/>
          </p:nvSpPr>
          <p:spPr>
            <a:xfrm>
              <a:off x="1514350" y="2344847"/>
              <a:ext cx="564900" cy="12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/>
                <a:t>KONEX7</a:t>
              </a:r>
              <a:endParaRPr b="1" sz="300"/>
            </a:p>
          </p:txBody>
        </p:sp>
        <p:sp>
          <p:nvSpPr>
            <p:cNvPr id="245" name="Google Shape;245;p17"/>
            <p:cNvSpPr txBox="1"/>
            <p:nvPr/>
          </p:nvSpPr>
          <p:spPr>
            <a:xfrm>
              <a:off x="1518556" y="2526433"/>
              <a:ext cx="309000" cy="8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500"/>
                <a:t>수진기업</a:t>
              </a:r>
              <a:endParaRPr b="1" sz="100"/>
            </a:p>
          </p:txBody>
        </p:sp>
        <p:sp>
          <p:nvSpPr>
            <p:cNvPr id="246" name="Google Shape;246;p17"/>
            <p:cNvSpPr txBox="1"/>
            <p:nvPr/>
          </p:nvSpPr>
          <p:spPr>
            <a:xfrm>
              <a:off x="1504444" y="2144023"/>
              <a:ext cx="531000" cy="10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500"/>
                <a:t>패스트트랙</a:t>
              </a:r>
              <a:endParaRPr sz="200"/>
            </a:p>
          </p:txBody>
        </p:sp>
        <p:cxnSp>
          <p:nvCxnSpPr>
            <p:cNvPr id="247" name="Google Shape;247;p17"/>
            <p:cNvCxnSpPr/>
            <p:nvPr/>
          </p:nvCxnSpPr>
          <p:spPr>
            <a:xfrm>
              <a:off x="1446850" y="2819675"/>
              <a:ext cx="103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48" name="Google Shape;248;p17"/>
            <p:cNvSpPr txBox="1"/>
            <p:nvPr/>
          </p:nvSpPr>
          <p:spPr>
            <a:xfrm>
              <a:off x="1518556" y="2612158"/>
              <a:ext cx="309000" cy="8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500"/>
                <a:t>착수일</a:t>
              </a:r>
              <a:endParaRPr b="1" sz="100"/>
            </a:p>
          </p:txBody>
        </p:sp>
        <p:sp>
          <p:nvSpPr>
            <p:cNvPr id="249" name="Google Shape;249;p17"/>
            <p:cNvSpPr txBox="1"/>
            <p:nvPr/>
          </p:nvSpPr>
          <p:spPr>
            <a:xfrm>
              <a:off x="1836940" y="2527844"/>
              <a:ext cx="363300" cy="8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500"/>
                <a:t>긴회사이름</a:t>
              </a:r>
              <a:endParaRPr sz="100"/>
            </a:p>
          </p:txBody>
        </p:sp>
        <p:sp>
          <p:nvSpPr>
            <p:cNvPr id="250" name="Google Shape;250;p17"/>
            <p:cNvSpPr txBox="1"/>
            <p:nvPr/>
          </p:nvSpPr>
          <p:spPr>
            <a:xfrm>
              <a:off x="1840740" y="2618345"/>
              <a:ext cx="363300" cy="8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500"/>
                <a:t>2020-11-05</a:t>
              </a:r>
              <a:endParaRPr sz="100"/>
            </a:p>
          </p:txBody>
        </p:sp>
        <p:grpSp>
          <p:nvGrpSpPr>
            <p:cNvPr id="251" name="Google Shape;251;p17"/>
            <p:cNvGrpSpPr/>
            <p:nvPr/>
          </p:nvGrpSpPr>
          <p:grpSpPr>
            <a:xfrm>
              <a:off x="1501841" y="2856143"/>
              <a:ext cx="214405" cy="162902"/>
              <a:chOff x="2224650" y="1944850"/>
              <a:chExt cx="2038075" cy="1156150"/>
            </a:xfrm>
          </p:grpSpPr>
          <p:sp>
            <p:nvSpPr>
              <p:cNvPr id="252" name="Google Shape;252;p17"/>
              <p:cNvSpPr/>
              <p:nvPr/>
            </p:nvSpPr>
            <p:spPr>
              <a:xfrm>
                <a:off x="2224650" y="1944850"/>
                <a:ext cx="2030700" cy="1148700"/>
              </a:xfrm>
              <a:prstGeom prst="rect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/>
              </a:p>
            </p:txBody>
          </p:sp>
          <p:cxnSp>
            <p:nvCxnSpPr>
              <p:cNvPr id="253" name="Google Shape;253;p17"/>
              <p:cNvCxnSpPr/>
              <p:nvPr/>
            </p:nvCxnSpPr>
            <p:spPr>
              <a:xfrm flipH="1" rot="10800000">
                <a:off x="2242425" y="1946400"/>
                <a:ext cx="2020200" cy="1139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4" name="Google Shape;254;p17"/>
              <p:cNvCxnSpPr/>
              <p:nvPr/>
            </p:nvCxnSpPr>
            <p:spPr>
              <a:xfrm>
                <a:off x="2235025" y="1953800"/>
                <a:ext cx="2027700" cy="1147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55" name="Google Shape;255;p17"/>
            <p:cNvGrpSpPr/>
            <p:nvPr/>
          </p:nvGrpSpPr>
          <p:grpSpPr>
            <a:xfrm>
              <a:off x="1654241" y="2856143"/>
              <a:ext cx="214405" cy="162902"/>
              <a:chOff x="2224650" y="1944850"/>
              <a:chExt cx="2038075" cy="1156150"/>
            </a:xfrm>
          </p:grpSpPr>
          <p:sp>
            <p:nvSpPr>
              <p:cNvPr id="256" name="Google Shape;256;p17"/>
              <p:cNvSpPr/>
              <p:nvPr/>
            </p:nvSpPr>
            <p:spPr>
              <a:xfrm>
                <a:off x="2224650" y="1944850"/>
                <a:ext cx="2030700" cy="1148700"/>
              </a:xfrm>
              <a:prstGeom prst="rect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/>
              </a:p>
            </p:txBody>
          </p:sp>
          <p:cxnSp>
            <p:nvCxnSpPr>
              <p:cNvPr id="257" name="Google Shape;257;p17"/>
              <p:cNvCxnSpPr/>
              <p:nvPr/>
            </p:nvCxnSpPr>
            <p:spPr>
              <a:xfrm flipH="1" rot="10800000">
                <a:off x="2242425" y="1946400"/>
                <a:ext cx="2020200" cy="1139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8" name="Google Shape;258;p17"/>
              <p:cNvCxnSpPr/>
              <p:nvPr/>
            </p:nvCxnSpPr>
            <p:spPr>
              <a:xfrm>
                <a:off x="2235025" y="1953800"/>
                <a:ext cx="2027700" cy="1147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59" name="Google Shape;259;p17"/>
            <p:cNvGrpSpPr/>
            <p:nvPr/>
          </p:nvGrpSpPr>
          <p:grpSpPr>
            <a:xfrm>
              <a:off x="1806641" y="2856143"/>
              <a:ext cx="214405" cy="162902"/>
              <a:chOff x="2224650" y="1944850"/>
              <a:chExt cx="2038075" cy="1156150"/>
            </a:xfrm>
          </p:grpSpPr>
          <p:sp>
            <p:nvSpPr>
              <p:cNvPr id="260" name="Google Shape;260;p17"/>
              <p:cNvSpPr/>
              <p:nvPr/>
            </p:nvSpPr>
            <p:spPr>
              <a:xfrm>
                <a:off x="2224650" y="1944850"/>
                <a:ext cx="2030700" cy="1148700"/>
              </a:xfrm>
              <a:prstGeom prst="rect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/>
              </a:p>
            </p:txBody>
          </p:sp>
          <p:cxnSp>
            <p:nvCxnSpPr>
              <p:cNvPr id="261" name="Google Shape;261;p17"/>
              <p:cNvCxnSpPr/>
              <p:nvPr/>
            </p:nvCxnSpPr>
            <p:spPr>
              <a:xfrm flipH="1" rot="10800000">
                <a:off x="2242425" y="1946400"/>
                <a:ext cx="2020200" cy="1139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2" name="Google Shape;262;p17"/>
              <p:cNvCxnSpPr/>
              <p:nvPr/>
            </p:nvCxnSpPr>
            <p:spPr>
              <a:xfrm>
                <a:off x="2235025" y="1953800"/>
                <a:ext cx="2027700" cy="1147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263" name="Google Shape;263;p17"/>
          <p:cNvGrpSpPr/>
          <p:nvPr/>
        </p:nvGrpSpPr>
        <p:grpSpPr>
          <a:xfrm>
            <a:off x="5326908" y="3441410"/>
            <a:ext cx="968171" cy="963710"/>
            <a:chOff x="1443102" y="2030372"/>
            <a:chExt cx="1044300" cy="1015500"/>
          </a:xfrm>
        </p:grpSpPr>
        <p:sp>
          <p:nvSpPr>
            <p:cNvPr id="264" name="Google Shape;264;p17"/>
            <p:cNvSpPr/>
            <p:nvPr/>
          </p:nvSpPr>
          <p:spPr>
            <a:xfrm>
              <a:off x="1443102" y="2030372"/>
              <a:ext cx="1044300" cy="10155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7"/>
            <p:cNvSpPr txBox="1"/>
            <p:nvPr/>
          </p:nvSpPr>
          <p:spPr>
            <a:xfrm>
              <a:off x="1514350" y="2344847"/>
              <a:ext cx="564900" cy="12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/>
                <a:t>KONEX9</a:t>
              </a:r>
              <a:endParaRPr b="1" sz="300"/>
            </a:p>
          </p:txBody>
        </p:sp>
        <p:sp>
          <p:nvSpPr>
            <p:cNvPr id="266" name="Google Shape;266;p17"/>
            <p:cNvSpPr txBox="1"/>
            <p:nvPr/>
          </p:nvSpPr>
          <p:spPr>
            <a:xfrm>
              <a:off x="1518556" y="2526433"/>
              <a:ext cx="309000" cy="8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500"/>
                <a:t>수진기업</a:t>
              </a:r>
              <a:endParaRPr b="1" sz="100"/>
            </a:p>
          </p:txBody>
        </p:sp>
        <p:sp>
          <p:nvSpPr>
            <p:cNvPr id="267" name="Google Shape;267;p17"/>
            <p:cNvSpPr txBox="1"/>
            <p:nvPr/>
          </p:nvSpPr>
          <p:spPr>
            <a:xfrm>
              <a:off x="1504444" y="2144023"/>
              <a:ext cx="531000" cy="10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500"/>
                <a:t>패스트트랙</a:t>
              </a:r>
              <a:endParaRPr sz="200"/>
            </a:p>
          </p:txBody>
        </p:sp>
        <p:cxnSp>
          <p:nvCxnSpPr>
            <p:cNvPr id="268" name="Google Shape;268;p17"/>
            <p:cNvCxnSpPr/>
            <p:nvPr/>
          </p:nvCxnSpPr>
          <p:spPr>
            <a:xfrm>
              <a:off x="1446850" y="2819675"/>
              <a:ext cx="103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69" name="Google Shape;269;p17"/>
            <p:cNvSpPr txBox="1"/>
            <p:nvPr/>
          </p:nvSpPr>
          <p:spPr>
            <a:xfrm>
              <a:off x="1518556" y="2612158"/>
              <a:ext cx="309000" cy="8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500"/>
                <a:t>착수일</a:t>
              </a:r>
              <a:endParaRPr b="1" sz="100"/>
            </a:p>
          </p:txBody>
        </p:sp>
        <p:sp>
          <p:nvSpPr>
            <p:cNvPr id="270" name="Google Shape;270;p17"/>
            <p:cNvSpPr txBox="1"/>
            <p:nvPr/>
          </p:nvSpPr>
          <p:spPr>
            <a:xfrm>
              <a:off x="1836940" y="2527844"/>
              <a:ext cx="363300" cy="8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500"/>
                <a:t>긴회사이름</a:t>
              </a:r>
              <a:endParaRPr sz="100"/>
            </a:p>
          </p:txBody>
        </p:sp>
        <p:sp>
          <p:nvSpPr>
            <p:cNvPr id="271" name="Google Shape;271;p17"/>
            <p:cNvSpPr txBox="1"/>
            <p:nvPr/>
          </p:nvSpPr>
          <p:spPr>
            <a:xfrm>
              <a:off x="1840740" y="2618345"/>
              <a:ext cx="363300" cy="8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500"/>
                <a:t>2020-11-05</a:t>
              </a:r>
              <a:endParaRPr sz="100"/>
            </a:p>
          </p:txBody>
        </p:sp>
        <p:grpSp>
          <p:nvGrpSpPr>
            <p:cNvPr id="272" name="Google Shape;272;p17"/>
            <p:cNvGrpSpPr/>
            <p:nvPr/>
          </p:nvGrpSpPr>
          <p:grpSpPr>
            <a:xfrm>
              <a:off x="1501841" y="2856143"/>
              <a:ext cx="214405" cy="162902"/>
              <a:chOff x="2224650" y="1944850"/>
              <a:chExt cx="2038075" cy="1156150"/>
            </a:xfrm>
          </p:grpSpPr>
          <p:sp>
            <p:nvSpPr>
              <p:cNvPr id="273" name="Google Shape;273;p17"/>
              <p:cNvSpPr/>
              <p:nvPr/>
            </p:nvSpPr>
            <p:spPr>
              <a:xfrm>
                <a:off x="2224650" y="1944850"/>
                <a:ext cx="2030700" cy="1148700"/>
              </a:xfrm>
              <a:prstGeom prst="rect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/>
              </a:p>
            </p:txBody>
          </p:sp>
          <p:cxnSp>
            <p:nvCxnSpPr>
              <p:cNvPr id="274" name="Google Shape;274;p17"/>
              <p:cNvCxnSpPr/>
              <p:nvPr/>
            </p:nvCxnSpPr>
            <p:spPr>
              <a:xfrm flipH="1" rot="10800000">
                <a:off x="2242425" y="1946400"/>
                <a:ext cx="2020200" cy="1139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5" name="Google Shape;275;p17"/>
              <p:cNvCxnSpPr/>
              <p:nvPr/>
            </p:nvCxnSpPr>
            <p:spPr>
              <a:xfrm>
                <a:off x="2235025" y="1953800"/>
                <a:ext cx="2027700" cy="1147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76" name="Google Shape;276;p17"/>
            <p:cNvGrpSpPr/>
            <p:nvPr/>
          </p:nvGrpSpPr>
          <p:grpSpPr>
            <a:xfrm>
              <a:off x="1654241" y="2856143"/>
              <a:ext cx="214405" cy="162902"/>
              <a:chOff x="2224650" y="1944850"/>
              <a:chExt cx="2038075" cy="1156150"/>
            </a:xfrm>
          </p:grpSpPr>
          <p:sp>
            <p:nvSpPr>
              <p:cNvPr id="277" name="Google Shape;277;p17"/>
              <p:cNvSpPr/>
              <p:nvPr/>
            </p:nvSpPr>
            <p:spPr>
              <a:xfrm>
                <a:off x="2224650" y="1944850"/>
                <a:ext cx="2030700" cy="1148700"/>
              </a:xfrm>
              <a:prstGeom prst="rect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/>
              </a:p>
            </p:txBody>
          </p:sp>
          <p:cxnSp>
            <p:nvCxnSpPr>
              <p:cNvPr id="278" name="Google Shape;278;p17"/>
              <p:cNvCxnSpPr/>
              <p:nvPr/>
            </p:nvCxnSpPr>
            <p:spPr>
              <a:xfrm flipH="1" rot="10800000">
                <a:off x="2242425" y="1946400"/>
                <a:ext cx="2020200" cy="1139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9" name="Google Shape;279;p17"/>
              <p:cNvCxnSpPr/>
              <p:nvPr/>
            </p:nvCxnSpPr>
            <p:spPr>
              <a:xfrm>
                <a:off x="2235025" y="1953800"/>
                <a:ext cx="2027700" cy="1147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280" name="Google Shape;280;p17"/>
          <p:cNvGrpSpPr/>
          <p:nvPr/>
        </p:nvGrpSpPr>
        <p:grpSpPr>
          <a:xfrm>
            <a:off x="4267408" y="3441410"/>
            <a:ext cx="968171" cy="963710"/>
            <a:chOff x="1443102" y="2030372"/>
            <a:chExt cx="1044300" cy="1015500"/>
          </a:xfrm>
        </p:grpSpPr>
        <p:sp>
          <p:nvSpPr>
            <p:cNvPr id="281" name="Google Shape;281;p17"/>
            <p:cNvSpPr/>
            <p:nvPr/>
          </p:nvSpPr>
          <p:spPr>
            <a:xfrm>
              <a:off x="1443102" y="2030372"/>
              <a:ext cx="1044300" cy="10155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7"/>
            <p:cNvSpPr txBox="1"/>
            <p:nvPr/>
          </p:nvSpPr>
          <p:spPr>
            <a:xfrm>
              <a:off x="1514350" y="2344847"/>
              <a:ext cx="564900" cy="12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/>
                <a:t>KONEX8</a:t>
              </a:r>
              <a:endParaRPr b="1" sz="300"/>
            </a:p>
          </p:txBody>
        </p:sp>
        <p:sp>
          <p:nvSpPr>
            <p:cNvPr id="283" name="Google Shape;283;p17"/>
            <p:cNvSpPr txBox="1"/>
            <p:nvPr/>
          </p:nvSpPr>
          <p:spPr>
            <a:xfrm>
              <a:off x="1518556" y="2526433"/>
              <a:ext cx="309000" cy="8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500"/>
                <a:t>수진기업</a:t>
              </a:r>
              <a:endParaRPr b="1" sz="100"/>
            </a:p>
          </p:txBody>
        </p:sp>
        <p:sp>
          <p:nvSpPr>
            <p:cNvPr id="284" name="Google Shape;284;p17"/>
            <p:cNvSpPr txBox="1"/>
            <p:nvPr/>
          </p:nvSpPr>
          <p:spPr>
            <a:xfrm>
              <a:off x="1504444" y="2144023"/>
              <a:ext cx="531000" cy="10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500"/>
                <a:t>패스트트랙</a:t>
              </a:r>
              <a:endParaRPr sz="200"/>
            </a:p>
          </p:txBody>
        </p:sp>
        <p:cxnSp>
          <p:nvCxnSpPr>
            <p:cNvPr id="285" name="Google Shape;285;p17"/>
            <p:cNvCxnSpPr/>
            <p:nvPr/>
          </p:nvCxnSpPr>
          <p:spPr>
            <a:xfrm>
              <a:off x="1446850" y="2819675"/>
              <a:ext cx="103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86" name="Google Shape;286;p17"/>
            <p:cNvSpPr txBox="1"/>
            <p:nvPr/>
          </p:nvSpPr>
          <p:spPr>
            <a:xfrm>
              <a:off x="1518556" y="2612158"/>
              <a:ext cx="309000" cy="8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500"/>
                <a:t>착수일</a:t>
              </a:r>
              <a:endParaRPr b="1" sz="100"/>
            </a:p>
          </p:txBody>
        </p:sp>
        <p:sp>
          <p:nvSpPr>
            <p:cNvPr id="287" name="Google Shape;287;p17"/>
            <p:cNvSpPr txBox="1"/>
            <p:nvPr/>
          </p:nvSpPr>
          <p:spPr>
            <a:xfrm>
              <a:off x="1836940" y="2527844"/>
              <a:ext cx="363300" cy="8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500"/>
                <a:t>긴회사이름</a:t>
              </a:r>
              <a:endParaRPr sz="100"/>
            </a:p>
          </p:txBody>
        </p:sp>
        <p:sp>
          <p:nvSpPr>
            <p:cNvPr id="288" name="Google Shape;288;p17"/>
            <p:cNvSpPr txBox="1"/>
            <p:nvPr/>
          </p:nvSpPr>
          <p:spPr>
            <a:xfrm>
              <a:off x="1840740" y="2618345"/>
              <a:ext cx="363300" cy="8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500"/>
                <a:t>2020-11-05</a:t>
              </a:r>
              <a:endParaRPr sz="100"/>
            </a:p>
          </p:txBody>
        </p:sp>
        <p:grpSp>
          <p:nvGrpSpPr>
            <p:cNvPr id="289" name="Google Shape;289;p17"/>
            <p:cNvGrpSpPr/>
            <p:nvPr/>
          </p:nvGrpSpPr>
          <p:grpSpPr>
            <a:xfrm>
              <a:off x="1501841" y="2856143"/>
              <a:ext cx="214405" cy="162902"/>
              <a:chOff x="2224650" y="1944850"/>
              <a:chExt cx="2038075" cy="1156150"/>
            </a:xfrm>
          </p:grpSpPr>
          <p:sp>
            <p:nvSpPr>
              <p:cNvPr id="290" name="Google Shape;290;p17"/>
              <p:cNvSpPr/>
              <p:nvPr/>
            </p:nvSpPr>
            <p:spPr>
              <a:xfrm>
                <a:off x="2224650" y="1944850"/>
                <a:ext cx="2030700" cy="1148700"/>
              </a:xfrm>
              <a:prstGeom prst="rect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/>
              </a:p>
            </p:txBody>
          </p:sp>
          <p:cxnSp>
            <p:nvCxnSpPr>
              <p:cNvPr id="291" name="Google Shape;291;p17"/>
              <p:cNvCxnSpPr/>
              <p:nvPr/>
            </p:nvCxnSpPr>
            <p:spPr>
              <a:xfrm flipH="1" rot="10800000">
                <a:off x="2242425" y="1946400"/>
                <a:ext cx="2020200" cy="1139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2" name="Google Shape;292;p17"/>
              <p:cNvCxnSpPr/>
              <p:nvPr/>
            </p:nvCxnSpPr>
            <p:spPr>
              <a:xfrm>
                <a:off x="2235025" y="1953800"/>
                <a:ext cx="2027700" cy="1147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93" name="Google Shape;293;p17"/>
            <p:cNvGrpSpPr/>
            <p:nvPr/>
          </p:nvGrpSpPr>
          <p:grpSpPr>
            <a:xfrm>
              <a:off x="1654241" y="2856143"/>
              <a:ext cx="214405" cy="162902"/>
              <a:chOff x="2224650" y="1944850"/>
              <a:chExt cx="2038075" cy="1156150"/>
            </a:xfrm>
          </p:grpSpPr>
          <p:sp>
            <p:nvSpPr>
              <p:cNvPr id="294" name="Google Shape;294;p17"/>
              <p:cNvSpPr/>
              <p:nvPr/>
            </p:nvSpPr>
            <p:spPr>
              <a:xfrm>
                <a:off x="2224650" y="1944850"/>
                <a:ext cx="2030700" cy="1148700"/>
              </a:xfrm>
              <a:prstGeom prst="rect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/>
              </a:p>
            </p:txBody>
          </p:sp>
          <p:cxnSp>
            <p:nvCxnSpPr>
              <p:cNvPr id="295" name="Google Shape;295;p17"/>
              <p:cNvCxnSpPr/>
              <p:nvPr/>
            </p:nvCxnSpPr>
            <p:spPr>
              <a:xfrm flipH="1" rot="10800000">
                <a:off x="2242425" y="1946400"/>
                <a:ext cx="2020200" cy="1139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6" name="Google Shape;296;p17"/>
              <p:cNvCxnSpPr/>
              <p:nvPr/>
            </p:nvCxnSpPr>
            <p:spPr>
              <a:xfrm>
                <a:off x="2235025" y="1953800"/>
                <a:ext cx="2027700" cy="1147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97" name="Google Shape;297;p17"/>
            <p:cNvGrpSpPr/>
            <p:nvPr/>
          </p:nvGrpSpPr>
          <p:grpSpPr>
            <a:xfrm>
              <a:off x="1806641" y="2856143"/>
              <a:ext cx="214405" cy="162902"/>
              <a:chOff x="2224650" y="1944850"/>
              <a:chExt cx="2038075" cy="1156150"/>
            </a:xfrm>
          </p:grpSpPr>
          <p:sp>
            <p:nvSpPr>
              <p:cNvPr id="298" name="Google Shape;298;p17"/>
              <p:cNvSpPr/>
              <p:nvPr/>
            </p:nvSpPr>
            <p:spPr>
              <a:xfrm>
                <a:off x="2224650" y="1944850"/>
                <a:ext cx="2030700" cy="1148700"/>
              </a:xfrm>
              <a:prstGeom prst="rect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/>
              </a:p>
            </p:txBody>
          </p:sp>
          <p:cxnSp>
            <p:nvCxnSpPr>
              <p:cNvPr id="299" name="Google Shape;299;p17"/>
              <p:cNvCxnSpPr/>
              <p:nvPr/>
            </p:nvCxnSpPr>
            <p:spPr>
              <a:xfrm flipH="1" rot="10800000">
                <a:off x="2242425" y="1946400"/>
                <a:ext cx="2020200" cy="1139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00" name="Google Shape;300;p17"/>
              <p:cNvCxnSpPr/>
              <p:nvPr/>
            </p:nvCxnSpPr>
            <p:spPr>
              <a:xfrm>
                <a:off x="2235025" y="1953800"/>
                <a:ext cx="2027700" cy="1147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301" name="Google Shape;301;p17"/>
          <p:cNvSpPr txBox="1"/>
          <p:nvPr/>
        </p:nvSpPr>
        <p:spPr>
          <a:xfrm>
            <a:off x="177326" y="1457655"/>
            <a:ext cx="795000" cy="214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7"/>
          <p:cNvSpPr/>
          <p:nvPr/>
        </p:nvSpPr>
        <p:spPr>
          <a:xfrm>
            <a:off x="1075200" y="1771349"/>
            <a:ext cx="641088" cy="171180"/>
          </a:xfrm>
          <a:prstGeom prst="flowChartTerminator">
            <a:avLst/>
          </a:prstGeom>
          <a:solidFill>
            <a:srgbClr val="EEEEEE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+ 새프로젝트</a:t>
            </a:r>
            <a:endParaRPr sz="600"/>
          </a:p>
        </p:txBody>
      </p:sp>
      <p:grpSp>
        <p:nvGrpSpPr>
          <p:cNvPr id="303" name="Google Shape;303;p17"/>
          <p:cNvGrpSpPr/>
          <p:nvPr/>
        </p:nvGrpSpPr>
        <p:grpSpPr>
          <a:xfrm>
            <a:off x="992725" y="1177000"/>
            <a:ext cx="5450100" cy="215488"/>
            <a:chOff x="992725" y="1177000"/>
            <a:chExt cx="5450100" cy="215488"/>
          </a:xfrm>
        </p:grpSpPr>
        <p:cxnSp>
          <p:nvCxnSpPr>
            <p:cNvPr id="304" name="Google Shape;304;p17"/>
            <p:cNvCxnSpPr/>
            <p:nvPr/>
          </p:nvCxnSpPr>
          <p:spPr>
            <a:xfrm>
              <a:off x="992725" y="1392488"/>
              <a:ext cx="5450100" cy="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05" name="Google Shape;305;p17"/>
            <p:cNvSpPr txBox="1"/>
            <p:nvPr/>
          </p:nvSpPr>
          <p:spPr>
            <a:xfrm>
              <a:off x="1156550" y="1177000"/>
              <a:ext cx="412200" cy="21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>
                  <a:solidFill>
                    <a:srgbClr val="B7B7B7"/>
                  </a:solidFill>
                </a:rPr>
                <a:t>기업정보</a:t>
              </a:r>
              <a:endParaRPr b="1" sz="200">
                <a:solidFill>
                  <a:srgbClr val="B7B7B7"/>
                </a:solidFill>
              </a:endParaRPr>
            </a:p>
          </p:txBody>
        </p:sp>
        <p:sp>
          <p:nvSpPr>
            <p:cNvPr id="306" name="Google Shape;306;p17"/>
            <p:cNvSpPr txBox="1"/>
            <p:nvPr/>
          </p:nvSpPr>
          <p:spPr>
            <a:xfrm>
              <a:off x="1766150" y="1177000"/>
              <a:ext cx="412200" cy="21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>
                  <a:solidFill>
                    <a:srgbClr val="4A86E8"/>
                  </a:solidFill>
                </a:rPr>
                <a:t>프로젝트</a:t>
              </a:r>
              <a:endParaRPr b="1" sz="200">
                <a:solidFill>
                  <a:srgbClr val="4A86E8"/>
                </a:solidFill>
              </a:endParaRPr>
            </a:p>
          </p:txBody>
        </p:sp>
        <p:sp>
          <p:nvSpPr>
            <p:cNvPr id="307" name="Google Shape;307;p17"/>
            <p:cNvSpPr txBox="1"/>
            <p:nvPr/>
          </p:nvSpPr>
          <p:spPr>
            <a:xfrm>
              <a:off x="2375750" y="1177000"/>
              <a:ext cx="412200" cy="21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>
                  <a:solidFill>
                    <a:srgbClr val="B7B7B7"/>
                  </a:solidFill>
                </a:rPr>
                <a:t>상담일지</a:t>
              </a:r>
              <a:endParaRPr b="1" sz="200">
                <a:solidFill>
                  <a:srgbClr val="B7B7B7"/>
                </a:solidFill>
              </a:endParaRPr>
            </a:p>
          </p:txBody>
        </p:sp>
        <p:sp>
          <p:nvSpPr>
            <p:cNvPr id="308" name="Google Shape;308;p17"/>
            <p:cNvSpPr txBox="1"/>
            <p:nvPr/>
          </p:nvSpPr>
          <p:spPr>
            <a:xfrm>
              <a:off x="2985350" y="1177000"/>
              <a:ext cx="552600" cy="21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>
                  <a:solidFill>
                    <a:srgbClr val="B7B7B7"/>
                  </a:solidFill>
                </a:rPr>
                <a:t>파일 보관함</a:t>
              </a:r>
              <a:endParaRPr b="1" sz="200">
                <a:solidFill>
                  <a:srgbClr val="B7B7B7"/>
                </a:solidFill>
              </a:endParaRPr>
            </a:p>
          </p:txBody>
        </p:sp>
        <p:cxnSp>
          <p:nvCxnSpPr>
            <p:cNvPr id="309" name="Google Shape;309;p17"/>
            <p:cNvCxnSpPr/>
            <p:nvPr/>
          </p:nvCxnSpPr>
          <p:spPr>
            <a:xfrm>
              <a:off x="1706464" y="1392153"/>
              <a:ext cx="464700" cy="300"/>
            </a:xfrm>
            <a:prstGeom prst="straightConnector1">
              <a:avLst/>
            </a:prstGeom>
            <a:noFill/>
            <a:ln cap="flat" cmpd="sng" w="9525">
              <a:solidFill>
                <a:srgbClr val="4A86E8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10" name="Google Shape;310;p17"/>
          <p:cNvSpPr txBox="1"/>
          <p:nvPr/>
        </p:nvSpPr>
        <p:spPr>
          <a:xfrm>
            <a:off x="1251287" y="677987"/>
            <a:ext cx="855600" cy="34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/>
              <a:t>  삼성전자</a:t>
            </a:r>
            <a:endParaRPr b="1" sz="600"/>
          </a:p>
        </p:txBody>
      </p:sp>
      <p:sp>
        <p:nvSpPr>
          <p:cNvPr id="311" name="Google Shape;311;p17"/>
          <p:cNvSpPr/>
          <p:nvPr/>
        </p:nvSpPr>
        <p:spPr>
          <a:xfrm>
            <a:off x="1098606" y="771067"/>
            <a:ext cx="131100" cy="136800"/>
          </a:xfrm>
          <a:prstGeom prst="leftArrow">
            <a:avLst>
              <a:gd fmla="val 0" name="adj1"/>
              <a:gd fmla="val 51733" name="adj2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17"/>
          <p:cNvSpPr txBox="1"/>
          <p:nvPr/>
        </p:nvSpPr>
        <p:spPr>
          <a:xfrm>
            <a:off x="1942300" y="761978"/>
            <a:ext cx="356400" cy="1575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rgbClr val="FFFFFF"/>
                </a:solidFill>
              </a:rPr>
              <a:t>신규</a:t>
            </a:r>
            <a:endParaRPr sz="200">
              <a:solidFill>
                <a:srgbClr val="FFFFFF"/>
              </a:solidFill>
            </a:endParaRPr>
          </a:p>
        </p:txBody>
      </p:sp>
      <p:sp>
        <p:nvSpPr>
          <p:cNvPr id="313" name="Google Shape;313;p17"/>
          <p:cNvSpPr txBox="1"/>
          <p:nvPr/>
        </p:nvSpPr>
        <p:spPr>
          <a:xfrm>
            <a:off x="1323918" y="949539"/>
            <a:ext cx="492300" cy="1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기타</a:t>
            </a:r>
            <a:r>
              <a:rPr lang="ko" sz="600">
                <a:solidFill>
                  <a:srgbClr val="000000"/>
                </a:solidFill>
              </a:rPr>
              <a:t> · 서비스</a:t>
            </a:r>
            <a:endParaRPr sz="300"/>
          </a:p>
        </p:txBody>
      </p:sp>
      <p:sp>
        <p:nvSpPr>
          <p:cNvPr id="314" name="Google Shape;314;p17"/>
          <p:cNvSpPr txBox="1"/>
          <p:nvPr/>
        </p:nvSpPr>
        <p:spPr>
          <a:xfrm>
            <a:off x="998374" y="1713079"/>
            <a:ext cx="129000" cy="1230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1</a:t>
            </a:r>
            <a:endParaRPr b="1" sz="700">
              <a:solidFill>
                <a:srgbClr val="FFFFFF"/>
              </a:solidFill>
            </a:endParaRPr>
          </a:p>
        </p:txBody>
      </p:sp>
      <p:grpSp>
        <p:nvGrpSpPr>
          <p:cNvPr id="315" name="Google Shape;315;p17"/>
          <p:cNvGrpSpPr/>
          <p:nvPr/>
        </p:nvGrpSpPr>
        <p:grpSpPr>
          <a:xfrm>
            <a:off x="177326" y="1224246"/>
            <a:ext cx="795000" cy="1222766"/>
            <a:chOff x="177326" y="1224246"/>
            <a:chExt cx="795000" cy="1222766"/>
          </a:xfrm>
        </p:grpSpPr>
        <p:sp>
          <p:nvSpPr>
            <p:cNvPr id="316" name="Google Shape;316;p17"/>
            <p:cNvSpPr txBox="1"/>
            <p:nvPr/>
          </p:nvSpPr>
          <p:spPr>
            <a:xfrm>
              <a:off x="177326" y="1457655"/>
              <a:ext cx="795000" cy="2142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17" name="Google Shape;317;p17"/>
            <p:cNvGrpSpPr/>
            <p:nvPr/>
          </p:nvGrpSpPr>
          <p:grpSpPr>
            <a:xfrm>
              <a:off x="400827" y="1224246"/>
              <a:ext cx="501708" cy="1222766"/>
              <a:chOff x="361218" y="1335150"/>
              <a:chExt cx="838135" cy="1529987"/>
            </a:xfrm>
          </p:grpSpPr>
          <p:sp>
            <p:nvSpPr>
              <p:cNvPr id="318" name="Google Shape;318;p17"/>
              <p:cNvSpPr txBox="1"/>
              <p:nvPr/>
            </p:nvSpPr>
            <p:spPr>
              <a:xfrm>
                <a:off x="383353" y="1335150"/>
                <a:ext cx="439800" cy="21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/>
                  <a:t>홈</a:t>
                </a:r>
                <a:endParaRPr sz="300"/>
              </a:p>
            </p:txBody>
          </p:sp>
          <p:sp>
            <p:nvSpPr>
              <p:cNvPr id="319" name="Google Shape;319;p17"/>
              <p:cNvSpPr txBox="1"/>
              <p:nvPr/>
            </p:nvSpPr>
            <p:spPr>
              <a:xfrm>
                <a:off x="361218" y="1653066"/>
                <a:ext cx="624900" cy="21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/>
                  <a:t>고객사</a:t>
                </a:r>
                <a:endParaRPr sz="300"/>
              </a:p>
            </p:txBody>
          </p:sp>
          <p:sp>
            <p:nvSpPr>
              <p:cNvPr id="320" name="Google Shape;320;p17"/>
              <p:cNvSpPr txBox="1"/>
              <p:nvPr/>
            </p:nvSpPr>
            <p:spPr>
              <a:xfrm>
                <a:off x="368552" y="1959505"/>
                <a:ext cx="816000" cy="21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/>
                  <a:t>내 조직</a:t>
                </a:r>
                <a:endParaRPr sz="300"/>
              </a:p>
            </p:txBody>
          </p:sp>
          <p:sp>
            <p:nvSpPr>
              <p:cNvPr id="321" name="Google Shape;321;p17"/>
              <p:cNvSpPr txBox="1"/>
              <p:nvPr/>
            </p:nvSpPr>
            <p:spPr>
              <a:xfrm>
                <a:off x="383353" y="2301040"/>
                <a:ext cx="816000" cy="21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/>
                  <a:t>내 정보</a:t>
                </a:r>
                <a:endParaRPr sz="300"/>
              </a:p>
            </p:txBody>
          </p:sp>
          <p:sp>
            <p:nvSpPr>
              <p:cNvPr id="322" name="Google Shape;322;p17"/>
              <p:cNvSpPr txBox="1"/>
              <p:nvPr/>
            </p:nvSpPr>
            <p:spPr>
              <a:xfrm>
                <a:off x="383353" y="2650937"/>
                <a:ext cx="816000" cy="21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/>
                  <a:t>관리자</a:t>
                </a:r>
                <a:endParaRPr sz="300"/>
              </a:p>
            </p:txBody>
          </p:sp>
        </p:grpSp>
      </p:grpSp>
      <p:sp>
        <p:nvSpPr>
          <p:cNvPr id="323" name="Google Shape;323;p17"/>
          <p:cNvSpPr txBox="1"/>
          <p:nvPr/>
        </p:nvSpPr>
        <p:spPr>
          <a:xfrm>
            <a:off x="1084059" y="2079988"/>
            <a:ext cx="6411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>
                <a:solidFill>
                  <a:srgbClr val="999999"/>
                </a:solidFill>
              </a:rPr>
              <a:t>총 1,2699건</a:t>
            </a:r>
            <a:endParaRPr b="1" sz="100">
              <a:solidFill>
                <a:srgbClr val="999999"/>
              </a:solidFill>
            </a:endParaRPr>
          </a:p>
        </p:txBody>
      </p:sp>
      <p:sp>
        <p:nvSpPr>
          <p:cNvPr id="324" name="Google Shape;324;p17"/>
          <p:cNvSpPr/>
          <p:nvPr/>
        </p:nvSpPr>
        <p:spPr>
          <a:xfrm>
            <a:off x="1069275" y="4506375"/>
            <a:ext cx="970200" cy="526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7"/>
          <p:cNvSpPr/>
          <p:nvPr/>
        </p:nvSpPr>
        <p:spPr>
          <a:xfrm>
            <a:off x="2121450" y="4506375"/>
            <a:ext cx="970200" cy="526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7"/>
          <p:cNvSpPr/>
          <p:nvPr/>
        </p:nvSpPr>
        <p:spPr>
          <a:xfrm>
            <a:off x="3173625" y="4506375"/>
            <a:ext cx="970200" cy="526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7"/>
          <p:cNvSpPr/>
          <p:nvPr/>
        </p:nvSpPr>
        <p:spPr>
          <a:xfrm>
            <a:off x="4266388" y="4506375"/>
            <a:ext cx="970200" cy="526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7"/>
          <p:cNvSpPr/>
          <p:nvPr/>
        </p:nvSpPr>
        <p:spPr>
          <a:xfrm>
            <a:off x="5325888" y="4506375"/>
            <a:ext cx="970200" cy="526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9" name="Google Shape;329;p17"/>
          <p:cNvGrpSpPr/>
          <p:nvPr/>
        </p:nvGrpSpPr>
        <p:grpSpPr>
          <a:xfrm>
            <a:off x="1132505" y="4584139"/>
            <a:ext cx="532902" cy="306455"/>
            <a:chOff x="1504444" y="2144023"/>
            <a:chExt cx="574805" cy="322924"/>
          </a:xfrm>
        </p:grpSpPr>
        <p:sp>
          <p:nvSpPr>
            <p:cNvPr id="330" name="Google Shape;330;p17"/>
            <p:cNvSpPr txBox="1"/>
            <p:nvPr/>
          </p:nvSpPr>
          <p:spPr>
            <a:xfrm>
              <a:off x="1514350" y="2344847"/>
              <a:ext cx="564900" cy="12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/>
                <a:t>KONEX5</a:t>
              </a:r>
              <a:endParaRPr b="1" sz="300"/>
            </a:p>
          </p:txBody>
        </p:sp>
        <p:sp>
          <p:nvSpPr>
            <p:cNvPr id="331" name="Google Shape;331;p17"/>
            <p:cNvSpPr txBox="1"/>
            <p:nvPr/>
          </p:nvSpPr>
          <p:spPr>
            <a:xfrm>
              <a:off x="1504444" y="2144023"/>
              <a:ext cx="531000" cy="10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500"/>
                <a:t>패스트트랙</a:t>
              </a:r>
              <a:endParaRPr sz="200"/>
            </a:p>
          </p:txBody>
        </p:sp>
      </p:grpSp>
      <p:grpSp>
        <p:nvGrpSpPr>
          <p:cNvPr id="332" name="Google Shape;332;p17"/>
          <p:cNvGrpSpPr/>
          <p:nvPr/>
        </p:nvGrpSpPr>
        <p:grpSpPr>
          <a:xfrm>
            <a:off x="2199305" y="4584139"/>
            <a:ext cx="532902" cy="306455"/>
            <a:chOff x="1504444" y="2144023"/>
            <a:chExt cx="574805" cy="322924"/>
          </a:xfrm>
        </p:grpSpPr>
        <p:sp>
          <p:nvSpPr>
            <p:cNvPr id="333" name="Google Shape;333;p17"/>
            <p:cNvSpPr txBox="1"/>
            <p:nvPr/>
          </p:nvSpPr>
          <p:spPr>
            <a:xfrm>
              <a:off x="1514350" y="2344847"/>
              <a:ext cx="564900" cy="12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/>
                <a:t>KONEX5</a:t>
              </a:r>
              <a:endParaRPr b="1" sz="300"/>
            </a:p>
          </p:txBody>
        </p:sp>
        <p:sp>
          <p:nvSpPr>
            <p:cNvPr id="334" name="Google Shape;334;p17"/>
            <p:cNvSpPr txBox="1"/>
            <p:nvPr/>
          </p:nvSpPr>
          <p:spPr>
            <a:xfrm>
              <a:off x="1504444" y="2144023"/>
              <a:ext cx="531000" cy="10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500"/>
                <a:t>패스트트랙</a:t>
              </a:r>
              <a:endParaRPr sz="200"/>
            </a:p>
          </p:txBody>
        </p:sp>
      </p:grpSp>
      <p:grpSp>
        <p:nvGrpSpPr>
          <p:cNvPr id="335" name="Google Shape;335;p17"/>
          <p:cNvGrpSpPr/>
          <p:nvPr/>
        </p:nvGrpSpPr>
        <p:grpSpPr>
          <a:xfrm>
            <a:off x="3266105" y="4584139"/>
            <a:ext cx="532902" cy="306455"/>
            <a:chOff x="1504444" y="2144023"/>
            <a:chExt cx="574805" cy="322924"/>
          </a:xfrm>
        </p:grpSpPr>
        <p:sp>
          <p:nvSpPr>
            <p:cNvPr id="336" name="Google Shape;336;p17"/>
            <p:cNvSpPr txBox="1"/>
            <p:nvPr/>
          </p:nvSpPr>
          <p:spPr>
            <a:xfrm>
              <a:off x="1514350" y="2344847"/>
              <a:ext cx="564900" cy="12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/>
                <a:t>KONEX5</a:t>
              </a:r>
              <a:endParaRPr b="1" sz="300"/>
            </a:p>
          </p:txBody>
        </p:sp>
        <p:sp>
          <p:nvSpPr>
            <p:cNvPr id="337" name="Google Shape;337;p17"/>
            <p:cNvSpPr txBox="1"/>
            <p:nvPr/>
          </p:nvSpPr>
          <p:spPr>
            <a:xfrm>
              <a:off x="1504444" y="2144023"/>
              <a:ext cx="531000" cy="10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500"/>
                <a:t>패스트트랙</a:t>
              </a:r>
              <a:endParaRPr sz="200"/>
            </a:p>
          </p:txBody>
        </p:sp>
      </p:grpSp>
      <p:grpSp>
        <p:nvGrpSpPr>
          <p:cNvPr id="338" name="Google Shape;338;p17"/>
          <p:cNvGrpSpPr/>
          <p:nvPr/>
        </p:nvGrpSpPr>
        <p:grpSpPr>
          <a:xfrm>
            <a:off x="4332905" y="4584139"/>
            <a:ext cx="532902" cy="306455"/>
            <a:chOff x="1504444" y="2144023"/>
            <a:chExt cx="574805" cy="322924"/>
          </a:xfrm>
        </p:grpSpPr>
        <p:sp>
          <p:nvSpPr>
            <p:cNvPr id="339" name="Google Shape;339;p17"/>
            <p:cNvSpPr txBox="1"/>
            <p:nvPr/>
          </p:nvSpPr>
          <p:spPr>
            <a:xfrm>
              <a:off x="1514350" y="2344847"/>
              <a:ext cx="564900" cy="12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/>
                <a:t>KONEX5</a:t>
              </a:r>
              <a:endParaRPr b="1" sz="300"/>
            </a:p>
          </p:txBody>
        </p:sp>
        <p:sp>
          <p:nvSpPr>
            <p:cNvPr id="340" name="Google Shape;340;p17"/>
            <p:cNvSpPr txBox="1"/>
            <p:nvPr/>
          </p:nvSpPr>
          <p:spPr>
            <a:xfrm>
              <a:off x="1504444" y="2144023"/>
              <a:ext cx="531000" cy="10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500"/>
                <a:t>패스트트랙</a:t>
              </a:r>
              <a:endParaRPr sz="200"/>
            </a:p>
          </p:txBody>
        </p:sp>
      </p:grpSp>
      <p:grpSp>
        <p:nvGrpSpPr>
          <p:cNvPr id="341" name="Google Shape;341;p17"/>
          <p:cNvGrpSpPr/>
          <p:nvPr/>
        </p:nvGrpSpPr>
        <p:grpSpPr>
          <a:xfrm>
            <a:off x="5399705" y="4584139"/>
            <a:ext cx="532902" cy="306455"/>
            <a:chOff x="1504444" y="2144023"/>
            <a:chExt cx="574805" cy="322924"/>
          </a:xfrm>
        </p:grpSpPr>
        <p:sp>
          <p:nvSpPr>
            <p:cNvPr id="342" name="Google Shape;342;p17"/>
            <p:cNvSpPr txBox="1"/>
            <p:nvPr/>
          </p:nvSpPr>
          <p:spPr>
            <a:xfrm>
              <a:off x="1514350" y="2344847"/>
              <a:ext cx="564900" cy="12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/>
                <a:t>KONEX5</a:t>
              </a:r>
              <a:endParaRPr b="1" sz="300"/>
            </a:p>
          </p:txBody>
        </p:sp>
        <p:sp>
          <p:nvSpPr>
            <p:cNvPr id="343" name="Google Shape;343;p17"/>
            <p:cNvSpPr txBox="1"/>
            <p:nvPr/>
          </p:nvSpPr>
          <p:spPr>
            <a:xfrm>
              <a:off x="1504444" y="2144023"/>
              <a:ext cx="531000" cy="10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500"/>
                <a:t>패스트트랙</a:t>
              </a:r>
              <a:endParaRPr sz="200"/>
            </a:p>
          </p:txBody>
        </p:sp>
      </p:grpSp>
      <p:grpSp>
        <p:nvGrpSpPr>
          <p:cNvPr id="344" name="Google Shape;344;p17"/>
          <p:cNvGrpSpPr/>
          <p:nvPr/>
        </p:nvGrpSpPr>
        <p:grpSpPr>
          <a:xfrm>
            <a:off x="1145588" y="4947047"/>
            <a:ext cx="631990" cy="83333"/>
            <a:chOff x="1518556" y="2526433"/>
            <a:chExt cx="681685" cy="87811"/>
          </a:xfrm>
        </p:grpSpPr>
        <p:sp>
          <p:nvSpPr>
            <p:cNvPr id="345" name="Google Shape;345;p17"/>
            <p:cNvSpPr txBox="1"/>
            <p:nvPr/>
          </p:nvSpPr>
          <p:spPr>
            <a:xfrm>
              <a:off x="1518556" y="2526433"/>
              <a:ext cx="309000" cy="8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500"/>
                <a:t>수진기업</a:t>
              </a:r>
              <a:endParaRPr b="1" sz="100"/>
            </a:p>
          </p:txBody>
        </p:sp>
        <p:sp>
          <p:nvSpPr>
            <p:cNvPr id="346" name="Google Shape;346;p17"/>
            <p:cNvSpPr txBox="1"/>
            <p:nvPr/>
          </p:nvSpPr>
          <p:spPr>
            <a:xfrm>
              <a:off x="1836940" y="2527844"/>
              <a:ext cx="363300" cy="8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500"/>
                <a:t>긴회사이름</a:t>
              </a:r>
              <a:endParaRPr sz="100"/>
            </a:p>
          </p:txBody>
        </p:sp>
      </p:grpSp>
      <p:grpSp>
        <p:nvGrpSpPr>
          <p:cNvPr id="347" name="Google Shape;347;p17"/>
          <p:cNvGrpSpPr/>
          <p:nvPr/>
        </p:nvGrpSpPr>
        <p:grpSpPr>
          <a:xfrm>
            <a:off x="2212388" y="4947047"/>
            <a:ext cx="631990" cy="83333"/>
            <a:chOff x="1518556" y="2526433"/>
            <a:chExt cx="681685" cy="87811"/>
          </a:xfrm>
        </p:grpSpPr>
        <p:sp>
          <p:nvSpPr>
            <p:cNvPr id="348" name="Google Shape;348;p17"/>
            <p:cNvSpPr txBox="1"/>
            <p:nvPr/>
          </p:nvSpPr>
          <p:spPr>
            <a:xfrm>
              <a:off x="1518556" y="2526433"/>
              <a:ext cx="309000" cy="8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500"/>
                <a:t>수진기업</a:t>
              </a:r>
              <a:endParaRPr b="1" sz="100"/>
            </a:p>
          </p:txBody>
        </p:sp>
        <p:sp>
          <p:nvSpPr>
            <p:cNvPr id="349" name="Google Shape;349;p17"/>
            <p:cNvSpPr txBox="1"/>
            <p:nvPr/>
          </p:nvSpPr>
          <p:spPr>
            <a:xfrm>
              <a:off x="1836940" y="2527844"/>
              <a:ext cx="363300" cy="8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500"/>
                <a:t>긴회사이름</a:t>
              </a:r>
              <a:endParaRPr sz="100"/>
            </a:p>
          </p:txBody>
        </p:sp>
      </p:grpSp>
      <p:grpSp>
        <p:nvGrpSpPr>
          <p:cNvPr id="350" name="Google Shape;350;p17"/>
          <p:cNvGrpSpPr/>
          <p:nvPr/>
        </p:nvGrpSpPr>
        <p:grpSpPr>
          <a:xfrm>
            <a:off x="3279188" y="4947047"/>
            <a:ext cx="631990" cy="83333"/>
            <a:chOff x="1518556" y="2526433"/>
            <a:chExt cx="681685" cy="87811"/>
          </a:xfrm>
        </p:grpSpPr>
        <p:sp>
          <p:nvSpPr>
            <p:cNvPr id="351" name="Google Shape;351;p17"/>
            <p:cNvSpPr txBox="1"/>
            <p:nvPr/>
          </p:nvSpPr>
          <p:spPr>
            <a:xfrm>
              <a:off x="1518556" y="2526433"/>
              <a:ext cx="309000" cy="8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500"/>
                <a:t>수진기업</a:t>
              </a:r>
              <a:endParaRPr b="1" sz="100"/>
            </a:p>
          </p:txBody>
        </p:sp>
        <p:sp>
          <p:nvSpPr>
            <p:cNvPr id="352" name="Google Shape;352;p17"/>
            <p:cNvSpPr txBox="1"/>
            <p:nvPr/>
          </p:nvSpPr>
          <p:spPr>
            <a:xfrm>
              <a:off x="1836940" y="2527844"/>
              <a:ext cx="363300" cy="8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500"/>
                <a:t>긴회사이름</a:t>
              </a:r>
              <a:endParaRPr sz="100"/>
            </a:p>
          </p:txBody>
        </p:sp>
      </p:grpSp>
      <p:grpSp>
        <p:nvGrpSpPr>
          <p:cNvPr id="353" name="Google Shape;353;p17"/>
          <p:cNvGrpSpPr/>
          <p:nvPr/>
        </p:nvGrpSpPr>
        <p:grpSpPr>
          <a:xfrm>
            <a:off x="4345988" y="4947047"/>
            <a:ext cx="631990" cy="83333"/>
            <a:chOff x="1518556" y="2526433"/>
            <a:chExt cx="681685" cy="87811"/>
          </a:xfrm>
        </p:grpSpPr>
        <p:sp>
          <p:nvSpPr>
            <p:cNvPr id="354" name="Google Shape;354;p17"/>
            <p:cNvSpPr txBox="1"/>
            <p:nvPr/>
          </p:nvSpPr>
          <p:spPr>
            <a:xfrm>
              <a:off x="1518556" y="2526433"/>
              <a:ext cx="309000" cy="8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500"/>
                <a:t>수진기업</a:t>
              </a:r>
              <a:endParaRPr b="1" sz="100"/>
            </a:p>
          </p:txBody>
        </p:sp>
        <p:sp>
          <p:nvSpPr>
            <p:cNvPr id="355" name="Google Shape;355;p17"/>
            <p:cNvSpPr txBox="1"/>
            <p:nvPr/>
          </p:nvSpPr>
          <p:spPr>
            <a:xfrm>
              <a:off x="1836940" y="2527844"/>
              <a:ext cx="363300" cy="8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500"/>
                <a:t>긴회사이름</a:t>
              </a:r>
              <a:endParaRPr sz="100"/>
            </a:p>
          </p:txBody>
        </p:sp>
      </p:grpSp>
      <p:grpSp>
        <p:nvGrpSpPr>
          <p:cNvPr id="356" name="Google Shape;356;p17"/>
          <p:cNvGrpSpPr/>
          <p:nvPr/>
        </p:nvGrpSpPr>
        <p:grpSpPr>
          <a:xfrm>
            <a:off x="5412788" y="4947047"/>
            <a:ext cx="631990" cy="83333"/>
            <a:chOff x="1518556" y="2526433"/>
            <a:chExt cx="681685" cy="87811"/>
          </a:xfrm>
        </p:grpSpPr>
        <p:sp>
          <p:nvSpPr>
            <p:cNvPr id="357" name="Google Shape;357;p17"/>
            <p:cNvSpPr txBox="1"/>
            <p:nvPr/>
          </p:nvSpPr>
          <p:spPr>
            <a:xfrm>
              <a:off x="1518556" y="2526433"/>
              <a:ext cx="309000" cy="8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500"/>
                <a:t>수진기업</a:t>
              </a:r>
              <a:endParaRPr b="1" sz="100"/>
            </a:p>
          </p:txBody>
        </p:sp>
        <p:sp>
          <p:nvSpPr>
            <p:cNvPr id="358" name="Google Shape;358;p17"/>
            <p:cNvSpPr txBox="1"/>
            <p:nvPr/>
          </p:nvSpPr>
          <p:spPr>
            <a:xfrm>
              <a:off x="1836940" y="2527844"/>
              <a:ext cx="363300" cy="8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500"/>
                <a:t>긴회사이름</a:t>
              </a:r>
              <a:endParaRPr sz="100"/>
            </a:p>
          </p:txBody>
        </p:sp>
      </p:grpSp>
      <p:grpSp>
        <p:nvGrpSpPr>
          <p:cNvPr id="359" name="Google Shape;359;p17"/>
          <p:cNvGrpSpPr/>
          <p:nvPr/>
        </p:nvGrpSpPr>
        <p:grpSpPr>
          <a:xfrm>
            <a:off x="5572217" y="2070479"/>
            <a:ext cx="678900" cy="467700"/>
            <a:chOff x="1083850" y="2598319"/>
            <a:chExt cx="678900" cy="467700"/>
          </a:xfrm>
        </p:grpSpPr>
        <p:grpSp>
          <p:nvGrpSpPr>
            <p:cNvPr id="360" name="Google Shape;360;p17"/>
            <p:cNvGrpSpPr/>
            <p:nvPr/>
          </p:nvGrpSpPr>
          <p:grpSpPr>
            <a:xfrm>
              <a:off x="1083850" y="2598319"/>
              <a:ext cx="678900" cy="467700"/>
              <a:chOff x="1083850" y="1481900"/>
              <a:chExt cx="678900" cy="467700"/>
            </a:xfrm>
          </p:grpSpPr>
          <p:sp>
            <p:nvSpPr>
              <p:cNvPr id="361" name="Google Shape;361;p17"/>
              <p:cNvSpPr txBox="1"/>
              <p:nvPr/>
            </p:nvSpPr>
            <p:spPr>
              <a:xfrm>
                <a:off x="1083850" y="1481900"/>
                <a:ext cx="678900" cy="1629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700">
                    <a:solidFill>
                      <a:srgbClr val="000000"/>
                    </a:solidFill>
                  </a:rPr>
                  <a:t> 최근 작업 순</a:t>
                </a:r>
                <a:endParaRPr b="1" sz="700"/>
              </a:p>
            </p:txBody>
          </p:sp>
          <p:sp>
            <p:nvSpPr>
              <p:cNvPr id="362" name="Google Shape;362;p17"/>
              <p:cNvSpPr txBox="1"/>
              <p:nvPr/>
            </p:nvSpPr>
            <p:spPr>
              <a:xfrm>
                <a:off x="1083850" y="1634300"/>
                <a:ext cx="678900" cy="1629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700">
                    <a:solidFill>
                      <a:srgbClr val="000000"/>
                    </a:solidFill>
                  </a:rPr>
                  <a:t> 가  나  다  순</a:t>
                </a:r>
                <a:endParaRPr b="1" sz="700"/>
              </a:p>
            </p:txBody>
          </p:sp>
          <p:sp>
            <p:nvSpPr>
              <p:cNvPr id="363" name="Google Shape;363;p17"/>
              <p:cNvSpPr txBox="1"/>
              <p:nvPr/>
            </p:nvSpPr>
            <p:spPr>
              <a:xfrm>
                <a:off x="1083850" y="1786700"/>
                <a:ext cx="678900" cy="1629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700">
                    <a:solidFill>
                      <a:srgbClr val="000000"/>
                    </a:solidFill>
                  </a:rPr>
                  <a:t> 등  록  일  순</a:t>
                </a:r>
                <a:endParaRPr b="1" sz="700"/>
              </a:p>
            </p:txBody>
          </p:sp>
        </p:grpSp>
        <p:sp>
          <p:nvSpPr>
            <p:cNvPr id="364" name="Google Shape;364;p17"/>
            <p:cNvSpPr/>
            <p:nvPr/>
          </p:nvSpPr>
          <p:spPr>
            <a:xfrm rot="10800000">
              <a:off x="1661314" y="2659229"/>
              <a:ext cx="41950" cy="29175"/>
            </a:xfrm>
            <a:prstGeom prst="flowChartMerge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5" name="Google Shape;365;p17"/>
          <p:cNvSpPr txBox="1"/>
          <p:nvPr/>
        </p:nvSpPr>
        <p:spPr>
          <a:xfrm>
            <a:off x="5487799" y="1983305"/>
            <a:ext cx="129000" cy="1230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2</a:t>
            </a:r>
            <a:endParaRPr b="1" sz="7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" name="Google Shape;37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99800"/>
            <a:ext cx="6623000" cy="4643701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18"/>
          <p:cNvSpPr/>
          <p:nvPr/>
        </p:nvSpPr>
        <p:spPr>
          <a:xfrm>
            <a:off x="159300" y="577225"/>
            <a:ext cx="6276600" cy="44553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72" name="Google Shape;372;p18"/>
          <p:cNvGraphicFramePr/>
          <p:nvPr/>
        </p:nvGraphicFramePr>
        <p:xfrm>
          <a:off x="6623000" y="4998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{2BBFDCB0-9FBF-46B7-B557-50BA718FD54D}</a:tableStyleId>
              </a:tblPr>
              <a:tblGrid>
                <a:gridCol w="382850"/>
                <a:gridCol w="1994150"/>
              </a:tblGrid>
              <a:tr h="358075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800">
                          <a:solidFill>
                            <a:schemeClr val="dk1"/>
                          </a:solidFill>
                        </a:rPr>
                        <a:t># 고객사 - 프로젝트 등록 </a:t>
                      </a:r>
                      <a:endParaRPr b="1" sz="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</a:tr>
              <a:tr h="324050">
                <a:tc gridSpan="2" rowSpan="9"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# 필수정보 미입력 시 alert 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  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1. 담당자 추가버튼 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- 담당자 검색 다음페이지 참고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2. 프로젝트 분류 select 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- 항목 10개 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- 한글 정렬, 다음 영어 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분류 데이터 참고 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u="sng">
                          <a:solidFill>
                            <a:schemeClr val="hlink"/>
                          </a:solidFill>
                          <a:hlinkClick r:id="rId4"/>
                        </a:rPr>
                        <a:t>https://docs.google.com/spreadsheets/d/19ZueJ7Ue8OX4nB2Xv6jYRRkpz1K4vo47l1u56Vaw0Hc/edit#gid=0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9" hMerge="1"/>
              </a:tr>
              <a:tr h="44722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608375">
                <a:tc gridSpan="2" vMerge="1"/>
                <a:tc hMerge="1" vMerge="1"/>
              </a:tr>
              <a:tr h="60837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432700">
                <a:tc gridSpan="2" vMerge="1"/>
                <a:tc hMerge="1" vMerge="1"/>
              </a:tr>
            </a:tbl>
          </a:graphicData>
        </a:graphic>
      </p:graphicFrame>
      <p:sp>
        <p:nvSpPr>
          <p:cNvPr id="373" name="Google Shape;373;p18"/>
          <p:cNvSpPr txBox="1"/>
          <p:nvPr/>
        </p:nvSpPr>
        <p:spPr>
          <a:xfrm>
            <a:off x="851075" y="162825"/>
            <a:ext cx="11988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고객사 </a:t>
            </a:r>
            <a:endParaRPr b="1" sz="1000"/>
          </a:p>
        </p:txBody>
      </p:sp>
      <p:sp>
        <p:nvSpPr>
          <p:cNvPr id="374" name="Google Shape;374;p18"/>
          <p:cNvSpPr txBox="1"/>
          <p:nvPr/>
        </p:nvSpPr>
        <p:spPr>
          <a:xfrm>
            <a:off x="2756075" y="162825"/>
            <a:ext cx="8556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375" name="Google Shape;375;p18"/>
          <p:cNvSpPr txBox="1"/>
          <p:nvPr/>
        </p:nvSpPr>
        <p:spPr>
          <a:xfrm>
            <a:off x="4356275" y="162825"/>
            <a:ext cx="14460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dk1"/>
                </a:solidFill>
              </a:rPr>
              <a:t>프로젝트 등록 </a:t>
            </a:r>
            <a:endParaRPr b="1" sz="1000"/>
          </a:p>
        </p:txBody>
      </p:sp>
      <p:sp>
        <p:nvSpPr>
          <p:cNvPr id="376" name="Google Shape;376;p18"/>
          <p:cNvSpPr txBox="1"/>
          <p:nvPr/>
        </p:nvSpPr>
        <p:spPr>
          <a:xfrm>
            <a:off x="6489875" y="162825"/>
            <a:ext cx="7185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377" name="Google Shape;377;p18"/>
          <p:cNvSpPr/>
          <p:nvPr/>
        </p:nvSpPr>
        <p:spPr>
          <a:xfrm>
            <a:off x="159300" y="577225"/>
            <a:ext cx="828000" cy="4455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18"/>
          <p:cNvSpPr txBox="1"/>
          <p:nvPr/>
        </p:nvSpPr>
        <p:spPr>
          <a:xfrm>
            <a:off x="177326" y="1457655"/>
            <a:ext cx="795000" cy="214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18"/>
          <p:cNvSpPr/>
          <p:nvPr/>
        </p:nvSpPr>
        <p:spPr>
          <a:xfrm>
            <a:off x="1128050" y="1134900"/>
            <a:ext cx="5085000" cy="2989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CCCC"/>
              </a:solidFill>
            </a:endParaRPr>
          </a:p>
        </p:txBody>
      </p:sp>
      <p:sp>
        <p:nvSpPr>
          <p:cNvPr id="380" name="Google Shape;380;p18"/>
          <p:cNvSpPr txBox="1"/>
          <p:nvPr/>
        </p:nvSpPr>
        <p:spPr>
          <a:xfrm>
            <a:off x="1312746" y="1313056"/>
            <a:ext cx="10032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프로젝트 정보</a:t>
            </a:r>
            <a:endParaRPr b="1" sz="300"/>
          </a:p>
        </p:txBody>
      </p:sp>
      <p:grpSp>
        <p:nvGrpSpPr>
          <p:cNvPr id="381" name="Google Shape;381;p18"/>
          <p:cNvGrpSpPr/>
          <p:nvPr/>
        </p:nvGrpSpPr>
        <p:grpSpPr>
          <a:xfrm>
            <a:off x="2448726" y="1859169"/>
            <a:ext cx="3455448" cy="558456"/>
            <a:chOff x="1620026" y="2287157"/>
            <a:chExt cx="3820708" cy="558456"/>
          </a:xfrm>
        </p:grpSpPr>
        <p:sp>
          <p:nvSpPr>
            <p:cNvPr id="382" name="Google Shape;382;p18"/>
            <p:cNvSpPr txBox="1"/>
            <p:nvPr/>
          </p:nvSpPr>
          <p:spPr>
            <a:xfrm>
              <a:off x="1698834" y="2544713"/>
              <a:ext cx="3741900" cy="3009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>
                  <a:solidFill>
                    <a:srgbClr val="B7B7B7"/>
                  </a:solidFill>
                </a:rPr>
                <a:t>  프로젝트명 입력</a:t>
              </a:r>
              <a:endParaRPr b="1" sz="800">
                <a:solidFill>
                  <a:srgbClr val="B7B7B7"/>
                </a:solidFill>
              </a:endParaRPr>
            </a:p>
          </p:txBody>
        </p:sp>
        <p:sp>
          <p:nvSpPr>
            <p:cNvPr id="383" name="Google Shape;383;p18"/>
            <p:cNvSpPr txBox="1"/>
            <p:nvPr/>
          </p:nvSpPr>
          <p:spPr>
            <a:xfrm>
              <a:off x="1620026" y="2287157"/>
              <a:ext cx="653100" cy="30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/>
                <a:t>프로젝트명</a:t>
              </a:r>
              <a:endParaRPr b="1" sz="700"/>
            </a:p>
          </p:txBody>
        </p:sp>
      </p:grpSp>
      <p:grpSp>
        <p:nvGrpSpPr>
          <p:cNvPr id="384" name="Google Shape;384;p18"/>
          <p:cNvGrpSpPr/>
          <p:nvPr/>
        </p:nvGrpSpPr>
        <p:grpSpPr>
          <a:xfrm>
            <a:off x="2520000" y="2955931"/>
            <a:ext cx="1613400" cy="538142"/>
            <a:chOff x="1692075" y="2896695"/>
            <a:chExt cx="1613400" cy="538142"/>
          </a:xfrm>
        </p:grpSpPr>
        <p:sp>
          <p:nvSpPr>
            <p:cNvPr id="385" name="Google Shape;385;p18"/>
            <p:cNvSpPr txBox="1"/>
            <p:nvPr/>
          </p:nvSpPr>
          <p:spPr>
            <a:xfrm>
              <a:off x="1692075" y="3133938"/>
              <a:ext cx="1613400" cy="3009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/>
                <a:t>   분류 선택</a:t>
              </a:r>
              <a:r>
                <a:rPr b="1" lang="ko" sz="1000">
                  <a:solidFill>
                    <a:schemeClr val="dk1"/>
                  </a:solidFill>
                </a:rPr>
                <a:t> </a:t>
              </a:r>
              <a:r>
                <a:rPr b="1" lang="ko" sz="800"/>
                <a:t> </a:t>
              </a:r>
              <a:endParaRPr b="1" sz="800"/>
            </a:p>
          </p:txBody>
        </p:sp>
        <p:sp>
          <p:nvSpPr>
            <p:cNvPr id="386" name="Google Shape;386;p18"/>
            <p:cNvSpPr/>
            <p:nvPr/>
          </p:nvSpPr>
          <p:spPr>
            <a:xfrm>
              <a:off x="3146443" y="3240829"/>
              <a:ext cx="82799" cy="69285"/>
            </a:xfrm>
            <a:prstGeom prst="flowChartMerge">
              <a:avLst/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/>
            </a:p>
          </p:txBody>
        </p:sp>
        <p:sp>
          <p:nvSpPr>
            <p:cNvPr id="387" name="Google Shape;387;p18"/>
            <p:cNvSpPr txBox="1"/>
            <p:nvPr/>
          </p:nvSpPr>
          <p:spPr>
            <a:xfrm>
              <a:off x="1692076" y="2896695"/>
              <a:ext cx="653100" cy="30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/>
                <a:t>프로젝트 분류</a:t>
              </a:r>
              <a:endParaRPr b="1" sz="700"/>
            </a:p>
          </p:txBody>
        </p:sp>
      </p:grpSp>
      <p:sp>
        <p:nvSpPr>
          <p:cNvPr id="388" name="Google Shape;388;p18"/>
          <p:cNvSpPr txBox="1"/>
          <p:nvPr/>
        </p:nvSpPr>
        <p:spPr>
          <a:xfrm>
            <a:off x="1250800" y="732375"/>
            <a:ext cx="11271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/>
              <a:t>프로젝트 등록</a:t>
            </a:r>
            <a:endParaRPr b="1" sz="600"/>
          </a:p>
        </p:txBody>
      </p:sp>
      <p:sp>
        <p:nvSpPr>
          <p:cNvPr id="389" name="Google Shape;389;p18"/>
          <p:cNvSpPr/>
          <p:nvPr/>
        </p:nvSpPr>
        <p:spPr>
          <a:xfrm>
            <a:off x="1120217" y="799882"/>
            <a:ext cx="131100" cy="136800"/>
          </a:xfrm>
          <a:prstGeom prst="leftArrow">
            <a:avLst>
              <a:gd fmla="val 0" name="adj1"/>
              <a:gd fmla="val 51733" name="adj2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0" name="Google Shape;390;p18"/>
          <p:cNvGrpSpPr/>
          <p:nvPr/>
        </p:nvGrpSpPr>
        <p:grpSpPr>
          <a:xfrm>
            <a:off x="2517014" y="1292529"/>
            <a:ext cx="3387183" cy="566646"/>
            <a:chOff x="1710374" y="1689757"/>
            <a:chExt cx="3730788" cy="566646"/>
          </a:xfrm>
        </p:grpSpPr>
        <p:sp>
          <p:nvSpPr>
            <p:cNvPr id="391" name="Google Shape;391;p18"/>
            <p:cNvSpPr txBox="1"/>
            <p:nvPr/>
          </p:nvSpPr>
          <p:spPr>
            <a:xfrm>
              <a:off x="1713662" y="1955503"/>
              <a:ext cx="3727500" cy="3009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600">
                  <a:solidFill>
                    <a:srgbClr val="CCCCCC"/>
                  </a:solidFill>
                </a:rPr>
                <a:t>   </a:t>
              </a:r>
              <a:r>
                <a:rPr b="1" lang="ko" sz="800">
                  <a:solidFill>
                    <a:srgbClr val="CCCCCC"/>
                  </a:solidFill>
                </a:rPr>
                <a:t>도토리 하우스 </a:t>
              </a:r>
              <a:endParaRPr b="1" sz="800">
                <a:solidFill>
                  <a:srgbClr val="CCCCCC"/>
                </a:solidFill>
              </a:endParaRPr>
            </a:p>
          </p:txBody>
        </p:sp>
        <p:sp>
          <p:nvSpPr>
            <p:cNvPr id="392" name="Google Shape;392;p18"/>
            <p:cNvSpPr txBox="1"/>
            <p:nvPr/>
          </p:nvSpPr>
          <p:spPr>
            <a:xfrm>
              <a:off x="1710374" y="1689757"/>
              <a:ext cx="653100" cy="30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/>
                <a:t>고객사명</a:t>
              </a:r>
              <a:endParaRPr b="1" sz="700"/>
            </a:p>
          </p:txBody>
        </p:sp>
      </p:grpSp>
      <p:grpSp>
        <p:nvGrpSpPr>
          <p:cNvPr id="393" name="Google Shape;393;p18"/>
          <p:cNvGrpSpPr/>
          <p:nvPr/>
        </p:nvGrpSpPr>
        <p:grpSpPr>
          <a:xfrm>
            <a:off x="4153517" y="2933608"/>
            <a:ext cx="1750531" cy="552680"/>
            <a:chOff x="1543826" y="3417958"/>
            <a:chExt cx="1851434" cy="552680"/>
          </a:xfrm>
        </p:grpSpPr>
        <p:sp>
          <p:nvSpPr>
            <p:cNvPr id="394" name="Google Shape;394;p18"/>
            <p:cNvSpPr txBox="1"/>
            <p:nvPr/>
          </p:nvSpPr>
          <p:spPr>
            <a:xfrm>
              <a:off x="1543826" y="3417958"/>
              <a:ext cx="653100" cy="30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/>
                <a:t>착수일</a:t>
              </a:r>
              <a:endParaRPr b="1" sz="700"/>
            </a:p>
          </p:txBody>
        </p:sp>
        <p:sp>
          <p:nvSpPr>
            <p:cNvPr id="395" name="Google Shape;395;p18"/>
            <p:cNvSpPr txBox="1"/>
            <p:nvPr/>
          </p:nvSpPr>
          <p:spPr>
            <a:xfrm>
              <a:off x="1781860" y="3669738"/>
              <a:ext cx="1613400" cy="3009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/>
                <a:t>   2014-04-10</a:t>
              </a:r>
              <a:endParaRPr b="1" sz="800"/>
            </a:p>
          </p:txBody>
        </p:sp>
        <p:sp>
          <p:nvSpPr>
            <p:cNvPr id="396" name="Google Shape;396;p18"/>
            <p:cNvSpPr/>
            <p:nvPr/>
          </p:nvSpPr>
          <p:spPr>
            <a:xfrm>
              <a:off x="3156871" y="3767430"/>
              <a:ext cx="172500" cy="1230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400"/>
                <a:t>icon</a:t>
              </a:r>
              <a:endParaRPr sz="400"/>
            </a:p>
          </p:txBody>
        </p:sp>
      </p:grpSp>
      <p:sp>
        <p:nvSpPr>
          <p:cNvPr id="397" name="Google Shape;397;p18"/>
          <p:cNvSpPr txBox="1"/>
          <p:nvPr/>
        </p:nvSpPr>
        <p:spPr>
          <a:xfrm>
            <a:off x="5166850" y="3792750"/>
            <a:ext cx="795000" cy="2142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프로젝트 등록 하기</a:t>
            </a:r>
            <a:endParaRPr b="1" sz="700">
              <a:solidFill>
                <a:srgbClr val="FFFFFF"/>
              </a:solidFill>
            </a:endParaRPr>
          </a:p>
        </p:txBody>
      </p:sp>
      <p:grpSp>
        <p:nvGrpSpPr>
          <p:cNvPr id="398" name="Google Shape;398;p18"/>
          <p:cNvGrpSpPr/>
          <p:nvPr/>
        </p:nvGrpSpPr>
        <p:grpSpPr>
          <a:xfrm>
            <a:off x="177326" y="1224246"/>
            <a:ext cx="795000" cy="1222766"/>
            <a:chOff x="177326" y="1224246"/>
            <a:chExt cx="795000" cy="1222766"/>
          </a:xfrm>
        </p:grpSpPr>
        <p:sp>
          <p:nvSpPr>
            <p:cNvPr id="399" name="Google Shape;399;p18"/>
            <p:cNvSpPr txBox="1"/>
            <p:nvPr/>
          </p:nvSpPr>
          <p:spPr>
            <a:xfrm>
              <a:off x="177326" y="1457655"/>
              <a:ext cx="795000" cy="2142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00" name="Google Shape;400;p18"/>
            <p:cNvGrpSpPr/>
            <p:nvPr/>
          </p:nvGrpSpPr>
          <p:grpSpPr>
            <a:xfrm>
              <a:off x="400827" y="1224246"/>
              <a:ext cx="501708" cy="1222766"/>
              <a:chOff x="361218" y="1335150"/>
              <a:chExt cx="838135" cy="1529987"/>
            </a:xfrm>
          </p:grpSpPr>
          <p:sp>
            <p:nvSpPr>
              <p:cNvPr id="401" name="Google Shape;401;p18"/>
              <p:cNvSpPr txBox="1"/>
              <p:nvPr/>
            </p:nvSpPr>
            <p:spPr>
              <a:xfrm>
                <a:off x="383353" y="1335150"/>
                <a:ext cx="439800" cy="21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/>
                  <a:t>홈</a:t>
                </a:r>
                <a:endParaRPr sz="300"/>
              </a:p>
            </p:txBody>
          </p:sp>
          <p:sp>
            <p:nvSpPr>
              <p:cNvPr id="402" name="Google Shape;402;p18"/>
              <p:cNvSpPr txBox="1"/>
              <p:nvPr/>
            </p:nvSpPr>
            <p:spPr>
              <a:xfrm>
                <a:off x="361218" y="1653066"/>
                <a:ext cx="624900" cy="21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/>
                  <a:t>고객사</a:t>
                </a:r>
                <a:endParaRPr sz="300"/>
              </a:p>
            </p:txBody>
          </p:sp>
          <p:sp>
            <p:nvSpPr>
              <p:cNvPr id="403" name="Google Shape;403;p18"/>
              <p:cNvSpPr txBox="1"/>
              <p:nvPr/>
            </p:nvSpPr>
            <p:spPr>
              <a:xfrm>
                <a:off x="368552" y="1959505"/>
                <a:ext cx="816000" cy="21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/>
                  <a:t>내 조직</a:t>
                </a:r>
                <a:endParaRPr sz="300"/>
              </a:p>
            </p:txBody>
          </p:sp>
          <p:sp>
            <p:nvSpPr>
              <p:cNvPr id="404" name="Google Shape;404;p18"/>
              <p:cNvSpPr txBox="1"/>
              <p:nvPr/>
            </p:nvSpPr>
            <p:spPr>
              <a:xfrm>
                <a:off x="383353" y="2301040"/>
                <a:ext cx="816000" cy="21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/>
                  <a:t>내 정보</a:t>
                </a:r>
                <a:endParaRPr sz="300"/>
              </a:p>
            </p:txBody>
          </p:sp>
          <p:sp>
            <p:nvSpPr>
              <p:cNvPr id="405" name="Google Shape;405;p18"/>
              <p:cNvSpPr txBox="1"/>
              <p:nvPr/>
            </p:nvSpPr>
            <p:spPr>
              <a:xfrm>
                <a:off x="383353" y="2650937"/>
                <a:ext cx="816000" cy="21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/>
                  <a:t>관리자</a:t>
                </a:r>
                <a:endParaRPr sz="300"/>
              </a:p>
            </p:txBody>
          </p:sp>
        </p:grpSp>
      </p:grpSp>
      <p:grpSp>
        <p:nvGrpSpPr>
          <p:cNvPr id="406" name="Google Shape;406;p18"/>
          <p:cNvGrpSpPr/>
          <p:nvPr/>
        </p:nvGrpSpPr>
        <p:grpSpPr>
          <a:xfrm>
            <a:off x="2520000" y="2448387"/>
            <a:ext cx="2365911" cy="494265"/>
            <a:chOff x="1704279" y="2338074"/>
            <a:chExt cx="2616000" cy="494265"/>
          </a:xfrm>
        </p:grpSpPr>
        <p:sp>
          <p:nvSpPr>
            <p:cNvPr id="407" name="Google Shape;407;p18"/>
            <p:cNvSpPr txBox="1"/>
            <p:nvPr/>
          </p:nvSpPr>
          <p:spPr>
            <a:xfrm>
              <a:off x="1704279" y="2531440"/>
              <a:ext cx="2616000" cy="3009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>
                  <a:solidFill>
                    <a:srgbClr val="FFFFFF"/>
                  </a:solidFill>
                </a:rPr>
                <a:t>저장하기</a:t>
              </a:r>
              <a:endParaRPr b="1" sz="700">
                <a:solidFill>
                  <a:srgbClr val="FFFF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>
                  <a:solidFill>
                    <a:srgbClr val="B7B7B7"/>
                  </a:solidFill>
                </a:rPr>
                <a:t>  </a:t>
              </a:r>
              <a:endParaRPr b="1" sz="800">
                <a:solidFill>
                  <a:srgbClr val="B7B7B7"/>
                </a:solidFill>
              </a:endParaRPr>
            </a:p>
          </p:txBody>
        </p:sp>
        <p:sp>
          <p:nvSpPr>
            <p:cNvPr id="408" name="Google Shape;408;p18"/>
            <p:cNvSpPr txBox="1"/>
            <p:nvPr/>
          </p:nvSpPr>
          <p:spPr>
            <a:xfrm>
              <a:off x="1704279" y="2338074"/>
              <a:ext cx="653100" cy="23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/>
                <a:t>담당자</a:t>
              </a:r>
              <a:endParaRPr b="1" sz="700"/>
            </a:p>
          </p:txBody>
        </p:sp>
      </p:grpSp>
      <p:sp>
        <p:nvSpPr>
          <p:cNvPr id="409" name="Google Shape;409;p18"/>
          <p:cNvSpPr txBox="1"/>
          <p:nvPr/>
        </p:nvSpPr>
        <p:spPr>
          <a:xfrm>
            <a:off x="5076250" y="2654425"/>
            <a:ext cx="828000" cy="3009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담당자 추가</a:t>
            </a:r>
            <a:r>
              <a:rPr b="1" lang="ko" sz="800">
                <a:solidFill>
                  <a:srgbClr val="FFFFFF"/>
                </a:solidFill>
              </a:rPr>
              <a:t>  </a:t>
            </a:r>
            <a:endParaRPr b="1" sz="800">
              <a:solidFill>
                <a:srgbClr val="FFFFFF"/>
              </a:solidFill>
            </a:endParaRPr>
          </a:p>
        </p:txBody>
      </p:sp>
      <p:sp>
        <p:nvSpPr>
          <p:cNvPr id="410" name="Google Shape;410;p18"/>
          <p:cNvSpPr txBox="1"/>
          <p:nvPr/>
        </p:nvSpPr>
        <p:spPr>
          <a:xfrm>
            <a:off x="2568375" y="2691138"/>
            <a:ext cx="690300" cy="214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4A86E8"/>
                </a:solidFill>
              </a:rPr>
              <a:t>   윤범상 팀장   </a:t>
            </a:r>
            <a:r>
              <a:rPr b="1" lang="ko" sz="600">
                <a:solidFill>
                  <a:srgbClr val="4A86E8"/>
                </a:solidFill>
              </a:rPr>
              <a:t>X</a:t>
            </a:r>
            <a:endParaRPr b="1" sz="600">
              <a:solidFill>
                <a:srgbClr val="4A86E8"/>
              </a:solidFill>
            </a:endParaRPr>
          </a:p>
        </p:txBody>
      </p:sp>
      <p:sp>
        <p:nvSpPr>
          <p:cNvPr id="411" name="Google Shape;411;p18"/>
          <p:cNvSpPr txBox="1"/>
          <p:nvPr/>
        </p:nvSpPr>
        <p:spPr>
          <a:xfrm>
            <a:off x="3330375" y="2691138"/>
            <a:ext cx="690300" cy="214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4A86E8"/>
                </a:solidFill>
              </a:rPr>
              <a:t>   이근학 PM   </a:t>
            </a:r>
            <a:r>
              <a:rPr b="1" lang="ko" sz="600">
                <a:solidFill>
                  <a:srgbClr val="4A86E8"/>
                </a:solidFill>
              </a:rPr>
              <a:t>X</a:t>
            </a:r>
            <a:endParaRPr b="1" sz="600">
              <a:solidFill>
                <a:srgbClr val="4A86E8"/>
              </a:solidFill>
            </a:endParaRPr>
          </a:p>
        </p:txBody>
      </p:sp>
      <p:sp>
        <p:nvSpPr>
          <p:cNvPr id="412" name="Google Shape;412;p18"/>
          <p:cNvSpPr txBox="1"/>
          <p:nvPr/>
        </p:nvSpPr>
        <p:spPr>
          <a:xfrm>
            <a:off x="2470801" y="3156395"/>
            <a:ext cx="98400" cy="1071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2</a:t>
            </a:r>
            <a:endParaRPr b="1" sz="700">
              <a:solidFill>
                <a:srgbClr val="FFFFFF"/>
              </a:solidFill>
            </a:endParaRPr>
          </a:p>
        </p:txBody>
      </p:sp>
      <p:sp>
        <p:nvSpPr>
          <p:cNvPr id="413" name="Google Shape;413;p18"/>
          <p:cNvSpPr txBox="1"/>
          <p:nvPr/>
        </p:nvSpPr>
        <p:spPr>
          <a:xfrm>
            <a:off x="5030076" y="2576110"/>
            <a:ext cx="98400" cy="1071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1</a:t>
            </a:r>
            <a:endParaRPr b="1" sz="700">
              <a:solidFill>
                <a:srgbClr val="FFFFFF"/>
              </a:solidFill>
            </a:endParaRPr>
          </a:p>
        </p:txBody>
      </p:sp>
      <p:grpSp>
        <p:nvGrpSpPr>
          <p:cNvPr id="414" name="Google Shape;414;p18"/>
          <p:cNvGrpSpPr/>
          <p:nvPr/>
        </p:nvGrpSpPr>
        <p:grpSpPr>
          <a:xfrm>
            <a:off x="4285538" y="4244576"/>
            <a:ext cx="1927500" cy="687025"/>
            <a:chOff x="2498125" y="3998575"/>
            <a:chExt cx="1927500" cy="687025"/>
          </a:xfrm>
        </p:grpSpPr>
        <p:sp>
          <p:nvSpPr>
            <p:cNvPr id="415" name="Google Shape;415;p18"/>
            <p:cNvSpPr txBox="1"/>
            <p:nvPr/>
          </p:nvSpPr>
          <p:spPr>
            <a:xfrm>
              <a:off x="2498125" y="4156700"/>
              <a:ext cx="1927500" cy="5289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102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프로젝트가 등록되었습니다. </a:t>
              </a:r>
              <a:endParaRPr sz="800"/>
            </a:p>
          </p:txBody>
        </p:sp>
        <p:sp>
          <p:nvSpPr>
            <p:cNvPr id="416" name="Google Shape;416;p18"/>
            <p:cNvSpPr/>
            <p:nvPr/>
          </p:nvSpPr>
          <p:spPr>
            <a:xfrm>
              <a:off x="3869319" y="4415000"/>
              <a:ext cx="401100" cy="216000"/>
            </a:xfrm>
            <a:prstGeom prst="roundRect">
              <a:avLst>
                <a:gd fmla="val 16667" name="adj"/>
              </a:avLst>
            </a:pr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>
                  <a:solidFill>
                    <a:srgbClr val="FFFFFF"/>
                  </a:solidFill>
                </a:rPr>
                <a:t>확인</a:t>
              </a:r>
              <a:endParaRPr sz="700">
                <a:solidFill>
                  <a:srgbClr val="FFFFFF"/>
                </a:solidFill>
              </a:endParaRPr>
            </a:p>
          </p:txBody>
        </p:sp>
        <p:sp>
          <p:nvSpPr>
            <p:cNvPr id="417" name="Google Shape;417;p18"/>
            <p:cNvSpPr txBox="1"/>
            <p:nvPr/>
          </p:nvSpPr>
          <p:spPr>
            <a:xfrm>
              <a:off x="2498125" y="3998575"/>
              <a:ext cx="1927500" cy="1530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Alert  </a:t>
              </a:r>
              <a:r>
                <a:rPr lang="ko" sz="700"/>
                <a:t>                                                         X</a:t>
              </a:r>
              <a:endParaRPr sz="700"/>
            </a:p>
          </p:txBody>
        </p:sp>
      </p:grpSp>
      <p:sp>
        <p:nvSpPr>
          <p:cNvPr id="418" name="Google Shape;418;p18"/>
          <p:cNvSpPr txBox="1"/>
          <p:nvPr/>
        </p:nvSpPr>
        <p:spPr>
          <a:xfrm>
            <a:off x="2516683" y="5572566"/>
            <a:ext cx="1613400" cy="300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b="1" lang="ko" sz="800"/>
              <a:t>  IR자문</a:t>
            </a:r>
            <a:endParaRPr b="1" sz="800"/>
          </a:p>
        </p:txBody>
      </p:sp>
      <p:sp>
        <p:nvSpPr>
          <p:cNvPr id="419" name="Google Shape;419;p18"/>
          <p:cNvSpPr txBox="1"/>
          <p:nvPr/>
        </p:nvSpPr>
        <p:spPr>
          <a:xfrm>
            <a:off x="2516683" y="5873464"/>
            <a:ext cx="1613400" cy="300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b="1" lang="ko" sz="800"/>
              <a:t>  R&amp;D과제</a:t>
            </a:r>
            <a:endParaRPr b="1" sz="800"/>
          </a:p>
        </p:txBody>
      </p:sp>
      <p:sp>
        <p:nvSpPr>
          <p:cNvPr id="420" name="Google Shape;420;p18"/>
          <p:cNvSpPr txBox="1"/>
          <p:nvPr/>
        </p:nvSpPr>
        <p:spPr>
          <a:xfrm>
            <a:off x="2520000" y="3486553"/>
            <a:ext cx="1613400" cy="300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b="1" lang="ko" sz="800"/>
              <a:t>  고용지원금</a:t>
            </a:r>
            <a:endParaRPr b="1" sz="800"/>
          </a:p>
        </p:txBody>
      </p:sp>
      <p:sp>
        <p:nvSpPr>
          <p:cNvPr id="421" name="Google Shape;421;p18"/>
          <p:cNvSpPr txBox="1"/>
          <p:nvPr/>
        </p:nvSpPr>
        <p:spPr>
          <a:xfrm>
            <a:off x="2520000" y="3787452"/>
            <a:ext cx="1613400" cy="300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b="1" lang="ko" sz="800"/>
              <a:t>  기업인증</a:t>
            </a:r>
            <a:endParaRPr b="1" sz="800"/>
          </a:p>
        </p:txBody>
      </p:sp>
      <p:sp>
        <p:nvSpPr>
          <p:cNvPr id="422" name="Google Shape;422;p18"/>
          <p:cNvSpPr txBox="1"/>
          <p:nvPr/>
        </p:nvSpPr>
        <p:spPr>
          <a:xfrm>
            <a:off x="2520000" y="4374702"/>
            <a:ext cx="1613400" cy="300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b="1" lang="ko" sz="800"/>
              <a:t>  정기경영자문</a:t>
            </a:r>
            <a:endParaRPr b="1" sz="800"/>
          </a:p>
        </p:txBody>
      </p:sp>
      <p:sp>
        <p:nvSpPr>
          <p:cNvPr id="423" name="Google Shape;423;p18"/>
          <p:cNvSpPr txBox="1"/>
          <p:nvPr/>
        </p:nvSpPr>
        <p:spPr>
          <a:xfrm>
            <a:off x="2520000" y="4675600"/>
            <a:ext cx="1613400" cy="300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b="1" lang="ko" sz="800"/>
              <a:t>  정책자금&lt;융자&gt;</a:t>
            </a:r>
            <a:endParaRPr b="1" sz="800"/>
          </a:p>
        </p:txBody>
      </p:sp>
      <p:sp>
        <p:nvSpPr>
          <p:cNvPr id="424" name="Google Shape;424;p18"/>
          <p:cNvSpPr txBox="1"/>
          <p:nvPr/>
        </p:nvSpPr>
        <p:spPr>
          <a:xfrm>
            <a:off x="2520000" y="4084789"/>
            <a:ext cx="1613400" cy="300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b="1" lang="ko" sz="800"/>
              <a:t>  부동산 DM</a:t>
            </a:r>
            <a:endParaRPr b="1" sz="800"/>
          </a:p>
        </p:txBody>
      </p:sp>
      <p:sp>
        <p:nvSpPr>
          <p:cNvPr id="425" name="Google Shape;425;p18"/>
          <p:cNvSpPr txBox="1"/>
          <p:nvPr/>
        </p:nvSpPr>
        <p:spPr>
          <a:xfrm>
            <a:off x="2520000" y="4969436"/>
            <a:ext cx="1613400" cy="300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b="1" lang="ko" sz="800"/>
              <a:t>  제품인증</a:t>
            </a:r>
            <a:endParaRPr b="1" sz="800"/>
          </a:p>
        </p:txBody>
      </p:sp>
      <p:sp>
        <p:nvSpPr>
          <p:cNvPr id="426" name="Google Shape;426;p18"/>
          <p:cNvSpPr txBox="1"/>
          <p:nvPr/>
        </p:nvSpPr>
        <p:spPr>
          <a:xfrm>
            <a:off x="2520000" y="5270335"/>
            <a:ext cx="1613400" cy="300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b="1" lang="ko" sz="800"/>
              <a:t>  투자 </a:t>
            </a:r>
            <a:endParaRPr b="1" sz="800"/>
          </a:p>
        </p:txBody>
      </p:sp>
      <p:sp>
        <p:nvSpPr>
          <p:cNvPr id="427" name="Google Shape;427;p18"/>
          <p:cNvSpPr txBox="1"/>
          <p:nvPr/>
        </p:nvSpPr>
        <p:spPr>
          <a:xfrm>
            <a:off x="2516284" y="6153131"/>
            <a:ext cx="1613400" cy="300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b="1" lang="ko" sz="800"/>
              <a:t>  기타</a:t>
            </a:r>
            <a:endParaRPr b="1" sz="800"/>
          </a:p>
        </p:txBody>
      </p:sp>
      <p:sp>
        <p:nvSpPr>
          <p:cNvPr id="428" name="Google Shape;428;p18"/>
          <p:cNvSpPr txBox="1"/>
          <p:nvPr/>
        </p:nvSpPr>
        <p:spPr>
          <a:xfrm>
            <a:off x="2846646" y="1357367"/>
            <a:ext cx="141000" cy="17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FF0000"/>
                </a:solidFill>
              </a:rPr>
              <a:t>*</a:t>
            </a:r>
            <a:endParaRPr sz="1300">
              <a:solidFill>
                <a:srgbClr val="FF0000"/>
              </a:solidFill>
            </a:endParaRPr>
          </a:p>
        </p:txBody>
      </p:sp>
      <p:sp>
        <p:nvSpPr>
          <p:cNvPr id="429" name="Google Shape;429;p18"/>
          <p:cNvSpPr txBox="1"/>
          <p:nvPr/>
        </p:nvSpPr>
        <p:spPr>
          <a:xfrm>
            <a:off x="2942757" y="1930587"/>
            <a:ext cx="141000" cy="17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FF0000"/>
                </a:solidFill>
              </a:rPr>
              <a:t>*</a:t>
            </a:r>
            <a:endParaRPr sz="1300">
              <a:solidFill>
                <a:srgbClr val="FF0000"/>
              </a:solidFill>
            </a:endParaRPr>
          </a:p>
        </p:txBody>
      </p:sp>
      <p:sp>
        <p:nvSpPr>
          <p:cNvPr id="430" name="Google Shape;430;p18"/>
          <p:cNvSpPr txBox="1"/>
          <p:nvPr/>
        </p:nvSpPr>
        <p:spPr>
          <a:xfrm>
            <a:off x="2763810" y="2477261"/>
            <a:ext cx="141000" cy="17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FF0000"/>
                </a:solidFill>
              </a:rPr>
              <a:t>*</a:t>
            </a:r>
            <a:endParaRPr sz="1300">
              <a:solidFill>
                <a:srgbClr val="FF0000"/>
              </a:solidFill>
            </a:endParaRPr>
          </a:p>
        </p:txBody>
      </p:sp>
      <p:sp>
        <p:nvSpPr>
          <p:cNvPr id="431" name="Google Shape;431;p18"/>
          <p:cNvSpPr txBox="1"/>
          <p:nvPr/>
        </p:nvSpPr>
        <p:spPr>
          <a:xfrm>
            <a:off x="3068610" y="3010661"/>
            <a:ext cx="141000" cy="17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FF0000"/>
                </a:solidFill>
              </a:rPr>
              <a:t>*</a:t>
            </a:r>
            <a:endParaRPr sz="1300">
              <a:solidFill>
                <a:srgbClr val="FF0000"/>
              </a:solidFill>
            </a:endParaRPr>
          </a:p>
        </p:txBody>
      </p:sp>
      <p:sp>
        <p:nvSpPr>
          <p:cNvPr id="432" name="Google Shape;432;p18"/>
          <p:cNvSpPr txBox="1"/>
          <p:nvPr/>
        </p:nvSpPr>
        <p:spPr>
          <a:xfrm>
            <a:off x="4592610" y="3010661"/>
            <a:ext cx="141000" cy="17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FF0000"/>
                </a:solidFill>
              </a:rPr>
              <a:t>*</a:t>
            </a:r>
            <a:endParaRPr sz="13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7" name="Google Shape;43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99800"/>
            <a:ext cx="6623000" cy="4643701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Google Shape;438;p19"/>
          <p:cNvSpPr/>
          <p:nvPr/>
        </p:nvSpPr>
        <p:spPr>
          <a:xfrm>
            <a:off x="159300" y="577225"/>
            <a:ext cx="6276600" cy="44553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439" name="Google Shape;439;p19"/>
          <p:cNvGraphicFramePr/>
          <p:nvPr/>
        </p:nvGraphicFramePr>
        <p:xfrm>
          <a:off x="6623000" y="4998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{2BBFDCB0-9FBF-46B7-B557-50BA718FD54D}</a:tableStyleId>
              </a:tblPr>
              <a:tblGrid>
                <a:gridCol w="382850"/>
                <a:gridCol w="1994150"/>
              </a:tblGrid>
              <a:tr h="358075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solidFill>
                            <a:schemeClr val="dk1"/>
                          </a:solidFill>
                        </a:rPr>
                        <a:t>프로젝트 담당자 검색</a:t>
                      </a:r>
                      <a:endParaRPr b="1" sz="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</a:tr>
              <a:tr h="324050">
                <a:tc gridSpan="2" rowSpan="9"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# 프로젝트 담당자는 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고객사 관리자로 등록된 인원 중 선택가능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9" hMerge="1"/>
              </a:tr>
              <a:tr h="44722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608375">
                <a:tc gridSpan="2" vMerge="1"/>
                <a:tc hMerge="1" vMerge="1"/>
              </a:tr>
              <a:tr h="60837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432700">
                <a:tc gridSpan="2" vMerge="1"/>
                <a:tc hMerge="1" vMerge="1"/>
              </a:tr>
            </a:tbl>
          </a:graphicData>
        </a:graphic>
      </p:graphicFrame>
      <p:sp>
        <p:nvSpPr>
          <p:cNvPr id="440" name="Google Shape;440;p19"/>
          <p:cNvSpPr txBox="1"/>
          <p:nvPr/>
        </p:nvSpPr>
        <p:spPr>
          <a:xfrm>
            <a:off x="851075" y="162825"/>
            <a:ext cx="11988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고객사</a:t>
            </a:r>
            <a:r>
              <a:rPr b="1" lang="ko" sz="1000"/>
              <a:t> </a:t>
            </a:r>
            <a:endParaRPr b="1" sz="1000"/>
          </a:p>
        </p:txBody>
      </p:sp>
      <p:sp>
        <p:nvSpPr>
          <p:cNvPr id="441" name="Google Shape;441;p19"/>
          <p:cNvSpPr txBox="1"/>
          <p:nvPr/>
        </p:nvSpPr>
        <p:spPr>
          <a:xfrm>
            <a:off x="2756075" y="162825"/>
            <a:ext cx="8556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442" name="Google Shape;442;p19"/>
          <p:cNvSpPr txBox="1"/>
          <p:nvPr/>
        </p:nvSpPr>
        <p:spPr>
          <a:xfrm>
            <a:off x="4356275" y="162825"/>
            <a:ext cx="14460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프로젝트 담당자 검색</a:t>
            </a:r>
            <a:endParaRPr b="1" sz="1000"/>
          </a:p>
        </p:txBody>
      </p:sp>
      <p:sp>
        <p:nvSpPr>
          <p:cNvPr id="443" name="Google Shape;443;p19"/>
          <p:cNvSpPr txBox="1"/>
          <p:nvPr/>
        </p:nvSpPr>
        <p:spPr>
          <a:xfrm>
            <a:off x="6489875" y="162825"/>
            <a:ext cx="7185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444" name="Google Shape;444;p19"/>
          <p:cNvSpPr txBox="1"/>
          <p:nvPr/>
        </p:nvSpPr>
        <p:spPr>
          <a:xfrm>
            <a:off x="177326" y="1457655"/>
            <a:ext cx="795000" cy="214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5" name="Google Shape;445;p19"/>
          <p:cNvGrpSpPr/>
          <p:nvPr/>
        </p:nvGrpSpPr>
        <p:grpSpPr>
          <a:xfrm>
            <a:off x="1435738" y="704288"/>
            <a:ext cx="4116900" cy="4006500"/>
            <a:chOff x="1435738" y="704288"/>
            <a:chExt cx="4116900" cy="4006500"/>
          </a:xfrm>
        </p:grpSpPr>
        <p:sp>
          <p:nvSpPr>
            <p:cNvPr id="446" name="Google Shape;446;p19"/>
            <p:cNvSpPr/>
            <p:nvPr/>
          </p:nvSpPr>
          <p:spPr>
            <a:xfrm>
              <a:off x="1435738" y="704288"/>
              <a:ext cx="4116900" cy="40065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CCCCCC"/>
                </a:solidFill>
              </a:endParaRPr>
            </a:p>
          </p:txBody>
        </p:sp>
        <p:grpSp>
          <p:nvGrpSpPr>
            <p:cNvPr id="447" name="Google Shape;447;p19"/>
            <p:cNvGrpSpPr/>
            <p:nvPr/>
          </p:nvGrpSpPr>
          <p:grpSpPr>
            <a:xfrm>
              <a:off x="1652671" y="1057075"/>
              <a:ext cx="3725091" cy="3568713"/>
              <a:chOff x="1652671" y="1057075"/>
              <a:chExt cx="3725091" cy="3568713"/>
            </a:xfrm>
          </p:grpSpPr>
          <p:sp>
            <p:nvSpPr>
              <p:cNvPr id="448" name="Google Shape;448;p19"/>
              <p:cNvSpPr txBox="1"/>
              <p:nvPr/>
            </p:nvSpPr>
            <p:spPr>
              <a:xfrm>
                <a:off x="4640363" y="4411588"/>
                <a:ext cx="737400" cy="214200"/>
              </a:xfrm>
              <a:prstGeom prst="rect">
                <a:avLst/>
              </a:prstGeom>
              <a:solidFill>
                <a:srgbClr val="4A86E8"/>
              </a:solidFill>
              <a:ln cap="flat" cmpd="sng" w="9525">
                <a:solidFill>
                  <a:srgbClr val="6FA8D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700">
                    <a:solidFill>
                      <a:srgbClr val="FFFFFF"/>
                    </a:solidFill>
                  </a:rPr>
                  <a:t>담당자 선택 완료</a:t>
                </a:r>
                <a:endParaRPr b="1" sz="700">
                  <a:solidFill>
                    <a:srgbClr val="FFFFFF"/>
                  </a:solidFill>
                </a:endParaRPr>
              </a:p>
            </p:txBody>
          </p:sp>
          <p:grpSp>
            <p:nvGrpSpPr>
              <p:cNvPr id="449" name="Google Shape;449;p19"/>
              <p:cNvGrpSpPr/>
              <p:nvPr/>
            </p:nvGrpSpPr>
            <p:grpSpPr>
              <a:xfrm>
                <a:off x="1652671" y="1057075"/>
                <a:ext cx="3561683" cy="3037888"/>
                <a:chOff x="1652671" y="1057075"/>
                <a:chExt cx="3561683" cy="3037888"/>
              </a:xfrm>
            </p:grpSpPr>
            <p:grpSp>
              <p:nvGrpSpPr>
                <p:cNvPr id="450" name="Google Shape;450;p19"/>
                <p:cNvGrpSpPr/>
                <p:nvPr/>
              </p:nvGrpSpPr>
              <p:grpSpPr>
                <a:xfrm>
                  <a:off x="1687608" y="1057075"/>
                  <a:ext cx="3526746" cy="3037888"/>
                  <a:chOff x="1687608" y="1057075"/>
                  <a:chExt cx="3526746" cy="3037888"/>
                </a:xfrm>
              </p:grpSpPr>
              <p:grpSp>
                <p:nvGrpSpPr>
                  <p:cNvPr id="451" name="Google Shape;451;p19"/>
                  <p:cNvGrpSpPr/>
                  <p:nvPr/>
                </p:nvGrpSpPr>
                <p:grpSpPr>
                  <a:xfrm>
                    <a:off x="1687608" y="1057075"/>
                    <a:ext cx="3526504" cy="663988"/>
                    <a:chOff x="411171" y="1158188"/>
                    <a:chExt cx="3526504" cy="663988"/>
                  </a:xfrm>
                </p:grpSpPr>
                <p:sp>
                  <p:nvSpPr>
                    <p:cNvPr id="452" name="Google Shape;452;p19"/>
                    <p:cNvSpPr txBox="1"/>
                    <p:nvPr/>
                  </p:nvSpPr>
                  <p:spPr>
                    <a:xfrm>
                      <a:off x="411171" y="1158188"/>
                      <a:ext cx="1003200" cy="3009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ctr" bIns="0" lIns="0" spcFirstLastPara="1" rIns="0" wrap="square" tIns="0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/>
                        <a:t>담당</a:t>
                      </a:r>
                      <a:r>
                        <a:rPr b="1" lang="ko" sz="1100"/>
                        <a:t>자 검색</a:t>
                      </a:r>
                      <a:endParaRPr b="1" sz="600"/>
                    </a:p>
                  </p:txBody>
                </p:sp>
                <p:sp>
                  <p:nvSpPr>
                    <p:cNvPr id="453" name="Google Shape;453;p19"/>
                    <p:cNvSpPr txBox="1"/>
                    <p:nvPr/>
                  </p:nvSpPr>
                  <p:spPr>
                    <a:xfrm>
                      <a:off x="411175" y="1521275"/>
                      <a:ext cx="3526500" cy="30090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0" lIns="0" spcFirstLastPara="1" rIns="0" wrap="square" tIns="0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>
                          <a:solidFill>
                            <a:srgbClr val="B7B7B7"/>
                          </a:solidFill>
                        </a:rPr>
                        <a:t>  담당자를 검색해주세요</a:t>
                      </a:r>
                      <a:endParaRPr b="1" sz="900">
                        <a:solidFill>
                          <a:srgbClr val="B7B7B7"/>
                        </a:solidFill>
                      </a:endParaRPr>
                    </a:p>
                  </p:txBody>
                </p:sp>
                <p:pic>
                  <p:nvPicPr>
                    <p:cNvPr id="454" name="Google Shape;454;p19"/>
                    <p:cNvPicPr preferRelativeResize="0"/>
                    <p:nvPr/>
                  </p:nvPicPr>
                  <p:blipFill rotWithShape="1">
                    <a:blip r:embed="rId4">
                      <a:alphaModFix/>
                    </a:blip>
                    <a:srcRect b="17080" l="12573" r="8642" t="27750"/>
                    <a:stretch/>
                  </p:blipFill>
                  <p:spPr>
                    <a:xfrm>
                      <a:off x="3646289" y="1603810"/>
                      <a:ext cx="172635" cy="10725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</p:grpSp>
              <p:grpSp>
                <p:nvGrpSpPr>
                  <p:cNvPr id="455" name="Google Shape;455;p19"/>
                  <p:cNvGrpSpPr/>
                  <p:nvPr/>
                </p:nvGrpSpPr>
                <p:grpSpPr>
                  <a:xfrm>
                    <a:off x="1687613" y="3424297"/>
                    <a:ext cx="3384000" cy="670666"/>
                    <a:chOff x="411175" y="3525409"/>
                    <a:chExt cx="3384000" cy="670666"/>
                  </a:xfrm>
                </p:grpSpPr>
                <p:sp>
                  <p:nvSpPr>
                    <p:cNvPr id="456" name="Google Shape;456;p19"/>
                    <p:cNvSpPr txBox="1"/>
                    <p:nvPr/>
                  </p:nvSpPr>
                  <p:spPr>
                    <a:xfrm>
                      <a:off x="412211" y="3529238"/>
                      <a:ext cx="1127100" cy="3009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ctr" bIns="0" lIns="0" spcFirstLastPara="1" rIns="0" wrap="square" tIns="0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800"/>
                        <a:t>선택된 관리자</a:t>
                      </a:r>
                      <a:endParaRPr b="1" sz="800"/>
                    </a:p>
                  </p:txBody>
                </p:sp>
                <p:sp>
                  <p:nvSpPr>
                    <p:cNvPr id="457" name="Google Shape;457;p19"/>
                    <p:cNvSpPr txBox="1"/>
                    <p:nvPr/>
                  </p:nvSpPr>
                  <p:spPr>
                    <a:xfrm>
                      <a:off x="935723" y="3525409"/>
                      <a:ext cx="653100" cy="3009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ctr" bIns="0" lIns="0" spcFirstLastPara="1" rIns="0" wrap="square" tIns="0"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600">
                          <a:solidFill>
                            <a:srgbClr val="999999"/>
                          </a:solidFill>
                        </a:rPr>
                        <a:t>(자동입력)</a:t>
                      </a:r>
                      <a:endParaRPr b="1" sz="600">
                        <a:solidFill>
                          <a:srgbClr val="999999"/>
                        </a:solidFill>
                      </a:endParaRPr>
                    </a:p>
                  </p:txBody>
                </p:sp>
                <p:sp>
                  <p:nvSpPr>
                    <p:cNvPr id="458" name="Google Shape;458;p19"/>
                    <p:cNvSpPr txBox="1"/>
                    <p:nvPr/>
                  </p:nvSpPr>
                  <p:spPr>
                    <a:xfrm>
                      <a:off x="411175" y="3822575"/>
                      <a:ext cx="3384000" cy="37350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0" lIns="0" spcFirstLastPara="1" rIns="0" wrap="square" tIns="0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/>
                        <a:t>  </a:t>
                      </a:r>
                      <a:endParaRPr b="1" sz="900"/>
                    </a:p>
                  </p:txBody>
                </p:sp>
                <p:sp>
                  <p:nvSpPr>
                    <p:cNvPr id="459" name="Google Shape;459;p19"/>
                    <p:cNvSpPr txBox="1"/>
                    <p:nvPr/>
                  </p:nvSpPr>
                  <p:spPr>
                    <a:xfrm>
                      <a:off x="448821" y="3873969"/>
                      <a:ext cx="786900" cy="26490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cap="flat" cmpd="sng" w="9525">
                      <a:solidFill>
                        <a:srgbClr val="6FA8DC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0" lIns="0" spcFirstLastPara="1" rIns="0" wrap="square" tIns="0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700">
                          <a:solidFill>
                            <a:srgbClr val="4A86E8"/>
                          </a:solidFill>
                        </a:rPr>
                        <a:t>   윤범상 팀장     X</a:t>
                      </a:r>
                      <a:endParaRPr b="1" sz="700">
                        <a:solidFill>
                          <a:srgbClr val="4A86E8"/>
                        </a:solidFill>
                      </a:endParaRPr>
                    </a:p>
                  </p:txBody>
                </p:sp>
              </p:grpSp>
              <p:sp>
                <p:nvSpPr>
                  <p:cNvPr id="460" name="Google Shape;460;p19"/>
                  <p:cNvSpPr txBox="1"/>
                  <p:nvPr/>
                </p:nvSpPr>
                <p:spPr>
                  <a:xfrm>
                    <a:off x="1687854" y="2192407"/>
                    <a:ext cx="3526500" cy="214200"/>
                  </a:xfrm>
                  <a:prstGeom prst="rect">
                    <a:avLst/>
                  </a:prstGeom>
                  <a:solidFill>
                    <a:srgbClr val="FFFFFF"/>
                  </a:solidFill>
                  <a:ln cap="flat" cmpd="sng" w="9525">
                    <a:solidFill>
                      <a:srgbClr val="666666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0" lIns="0" spcFirstLastPara="1" rIns="0" wrap="square" tIns="0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1" lang="ko" sz="800"/>
                      <a:t>  </a:t>
                    </a:r>
                    <a:endParaRPr b="1" sz="800"/>
                  </a:p>
                </p:txBody>
              </p:sp>
              <p:sp>
                <p:nvSpPr>
                  <p:cNvPr id="461" name="Google Shape;461;p19"/>
                  <p:cNvSpPr txBox="1"/>
                  <p:nvPr/>
                </p:nvSpPr>
                <p:spPr>
                  <a:xfrm>
                    <a:off x="1687854" y="2404535"/>
                    <a:ext cx="3526500" cy="214200"/>
                  </a:xfrm>
                  <a:prstGeom prst="rect">
                    <a:avLst/>
                  </a:prstGeom>
                  <a:solidFill>
                    <a:srgbClr val="C9DAF8"/>
                  </a:solidFill>
                  <a:ln cap="flat" cmpd="sng" w="9525">
                    <a:solidFill>
                      <a:srgbClr val="666666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0" lIns="0" spcFirstLastPara="1" rIns="0" wrap="square" tIns="0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1" lang="ko" sz="800"/>
                      <a:t>  </a:t>
                    </a:r>
                    <a:endParaRPr b="1" sz="800"/>
                  </a:p>
                </p:txBody>
              </p:sp>
              <p:sp>
                <p:nvSpPr>
                  <p:cNvPr id="462" name="Google Shape;462;p19"/>
                  <p:cNvSpPr txBox="1"/>
                  <p:nvPr/>
                </p:nvSpPr>
                <p:spPr>
                  <a:xfrm>
                    <a:off x="1795148" y="2446362"/>
                    <a:ext cx="131100" cy="136800"/>
                  </a:xfrm>
                  <a:prstGeom prst="rect">
                    <a:avLst/>
                  </a:prstGeom>
                  <a:solidFill>
                    <a:srgbClr val="4A86E8"/>
                  </a:solidFill>
                  <a:ln cap="flat" cmpd="sng" w="9525">
                    <a:solidFill>
                      <a:srgbClr val="666666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0" lIns="0" spcFirstLastPara="1" rIns="0" wrap="square" tIns="0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1" sz="900"/>
                  </a:p>
                </p:txBody>
              </p:sp>
              <p:sp>
                <p:nvSpPr>
                  <p:cNvPr id="463" name="Google Shape;463;p19"/>
                  <p:cNvSpPr txBox="1"/>
                  <p:nvPr/>
                </p:nvSpPr>
                <p:spPr>
                  <a:xfrm>
                    <a:off x="1687820" y="1979925"/>
                    <a:ext cx="3526500" cy="214200"/>
                  </a:xfrm>
                  <a:prstGeom prst="rect">
                    <a:avLst/>
                  </a:prstGeom>
                  <a:solidFill>
                    <a:srgbClr val="FFFFFF"/>
                  </a:solidFill>
                  <a:ln cap="flat" cmpd="sng" w="9525">
                    <a:solidFill>
                      <a:srgbClr val="666666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0" lIns="0" spcFirstLastPara="1" rIns="0" wrap="square" tIns="0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1" lang="ko" sz="800"/>
                      <a:t>  </a:t>
                    </a:r>
                    <a:endParaRPr b="1" sz="800"/>
                  </a:p>
                </p:txBody>
              </p:sp>
              <p:sp>
                <p:nvSpPr>
                  <p:cNvPr id="464" name="Google Shape;464;p19"/>
                  <p:cNvSpPr txBox="1"/>
                  <p:nvPr/>
                </p:nvSpPr>
                <p:spPr>
                  <a:xfrm>
                    <a:off x="1795147" y="2230915"/>
                    <a:ext cx="131100" cy="136800"/>
                  </a:xfrm>
                  <a:prstGeom prst="rect">
                    <a:avLst/>
                  </a:prstGeom>
                  <a:solidFill>
                    <a:srgbClr val="FFFFFF"/>
                  </a:solidFill>
                  <a:ln cap="flat" cmpd="sng" w="9525">
                    <a:solidFill>
                      <a:srgbClr val="666666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0" lIns="0" spcFirstLastPara="1" rIns="0" wrap="square" tIns="0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1" sz="900"/>
                  </a:p>
                </p:txBody>
              </p:sp>
              <p:sp>
                <p:nvSpPr>
                  <p:cNvPr id="465" name="Google Shape;465;p19"/>
                  <p:cNvSpPr txBox="1"/>
                  <p:nvPr/>
                </p:nvSpPr>
                <p:spPr>
                  <a:xfrm>
                    <a:off x="2756127" y="2208525"/>
                    <a:ext cx="562800" cy="162900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0" lIns="0" spcFirstLastPara="1" rIns="0" wrap="square" tIns="0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1" lang="ko" sz="800"/>
                      <a:t>윤범상</a:t>
                    </a:r>
                    <a:r>
                      <a:rPr b="1" lang="ko" sz="800"/>
                      <a:t> 팀장</a:t>
                    </a:r>
                    <a:endParaRPr b="1" sz="800"/>
                  </a:p>
                </p:txBody>
              </p:sp>
              <p:sp>
                <p:nvSpPr>
                  <p:cNvPr id="466" name="Google Shape;466;p19"/>
                  <p:cNvSpPr txBox="1"/>
                  <p:nvPr/>
                </p:nvSpPr>
                <p:spPr>
                  <a:xfrm>
                    <a:off x="2756127" y="2417225"/>
                    <a:ext cx="620700" cy="162900"/>
                  </a:xfrm>
                  <a:prstGeom prst="rect">
                    <a:avLst/>
                  </a:prstGeom>
                  <a:solidFill>
                    <a:srgbClr val="C9DAF8"/>
                  </a:solidFill>
                  <a:ln>
                    <a:noFill/>
                  </a:ln>
                </p:spPr>
                <p:txBody>
                  <a:bodyPr anchorCtr="0" anchor="ctr" bIns="0" lIns="0" spcFirstLastPara="1" rIns="0" wrap="square" tIns="0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1" lang="ko" sz="800"/>
                      <a:t>이근학 PM</a:t>
                    </a:r>
                    <a:endParaRPr b="1" sz="800"/>
                  </a:p>
                </p:txBody>
              </p:sp>
              <p:sp>
                <p:nvSpPr>
                  <p:cNvPr id="467" name="Google Shape;467;p19"/>
                  <p:cNvSpPr txBox="1"/>
                  <p:nvPr/>
                </p:nvSpPr>
                <p:spPr>
                  <a:xfrm>
                    <a:off x="4236927" y="2218340"/>
                    <a:ext cx="620700" cy="142800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0" lIns="0" spcFirstLastPara="1" rIns="0" wrap="square" tIns="0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1" lang="ko" sz="700"/>
                      <a:t>010-5555-4444</a:t>
                    </a:r>
                    <a:endParaRPr b="1" sz="700"/>
                  </a:p>
                </p:txBody>
              </p:sp>
              <p:sp>
                <p:nvSpPr>
                  <p:cNvPr id="468" name="Google Shape;468;p19"/>
                  <p:cNvSpPr txBox="1"/>
                  <p:nvPr/>
                </p:nvSpPr>
                <p:spPr>
                  <a:xfrm>
                    <a:off x="1687820" y="2609428"/>
                    <a:ext cx="3526500" cy="214200"/>
                  </a:xfrm>
                  <a:prstGeom prst="rect">
                    <a:avLst/>
                  </a:prstGeom>
                  <a:solidFill>
                    <a:srgbClr val="FFFFFF"/>
                  </a:solidFill>
                  <a:ln cap="flat" cmpd="sng" w="9525">
                    <a:solidFill>
                      <a:srgbClr val="666666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0" lIns="0" spcFirstLastPara="1" rIns="0" wrap="square" tIns="0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1" lang="ko" sz="800"/>
                      <a:t>  </a:t>
                    </a:r>
                    <a:endParaRPr b="1" sz="800"/>
                  </a:p>
                </p:txBody>
              </p:sp>
              <p:sp>
                <p:nvSpPr>
                  <p:cNvPr id="469" name="Google Shape;469;p19"/>
                  <p:cNvSpPr txBox="1"/>
                  <p:nvPr/>
                </p:nvSpPr>
                <p:spPr>
                  <a:xfrm>
                    <a:off x="2756113" y="2632538"/>
                    <a:ext cx="562800" cy="162900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0" lIns="0" spcFirstLastPara="1" rIns="0" wrap="square" tIns="0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1" lang="ko" sz="800"/>
                      <a:t>오현승 PM</a:t>
                    </a:r>
                    <a:endParaRPr b="1" sz="800"/>
                  </a:p>
                </p:txBody>
              </p:sp>
              <p:sp>
                <p:nvSpPr>
                  <p:cNvPr id="470" name="Google Shape;470;p19"/>
                  <p:cNvSpPr txBox="1"/>
                  <p:nvPr/>
                </p:nvSpPr>
                <p:spPr>
                  <a:xfrm>
                    <a:off x="1795159" y="2648795"/>
                    <a:ext cx="131100" cy="136800"/>
                  </a:xfrm>
                  <a:prstGeom prst="rect">
                    <a:avLst/>
                  </a:prstGeom>
                  <a:solidFill>
                    <a:srgbClr val="FFFFFF"/>
                  </a:solidFill>
                  <a:ln cap="flat" cmpd="sng" w="9525">
                    <a:solidFill>
                      <a:srgbClr val="666666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0" lIns="0" spcFirstLastPara="1" rIns="0" wrap="square" tIns="0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1" sz="900"/>
                  </a:p>
                </p:txBody>
              </p:sp>
              <p:sp>
                <p:nvSpPr>
                  <p:cNvPr id="471" name="Google Shape;471;p19"/>
                  <p:cNvSpPr txBox="1"/>
                  <p:nvPr/>
                </p:nvSpPr>
                <p:spPr>
                  <a:xfrm>
                    <a:off x="4236927" y="2427030"/>
                    <a:ext cx="620700" cy="142800"/>
                  </a:xfrm>
                  <a:prstGeom prst="rect">
                    <a:avLst/>
                  </a:prstGeom>
                  <a:solidFill>
                    <a:srgbClr val="C9DAF8"/>
                  </a:solidFill>
                  <a:ln>
                    <a:noFill/>
                  </a:ln>
                </p:spPr>
                <p:txBody>
                  <a:bodyPr anchorCtr="0" anchor="ctr" bIns="0" lIns="0" spcFirstLastPara="1" rIns="0" wrap="square" tIns="0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1" lang="ko" sz="700"/>
                      <a:t>010-5555-4444</a:t>
                    </a:r>
                    <a:endParaRPr b="1" sz="700"/>
                  </a:p>
                </p:txBody>
              </p:sp>
              <p:sp>
                <p:nvSpPr>
                  <p:cNvPr id="472" name="Google Shape;472;p19"/>
                  <p:cNvSpPr txBox="1"/>
                  <p:nvPr/>
                </p:nvSpPr>
                <p:spPr>
                  <a:xfrm>
                    <a:off x="4236927" y="2645798"/>
                    <a:ext cx="620700" cy="142800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0" lIns="0" spcFirstLastPara="1" rIns="0" wrap="square" tIns="0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1" lang="ko" sz="700"/>
                      <a:t>010-5555-4444</a:t>
                    </a:r>
                    <a:endParaRPr b="1" sz="700"/>
                  </a:p>
                </p:txBody>
              </p:sp>
              <p:sp>
                <p:nvSpPr>
                  <p:cNvPr id="473" name="Google Shape;473;p19"/>
                  <p:cNvSpPr txBox="1"/>
                  <p:nvPr/>
                </p:nvSpPr>
                <p:spPr>
                  <a:xfrm>
                    <a:off x="1796563" y="2013096"/>
                    <a:ext cx="389100" cy="152400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0" lIns="0" spcFirstLastPara="1" rIns="0" wrap="square" tIns="0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1" lang="ko" sz="800"/>
                      <a:t> 선택</a:t>
                    </a:r>
                    <a:endParaRPr b="1" sz="800"/>
                  </a:p>
                </p:txBody>
              </p:sp>
              <p:sp>
                <p:nvSpPr>
                  <p:cNvPr id="474" name="Google Shape;474;p19"/>
                  <p:cNvSpPr txBox="1"/>
                  <p:nvPr/>
                </p:nvSpPr>
                <p:spPr>
                  <a:xfrm>
                    <a:off x="2799129" y="2006460"/>
                    <a:ext cx="456000" cy="162900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0" lIns="0" spcFirstLastPara="1" rIns="0" wrap="square" tIns="0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1" lang="ko" sz="800"/>
                      <a:t>관리자명</a:t>
                    </a:r>
                    <a:endParaRPr b="1" sz="800"/>
                  </a:p>
                </p:txBody>
              </p:sp>
              <p:sp>
                <p:nvSpPr>
                  <p:cNvPr id="475" name="Google Shape;475;p19"/>
                  <p:cNvSpPr txBox="1"/>
                  <p:nvPr/>
                </p:nvSpPr>
                <p:spPr>
                  <a:xfrm>
                    <a:off x="4361713" y="2016292"/>
                    <a:ext cx="389100" cy="142800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0" lIns="0" spcFirstLastPara="1" rIns="0" wrap="square" tIns="0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1" lang="ko" sz="800"/>
                      <a:t>연락처</a:t>
                    </a:r>
                    <a:endParaRPr b="1" sz="800"/>
                  </a:p>
                </p:txBody>
              </p:sp>
            </p:grpSp>
            <p:sp>
              <p:nvSpPr>
                <p:cNvPr id="476" name="Google Shape;476;p19"/>
                <p:cNvSpPr txBox="1"/>
                <p:nvPr/>
              </p:nvSpPr>
              <p:spPr>
                <a:xfrm rot="-2909173">
                  <a:off x="1708242" y="2360019"/>
                  <a:ext cx="286059" cy="27733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ko" sz="800">
                      <a:solidFill>
                        <a:srgbClr val="FFFFFF"/>
                      </a:solidFill>
                    </a:rPr>
                    <a:t>ㄴ</a:t>
                  </a:r>
                  <a:endParaRPr b="1" sz="300">
                    <a:solidFill>
                      <a:srgbClr val="FFFFFF"/>
                    </a:solidFill>
                  </a:endParaRPr>
                </a:p>
              </p:txBody>
            </p:sp>
          </p:grp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" name="Google Shape;48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99800"/>
            <a:ext cx="6623000" cy="4643701"/>
          </a:xfrm>
          <a:prstGeom prst="rect">
            <a:avLst/>
          </a:prstGeom>
          <a:noFill/>
          <a:ln>
            <a:noFill/>
          </a:ln>
        </p:spPr>
      </p:pic>
      <p:sp>
        <p:nvSpPr>
          <p:cNvPr id="482" name="Google Shape;482;p20"/>
          <p:cNvSpPr/>
          <p:nvPr/>
        </p:nvSpPr>
        <p:spPr>
          <a:xfrm>
            <a:off x="173200" y="555900"/>
            <a:ext cx="6276600" cy="44553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483" name="Google Shape;483;p20"/>
          <p:cNvGraphicFramePr/>
          <p:nvPr/>
        </p:nvGraphicFramePr>
        <p:xfrm>
          <a:off x="6623000" y="4998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{2BBFDCB0-9FBF-46B7-B557-50BA718FD54D}</a:tableStyleId>
              </a:tblPr>
              <a:tblGrid>
                <a:gridCol w="382850"/>
                <a:gridCol w="1994150"/>
              </a:tblGrid>
              <a:tr h="358075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800">
                          <a:solidFill>
                            <a:schemeClr val="dk1"/>
                          </a:solidFill>
                        </a:rPr>
                        <a:t># 고객사 - 프로젝트 상세 페이지 </a:t>
                      </a:r>
                      <a:endParaRPr b="1" sz="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</a:tr>
              <a:tr h="324050">
                <a:tc gridSpan="2" rowSpan="9"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1. 프로젝트명 노출 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2. 수정 삭제 링크 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- 고객사 담당자로 등록된 인원 모두 노출  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3. 프로젝트 담당자 리스트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- 등록된 담당자 리스트 노출 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4. 완료일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- 클릭 시 alert 후 완료 고정 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5. 매출내역 추가링크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- 클릭 시 </a:t>
                      </a:r>
                      <a:r>
                        <a:rPr lang="ko" sz="800" u="sng">
                          <a:solidFill>
                            <a:schemeClr val="hlink"/>
                          </a:solidFill>
                          <a:hlinkClick action="ppaction://hlinksldjump" r:id="rId4"/>
                        </a:rPr>
                        <a:t>매출내역 등록 페이지</a:t>
                      </a:r>
                      <a:r>
                        <a:rPr lang="ko" sz="800"/>
                        <a:t>로 이동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6. 세부일정 추가링크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- 클릭 시 세부일정 등록 페이지로 이동 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9" hMerge="1"/>
              </a:tr>
              <a:tr h="44722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608375">
                <a:tc gridSpan="2" vMerge="1"/>
                <a:tc hMerge="1" vMerge="1"/>
              </a:tr>
              <a:tr h="60837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432700">
                <a:tc gridSpan="2" vMerge="1"/>
                <a:tc hMerge="1" vMerge="1"/>
              </a:tr>
            </a:tbl>
          </a:graphicData>
        </a:graphic>
      </p:graphicFrame>
      <p:sp>
        <p:nvSpPr>
          <p:cNvPr id="484" name="Google Shape;484;p20"/>
          <p:cNvSpPr txBox="1"/>
          <p:nvPr/>
        </p:nvSpPr>
        <p:spPr>
          <a:xfrm>
            <a:off x="851075" y="162825"/>
            <a:ext cx="11988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고객사</a:t>
            </a:r>
            <a:endParaRPr b="1" sz="1000"/>
          </a:p>
        </p:txBody>
      </p:sp>
      <p:sp>
        <p:nvSpPr>
          <p:cNvPr id="485" name="Google Shape;485;p20"/>
          <p:cNvSpPr txBox="1"/>
          <p:nvPr/>
        </p:nvSpPr>
        <p:spPr>
          <a:xfrm>
            <a:off x="2756075" y="162825"/>
            <a:ext cx="8556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486" name="Google Shape;486;p20"/>
          <p:cNvSpPr txBox="1"/>
          <p:nvPr/>
        </p:nvSpPr>
        <p:spPr>
          <a:xfrm>
            <a:off x="4356275" y="162825"/>
            <a:ext cx="14460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프로젝트 상세</a:t>
            </a:r>
            <a:endParaRPr b="1" sz="1000"/>
          </a:p>
        </p:txBody>
      </p:sp>
      <p:sp>
        <p:nvSpPr>
          <p:cNvPr id="487" name="Google Shape;487;p20"/>
          <p:cNvSpPr txBox="1"/>
          <p:nvPr/>
        </p:nvSpPr>
        <p:spPr>
          <a:xfrm>
            <a:off x="6489875" y="162825"/>
            <a:ext cx="7185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488" name="Google Shape;488;p20"/>
          <p:cNvSpPr/>
          <p:nvPr/>
        </p:nvSpPr>
        <p:spPr>
          <a:xfrm>
            <a:off x="1165950" y="1924150"/>
            <a:ext cx="5026200" cy="1163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20"/>
          <p:cNvSpPr/>
          <p:nvPr/>
        </p:nvSpPr>
        <p:spPr>
          <a:xfrm>
            <a:off x="159300" y="557315"/>
            <a:ext cx="828000" cy="4455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20"/>
          <p:cNvSpPr txBox="1"/>
          <p:nvPr/>
        </p:nvSpPr>
        <p:spPr>
          <a:xfrm>
            <a:off x="177326" y="1457655"/>
            <a:ext cx="795000" cy="214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1" name="Google Shape;491;p20"/>
          <p:cNvGrpSpPr/>
          <p:nvPr/>
        </p:nvGrpSpPr>
        <p:grpSpPr>
          <a:xfrm>
            <a:off x="992725" y="1177000"/>
            <a:ext cx="5450100" cy="215488"/>
            <a:chOff x="992725" y="1177000"/>
            <a:chExt cx="5450100" cy="215488"/>
          </a:xfrm>
        </p:grpSpPr>
        <p:cxnSp>
          <p:nvCxnSpPr>
            <p:cNvPr id="492" name="Google Shape;492;p20"/>
            <p:cNvCxnSpPr/>
            <p:nvPr/>
          </p:nvCxnSpPr>
          <p:spPr>
            <a:xfrm>
              <a:off x="992725" y="1392488"/>
              <a:ext cx="5450100" cy="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93" name="Google Shape;493;p20"/>
            <p:cNvSpPr txBox="1"/>
            <p:nvPr/>
          </p:nvSpPr>
          <p:spPr>
            <a:xfrm>
              <a:off x="1156550" y="1177000"/>
              <a:ext cx="412200" cy="21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>
                  <a:solidFill>
                    <a:srgbClr val="B7B7B7"/>
                  </a:solidFill>
                </a:rPr>
                <a:t>기업정보</a:t>
              </a:r>
              <a:endParaRPr b="1" sz="200">
                <a:solidFill>
                  <a:srgbClr val="B7B7B7"/>
                </a:solidFill>
              </a:endParaRPr>
            </a:p>
          </p:txBody>
        </p:sp>
        <p:sp>
          <p:nvSpPr>
            <p:cNvPr id="494" name="Google Shape;494;p20"/>
            <p:cNvSpPr txBox="1"/>
            <p:nvPr/>
          </p:nvSpPr>
          <p:spPr>
            <a:xfrm>
              <a:off x="1766150" y="1177000"/>
              <a:ext cx="412200" cy="21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>
                  <a:solidFill>
                    <a:srgbClr val="4A86E8"/>
                  </a:solidFill>
                </a:rPr>
                <a:t>프로젝트</a:t>
              </a:r>
              <a:endParaRPr b="1" sz="200">
                <a:solidFill>
                  <a:srgbClr val="4A86E8"/>
                </a:solidFill>
              </a:endParaRPr>
            </a:p>
          </p:txBody>
        </p:sp>
        <p:sp>
          <p:nvSpPr>
            <p:cNvPr id="495" name="Google Shape;495;p20"/>
            <p:cNvSpPr txBox="1"/>
            <p:nvPr/>
          </p:nvSpPr>
          <p:spPr>
            <a:xfrm>
              <a:off x="2375750" y="1177000"/>
              <a:ext cx="412200" cy="21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>
                  <a:solidFill>
                    <a:srgbClr val="B7B7B7"/>
                  </a:solidFill>
                </a:rPr>
                <a:t>상담일지</a:t>
              </a:r>
              <a:endParaRPr b="1" sz="200">
                <a:solidFill>
                  <a:srgbClr val="B7B7B7"/>
                </a:solidFill>
              </a:endParaRPr>
            </a:p>
          </p:txBody>
        </p:sp>
        <p:sp>
          <p:nvSpPr>
            <p:cNvPr id="496" name="Google Shape;496;p20"/>
            <p:cNvSpPr txBox="1"/>
            <p:nvPr/>
          </p:nvSpPr>
          <p:spPr>
            <a:xfrm>
              <a:off x="2985350" y="1177000"/>
              <a:ext cx="552600" cy="21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>
                  <a:solidFill>
                    <a:srgbClr val="B7B7B7"/>
                  </a:solidFill>
                </a:rPr>
                <a:t>파일 보관함</a:t>
              </a:r>
              <a:endParaRPr b="1" sz="200">
                <a:solidFill>
                  <a:srgbClr val="B7B7B7"/>
                </a:solidFill>
              </a:endParaRPr>
            </a:p>
          </p:txBody>
        </p:sp>
        <p:cxnSp>
          <p:nvCxnSpPr>
            <p:cNvPr id="497" name="Google Shape;497;p20"/>
            <p:cNvCxnSpPr/>
            <p:nvPr/>
          </p:nvCxnSpPr>
          <p:spPr>
            <a:xfrm>
              <a:off x="1706464" y="1392153"/>
              <a:ext cx="464700" cy="300"/>
            </a:xfrm>
            <a:prstGeom prst="straightConnector1">
              <a:avLst/>
            </a:prstGeom>
            <a:noFill/>
            <a:ln cap="flat" cmpd="sng" w="9525">
              <a:solidFill>
                <a:srgbClr val="4A86E8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98" name="Google Shape;498;p20"/>
          <p:cNvSpPr txBox="1"/>
          <p:nvPr/>
        </p:nvSpPr>
        <p:spPr>
          <a:xfrm>
            <a:off x="1251287" y="677987"/>
            <a:ext cx="855600" cy="34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/>
              <a:t>  삼성전자</a:t>
            </a:r>
            <a:endParaRPr b="1" sz="600"/>
          </a:p>
        </p:txBody>
      </p:sp>
      <p:sp>
        <p:nvSpPr>
          <p:cNvPr id="499" name="Google Shape;499;p20"/>
          <p:cNvSpPr/>
          <p:nvPr/>
        </p:nvSpPr>
        <p:spPr>
          <a:xfrm>
            <a:off x="1098606" y="771067"/>
            <a:ext cx="131100" cy="136800"/>
          </a:xfrm>
          <a:prstGeom prst="leftArrow">
            <a:avLst>
              <a:gd fmla="val 0" name="adj1"/>
              <a:gd fmla="val 51733" name="adj2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20"/>
          <p:cNvSpPr txBox="1"/>
          <p:nvPr/>
        </p:nvSpPr>
        <p:spPr>
          <a:xfrm>
            <a:off x="1942300" y="761978"/>
            <a:ext cx="356400" cy="1575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rgbClr val="FFFFFF"/>
                </a:solidFill>
              </a:rPr>
              <a:t>신규</a:t>
            </a:r>
            <a:endParaRPr sz="200">
              <a:solidFill>
                <a:srgbClr val="FFFFFF"/>
              </a:solidFill>
            </a:endParaRPr>
          </a:p>
        </p:txBody>
      </p:sp>
      <p:sp>
        <p:nvSpPr>
          <p:cNvPr id="501" name="Google Shape;501;p20"/>
          <p:cNvSpPr txBox="1"/>
          <p:nvPr/>
        </p:nvSpPr>
        <p:spPr>
          <a:xfrm>
            <a:off x="1337192" y="949539"/>
            <a:ext cx="492300" cy="1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기타</a:t>
            </a:r>
            <a:r>
              <a:rPr lang="ko" sz="600">
                <a:solidFill>
                  <a:srgbClr val="000000"/>
                </a:solidFill>
              </a:rPr>
              <a:t> · 서비스</a:t>
            </a:r>
            <a:endParaRPr sz="300"/>
          </a:p>
        </p:txBody>
      </p:sp>
      <p:sp>
        <p:nvSpPr>
          <p:cNvPr id="502" name="Google Shape;502;p20"/>
          <p:cNvSpPr txBox="1"/>
          <p:nvPr/>
        </p:nvSpPr>
        <p:spPr>
          <a:xfrm>
            <a:off x="1173210" y="1533634"/>
            <a:ext cx="13491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R&amp;D 연구소 설립</a:t>
            </a:r>
            <a:endParaRPr b="1" sz="500"/>
          </a:p>
        </p:txBody>
      </p:sp>
      <p:sp>
        <p:nvSpPr>
          <p:cNvPr id="503" name="Google Shape;503;p20"/>
          <p:cNvSpPr txBox="1"/>
          <p:nvPr/>
        </p:nvSpPr>
        <p:spPr>
          <a:xfrm>
            <a:off x="1231037" y="1974700"/>
            <a:ext cx="8280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프로젝트 정보</a:t>
            </a:r>
            <a:endParaRPr b="1" sz="300"/>
          </a:p>
        </p:txBody>
      </p:sp>
      <p:sp>
        <p:nvSpPr>
          <p:cNvPr id="504" name="Google Shape;504;p20"/>
          <p:cNvSpPr txBox="1"/>
          <p:nvPr/>
        </p:nvSpPr>
        <p:spPr>
          <a:xfrm>
            <a:off x="2218393" y="2031330"/>
            <a:ext cx="6789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프로젝트 분류</a:t>
            </a:r>
            <a:endParaRPr b="1" sz="200"/>
          </a:p>
        </p:txBody>
      </p:sp>
      <p:sp>
        <p:nvSpPr>
          <p:cNvPr id="505" name="Google Shape;505;p20"/>
          <p:cNvSpPr txBox="1"/>
          <p:nvPr/>
        </p:nvSpPr>
        <p:spPr>
          <a:xfrm>
            <a:off x="2225017" y="2643594"/>
            <a:ext cx="6789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착수일</a:t>
            </a:r>
            <a:endParaRPr b="1" sz="200"/>
          </a:p>
        </p:txBody>
      </p:sp>
      <p:sp>
        <p:nvSpPr>
          <p:cNvPr id="506" name="Google Shape;506;p20"/>
          <p:cNvSpPr txBox="1"/>
          <p:nvPr/>
        </p:nvSpPr>
        <p:spPr>
          <a:xfrm>
            <a:off x="3635842" y="2036906"/>
            <a:ext cx="6789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프로젝트 </a:t>
            </a:r>
            <a:r>
              <a:rPr b="1" lang="ko" sz="700"/>
              <a:t>담당자 </a:t>
            </a:r>
            <a:endParaRPr b="1" sz="200"/>
          </a:p>
        </p:txBody>
      </p:sp>
      <p:sp>
        <p:nvSpPr>
          <p:cNvPr id="507" name="Google Shape;507;p20"/>
          <p:cNvSpPr txBox="1"/>
          <p:nvPr/>
        </p:nvSpPr>
        <p:spPr>
          <a:xfrm>
            <a:off x="3662717" y="2643594"/>
            <a:ext cx="6789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완료일</a:t>
            </a:r>
            <a:endParaRPr b="1" sz="200"/>
          </a:p>
        </p:txBody>
      </p:sp>
      <p:sp>
        <p:nvSpPr>
          <p:cNvPr id="508" name="Google Shape;508;p20"/>
          <p:cNvSpPr txBox="1"/>
          <p:nvPr/>
        </p:nvSpPr>
        <p:spPr>
          <a:xfrm>
            <a:off x="2225010" y="2271864"/>
            <a:ext cx="6789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기업인증 M&amp;A</a:t>
            </a:r>
            <a:endParaRPr sz="200"/>
          </a:p>
        </p:txBody>
      </p:sp>
      <p:sp>
        <p:nvSpPr>
          <p:cNvPr id="509" name="Google Shape;509;p20"/>
          <p:cNvSpPr txBox="1"/>
          <p:nvPr/>
        </p:nvSpPr>
        <p:spPr>
          <a:xfrm>
            <a:off x="2225035" y="2818664"/>
            <a:ext cx="6789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2014-04-10</a:t>
            </a:r>
            <a:endParaRPr sz="200"/>
          </a:p>
        </p:txBody>
      </p:sp>
      <p:sp>
        <p:nvSpPr>
          <p:cNvPr id="510" name="Google Shape;510;p20"/>
          <p:cNvSpPr txBox="1"/>
          <p:nvPr/>
        </p:nvSpPr>
        <p:spPr>
          <a:xfrm>
            <a:off x="3620057" y="2254803"/>
            <a:ext cx="6789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 윤범상 팀장,</a:t>
            </a:r>
            <a:endParaRPr sz="200"/>
          </a:p>
        </p:txBody>
      </p:sp>
      <p:cxnSp>
        <p:nvCxnSpPr>
          <p:cNvPr id="511" name="Google Shape;511;p20"/>
          <p:cNvCxnSpPr/>
          <p:nvPr/>
        </p:nvCxnSpPr>
        <p:spPr>
          <a:xfrm>
            <a:off x="2117125" y="2553900"/>
            <a:ext cx="40749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2" name="Google Shape;512;p20"/>
          <p:cNvSpPr txBox="1"/>
          <p:nvPr/>
        </p:nvSpPr>
        <p:spPr>
          <a:xfrm>
            <a:off x="5671053" y="1675249"/>
            <a:ext cx="1836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수정</a:t>
            </a:r>
            <a:endParaRPr b="1" sz="200"/>
          </a:p>
        </p:txBody>
      </p:sp>
      <p:sp>
        <p:nvSpPr>
          <p:cNvPr id="513" name="Google Shape;513;p20"/>
          <p:cNvSpPr txBox="1"/>
          <p:nvPr/>
        </p:nvSpPr>
        <p:spPr>
          <a:xfrm>
            <a:off x="2470200" y="3439700"/>
            <a:ext cx="795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추가</a:t>
            </a:r>
            <a:endParaRPr b="1" sz="200"/>
          </a:p>
        </p:txBody>
      </p:sp>
      <p:sp>
        <p:nvSpPr>
          <p:cNvPr id="514" name="Google Shape;514;p20"/>
          <p:cNvSpPr txBox="1"/>
          <p:nvPr/>
        </p:nvSpPr>
        <p:spPr>
          <a:xfrm>
            <a:off x="5357275" y="3463600"/>
            <a:ext cx="795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추가</a:t>
            </a:r>
            <a:endParaRPr b="1" sz="200"/>
          </a:p>
        </p:txBody>
      </p:sp>
      <p:grpSp>
        <p:nvGrpSpPr>
          <p:cNvPr id="515" name="Google Shape;515;p20"/>
          <p:cNvGrpSpPr/>
          <p:nvPr/>
        </p:nvGrpSpPr>
        <p:grpSpPr>
          <a:xfrm>
            <a:off x="1132757" y="3365450"/>
            <a:ext cx="1349100" cy="300900"/>
            <a:chOff x="1070532" y="2719650"/>
            <a:chExt cx="1349100" cy="300900"/>
          </a:xfrm>
        </p:grpSpPr>
        <p:sp>
          <p:nvSpPr>
            <p:cNvPr id="516" name="Google Shape;516;p20"/>
            <p:cNvSpPr txBox="1"/>
            <p:nvPr/>
          </p:nvSpPr>
          <p:spPr>
            <a:xfrm>
              <a:off x="1070532" y="2719650"/>
              <a:ext cx="1349100" cy="30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/>
                <a:t>매출내역</a:t>
              </a:r>
              <a:endParaRPr b="1" sz="300"/>
            </a:p>
          </p:txBody>
        </p:sp>
        <p:sp>
          <p:nvSpPr>
            <p:cNvPr id="517" name="Google Shape;517;p20"/>
            <p:cNvSpPr txBox="1"/>
            <p:nvPr/>
          </p:nvSpPr>
          <p:spPr>
            <a:xfrm>
              <a:off x="1534300" y="2719650"/>
              <a:ext cx="173400" cy="30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100">
                  <a:solidFill>
                    <a:srgbClr val="999999"/>
                  </a:solidFill>
                </a:rPr>
                <a:t>0</a:t>
              </a:r>
              <a:endParaRPr b="1" sz="600">
                <a:solidFill>
                  <a:srgbClr val="999999"/>
                </a:solidFill>
              </a:endParaRPr>
            </a:p>
          </p:txBody>
        </p:sp>
      </p:grpSp>
      <p:grpSp>
        <p:nvGrpSpPr>
          <p:cNvPr id="518" name="Google Shape;518;p20"/>
          <p:cNvGrpSpPr/>
          <p:nvPr/>
        </p:nvGrpSpPr>
        <p:grpSpPr>
          <a:xfrm>
            <a:off x="3537450" y="3364750"/>
            <a:ext cx="1349100" cy="300900"/>
            <a:chOff x="3276575" y="3310600"/>
            <a:chExt cx="1349100" cy="300900"/>
          </a:xfrm>
        </p:grpSpPr>
        <p:sp>
          <p:nvSpPr>
            <p:cNvPr id="519" name="Google Shape;519;p20"/>
            <p:cNvSpPr txBox="1"/>
            <p:nvPr/>
          </p:nvSpPr>
          <p:spPr>
            <a:xfrm>
              <a:off x="3276575" y="3310600"/>
              <a:ext cx="1349100" cy="30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/>
                <a:t>세부일정</a:t>
              </a:r>
              <a:endParaRPr b="1" sz="300"/>
            </a:p>
          </p:txBody>
        </p:sp>
        <p:sp>
          <p:nvSpPr>
            <p:cNvPr id="520" name="Google Shape;520;p20"/>
            <p:cNvSpPr txBox="1"/>
            <p:nvPr/>
          </p:nvSpPr>
          <p:spPr>
            <a:xfrm>
              <a:off x="3759800" y="3310600"/>
              <a:ext cx="173400" cy="30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100">
                  <a:solidFill>
                    <a:srgbClr val="999999"/>
                  </a:solidFill>
                </a:rPr>
                <a:t>0</a:t>
              </a:r>
              <a:endParaRPr b="1" sz="600">
                <a:solidFill>
                  <a:srgbClr val="999999"/>
                </a:solidFill>
              </a:endParaRPr>
            </a:p>
          </p:txBody>
        </p:sp>
      </p:grpSp>
      <p:sp>
        <p:nvSpPr>
          <p:cNvPr id="521" name="Google Shape;521;p20"/>
          <p:cNvSpPr txBox="1"/>
          <p:nvPr/>
        </p:nvSpPr>
        <p:spPr>
          <a:xfrm>
            <a:off x="3537442" y="2634962"/>
            <a:ext cx="98400" cy="1071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rgbClr val="FFFFFF"/>
                </a:solidFill>
              </a:rPr>
              <a:t>4</a:t>
            </a:r>
            <a:endParaRPr sz="700">
              <a:solidFill>
                <a:srgbClr val="FFFFFF"/>
              </a:solidFill>
            </a:endParaRPr>
          </a:p>
        </p:txBody>
      </p:sp>
      <p:sp>
        <p:nvSpPr>
          <p:cNvPr id="522" name="Google Shape;522;p20"/>
          <p:cNvSpPr txBox="1"/>
          <p:nvPr/>
        </p:nvSpPr>
        <p:spPr>
          <a:xfrm>
            <a:off x="4174823" y="2254789"/>
            <a:ext cx="5544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이근학 PM</a:t>
            </a:r>
            <a:endParaRPr sz="200"/>
          </a:p>
        </p:txBody>
      </p:sp>
      <p:sp>
        <p:nvSpPr>
          <p:cNvPr id="523" name="Google Shape;523;p20"/>
          <p:cNvSpPr txBox="1"/>
          <p:nvPr/>
        </p:nvSpPr>
        <p:spPr>
          <a:xfrm>
            <a:off x="5649876" y="3882384"/>
            <a:ext cx="98400" cy="1071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rgbClr val="FFFFFF"/>
                </a:solidFill>
              </a:rPr>
              <a:t>6</a:t>
            </a:r>
            <a:endParaRPr sz="700">
              <a:solidFill>
                <a:srgbClr val="FFFFFF"/>
              </a:solidFill>
            </a:endParaRPr>
          </a:p>
        </p:txBody>
      </p:sp>
      <p:sp>
        <p:nvSpPr>
          <p:cNvPr id="524" name="Google Shape;524;p20"/>
          <p:cNvSpPr txBox="1"/>
          <p:nvPr/>
        </p:nvSpPr>
        <p:spPr>
          <a:xfrm>
            <a:off x="5594842" y="1568162"/>
            <a:ext cx="98400" cy="1071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rgbClr val="FFFFFF"/>
                </a:solidFill>
              </a:rPr>
              <a:t>2</a:t>
            </a:r>
            <a:endParaRPr sz="700">
              <a:solidFill>
                <a:srgbClr val="FFFFFF"/>
              </a:solidFill>
            </a:endParaRPr>
          </a:p>
        </p:txBody>
      </p:sp>
      <p:grpSp>
        <p:nvGrpSpPr>
          <p:cNvPr id="525" name="Google Shape;525;p20"/>
          <p:cNvGrpSpPr/>
          <p:nvPr/>
        </p:nvGrpSpPr>
        <p:grpSpPr>
          <a:xfrm>
            <a:off x="177326" y="1224246"/>
            <a:ext cx="795000" cy="1222766"/>
            <a:chOff x="177326" y="1224246"/>
            <a:chExt cx="795000" cy="1222766"/>
          </a:xfrm>
        </p:grpSpPr>
        <p:sp>
          <p:nvSpPr>
            <p:cNvPr id="526" name="Google Shape;526;p20"/>
            <p:cNvSpPr txBox="1"/>
            <p:nvPr/>
          </p:nvSpPr>
          <p:spPr>
            <a:xfrm>
              <a:off x="177326" y="1457655"/>
              <a:ext cx="795000" cy="2142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27" name="Google Shape;527;p20"/>
            <p:cNvGrpSpPr/>
            <p:nvPr/>
          </p:nvGrpSpPr>
          <p:grpSpPr>
            <a:xfrm>
              <a:off x="400827" y="1224246"/>
              <a:ext cx="501708" cy="1222766"/>
              <a:chOff x="361218" y="1335150"/>
              <a:chExt cx="838135" cy="1529987"/>
            </a:xfrm>
          </p:grpSpPr>
          <p:sp>
            <p:nvSpPr>
              <p:cNvPr id="528" name="Google Shape;528;p20"/>
              <p:cNvSpPr txBox="1"/>
              <p:nvPr/>
            </p:nvSpPr>
            <p:spPr>
              <a:xfrm>
                <a:off x="383353" y="1335150"/>
                <a:ext cx="439800" cy="21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/>
                  <a:t>홈</a:t>
                </a:r>
                <a:endParaRPr sz="300"/>
              </a:p>
            </p:txBody>
          </p:sp>
          <p:sp>
            <p:nvSpPr>
              <p:cNvPr id="529" name="Google Shape;529;p20"/>
              <p:cNvSpPr txBox="1"/>
              <p:nvPr/>
            </p:nvSpPr>
            <p:spPr>
              <a:xfrm>
                <a:off x="361218" y="1653066"/>
                <a:ext cx="624900" cy="21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/>
                  <a:t>고객사</a:t>
                </a:r>
                <a:endParaRPr sz="300"/>
              </a:p>
            </p:txBody>
          </p:sp>
          <p:sp>
            <p:nvSpPr>
              <p:cNvPr id="530" name="Google Shape;530;p20"/>
              <p:cNvSpPr txBox="1"/>
              <p:nvPr/>
            </p:nvSpPr>
            <p:spPr>
              <a:xfrm>
                <a:off x="368552" y="1959505"/>
                <a:ext cx="816000" cy="21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/>
                  <a:t>내 조직</a:t>
                </a:r>
                <a:endParaRPr sz="300"/>
              </a:p>
            </p:txBody>
          </p:sp>
          <p:sp>
            <p:nvSpPr>
              <p:cNvPr id="531" name="Google Shape;531;p20"/>
              <p:cNvSpPr txBox="1"/>
              <p:nvPr/>
            </p:nvSpPr>
            <p:spPr>
              <a:xfrm>
                <a:off x="383353" y="2301040"/>
                <a:ext cx="816000" cy="21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/>
                  <a:t>내 정보</a:t>
                </a:r>
                <a:endParaRPr sz="300"/>
              </a:p>
            </p:txBody>
          </p:sp>
          <p:sp>
            <p:nvSpPr>
              <p:cNvPr id="532" name="Google Shape;532;p20"/>
              <p:cNvSpPr txBox="1"/>
              <p:nvPr/>
            </p:nvSpPr>
            <p:spPr>
              <a:xfrm>
                <a:off x="383353" y="2650937"/>
                <a:ext cx="816000" cy="21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/>
                  <a:t>관리자</a:t>
                </a:r>
                <a:endParaRPr sz="300"/>
              </a:p>
            </p:txBody>
          </p:sp>
        </p:grpSp>
      </p:grpSp>
      <p:sp>
        <p:nvSpPr>
          <p:cNvPr id="533" name="Google Shape;533;p20"/>
          <p:cNvSpPr txBox="1"/>
          <p:nvPr/>
        </p:nvSpPr>
        <p:spPr>
          <a:xfrm>
            <a:off x="5975853" y="1675249"/>
            <a:ext cx="1836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삭제</a:t>
            </a:r>
            <a:endParaRPr b="1" sz="200"/>
          </a:p>
        </p:txBody>
      </p:sp>
      <p:sp>
        <p:nvSpPr>
          <p:cNvPr id="534" name="Google Shape;534;p20"/>
          <p:cNvSpPr txBox="1"/>
          <p:nvPr/>
        </p:nvSpPr>
        <p:spPr>
          <a:xfrm>
            <a:off x="1089210" y="1498598"/>
            <a:ext cx="98400" cy="1071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rgbClr val="FFFFFF"/>
                </a:solidFill>
              </a:rPr>
              <a:t>1</a:t>
            </a:r>
            <a:endParaRPr sz="700">
              <a:solidFill>
                <a:srgbClr val="FFFFFF"/>
              </a:solidFill>
            </a:endParaRPr>
          </a:p>
        </p:txBody>
      </p:sp>
      <p:sp>
        <p:nvSpPr>
          <p:cNvPr id="535" name="Google Shape;535;p20"/>
          <p:cNvSpPr txBox="1"/>
          <p:nvPr/>
        </p:nvSpPr>
        <p:spPr>
          <a:xfrm>
            <a:off x="1231037" y="2600250"/>
            <a:ext cx="8280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프로젝트 기간</a:t>
            </a:r>
            <a:endParaRPr b="1" sz="300"/>
          </a:p>
        </p:txBody>
      </p:sp>
      <p:sp>
        <p:nvSpPr>
          <p:cNvPr id="536" name="Google Shape;536;p20"/>
          <p:cNvSpPr/>
          <p:nvPr/>
        </p:nvSpPr>
        <p:spPr>
          <a:xfrm>
            <a:off x="1099500" y="3676500"/>
            <a:ext cx="2165700" cy="568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20"/>
          <p:cNvSpPr/>
          <p:nvPr/>
        </p:nvSpPr>
        <p:spPr>
          <a:xfrm>
            <a:off x="3537450" y="3676500"/>
            <a:ext cx="2622000" cy="568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20"/>
          <p:cNvSpPr txBox="1"/>
          <p:nvPr/>
        </p:nvSpPr>
        <p:spPr>
          <a:xfrm>
            <a:off x="1154819" y="3733050"/>
            <a:ext cx="12636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B7B7B7"/>
                </a:solidFill>
              </a:rPr>
              <a:t>등록된 매출내역이 없습니다. </a:t>
            </a:r>
            <a:endParaRPr b="1" sz="700">
              <a:solidFill>
                <a:srgbClr val="B7B7B7"/>
              </a:solidFill>
            </a:endParaRPr>
          </a:p>
        </p:txBody>
      </p:sp>
      <p:sp>
        <p:nvSpPr>
          <p:cNvPr id="539" name="Google Shape;539;p20"/>
          <p:cNvSpPr txBox="1"/>
          <p:nvPr/>
        </p:nvSpPr>
        <p:spPr>
          <a:xfrm>
            <a:off x="3669419" y="3733050"/>
            <a:ext cx="12636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B7B7B7"/>
                </a:solidFill>
              </a:rPr>
              <a:t>등록된 세부일정이 없습니다. </a:t>
            </a:r>
            <a:endParaRPr b="1" sz="700">
              <a:solidFill>
                <a:srgbClr val="B7B7B7"/>
              </a:solidFill>
            </a:endParaRPr>
          </a:p>
        </p:txBody>
      </p:sp>
      <p:sp>
        <p:nvSpPr>
          <p:cNvPr id="540" name="Google Shape;540;p20"/>
          <p:cNvSpPr txBox="1"/>
          <p:nvPr/>
        </p:nvSpPr>
        <p:spPr>
          <a:xfrm>
            <a:off x="2947753" y="3453251"/>
            <a:ext cx="98400" cy="1071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rgbClr val="FFFFFF"/>
                </a:solidFill>
              </a:rPr>
              <a:t>5</a:t>
            </a:r>
            <a:endParaRPr sz="700">
              <a:solidFill>
                <a:srgbClr val="FFFFFF"/>
              </a:solidFill>
            </a:endParaRPr>
          </a:p>
        </p:txBody>
      </p:sp>
      <p:sp>
        <p:nvSpPr>
          <p:cNvPr id="541" name="Google Shape;541;p20"/>
          <p:cNvSpPr txBox="1"/>
          <p:nvPr/>
        </p:nvSpPr>
        <p:spPr>
          <a:xfrm>
            <a:off x="5843353" y="3453251"/>
            <a:ext cx="98400" cy="1071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rgbClr val="FFFFFF"/>
                </a:solidFill>
              </a:rPr>
              <a:t>6</a:t>
            </a:r>
            <a:endParaRPr sz="700">
              <a:solidFill>
                <a:srgbClr val="FFFFFF"/>
              </a:solidFill>
            </a:endParaRPr>
          </a:p>
        </p:txBody>
      </p:sp>
      <p:sp>
        <p:nvSpPr>
          <p:cNvPr id="542" name="Google Shape;542;p20"/>
          <p:cNvSpPr txBox="1"/>
          <p:nvPr/>
        </p:nvSpPr>
        <p:spPr>
          <a:xfrm>
            <a:off x="3537442" y="2253962"/>
            <a:ext cx="98400" cy="1071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rgbClr val="FFFFFF"/>
                </a:solidFill>
              </a:rPr>
              <a:t>3</a:t>
            </a:r>
            <a:endParaRPr sz="700">
              <a:solidFill>
                <a:srgbClr val="FFFFFF"/>
              </a:solidFill>
            </a:endParaRPr>
          </a:p>
        </p:txBody>
      </p:sp>
      <p:grpSp>
        <p:nvGrpSpPr>
          <p:cNvPr id="543" name="Google Shape;543;p20"/>
          <p:cNvGrpSpPr/>
          <p:nvPr/>
        </p:nvGrpSpPr>
        <p:grpSpPr>
          <a:xfrm>
            <a:off x="3663172" y="2838935"/>
            <a:ext cx="225981" cy="102006"/>
            <a:chOff x="-342647" y="1320725"/>
            <a:chExt cx="554418" cy="213894"/>
          </a:xfrm>
        </p:grpSpPr>
        <p:sp>
          <p:nvSpPr>
            <p:cNvPr id="544" name="Google Shape;544;p20"/>
            <p:cNvSpPr/>
            <p:nvPr/>
          </p:nvSpPr>
          <p:spPr>
            <a:xfrm>
              <a:off x="-342647" y="1320725"/>
              <a:ext cx="554418" cy="213894"/>
            </a:xfrm>
            <a:prstGeom prst="flowChartTerminator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20"/>
            <p:cNvSpPr/>
            <p:nvPr/>
          </p:nvSpPr>
          <p:spPr>
            <a:xfrm>
              <a:off x="-299246" y="1339791"/>
              <a:ext cx="183600" cy="175800"/>
            </a:xfrm>
            <a:prstGeom prst="ellipse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6" name="Google Shape;546;p20"/>
          <p:cNvSpPr/>
          <p:nvPr/>
        </p:nvSpPr>
        <p:spPr>
          <a:xfrm>
            <a:off x="-788600" y="2611000"/>
            <a:ext cx="1523700" cy="1857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20"/>
          <p:cNvSpPr txBox="1"/>
          <p:nvPr/>
        </p:nvSpPr>
        <p:spPr>
          <a:xfrm>
            <a:off x="-701293" y="2838925"/>
            <a:ext cx="13491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 프로젝트 완료</a:t>
            </a:r>
            <a:endParaRPr b="1" sz="500"/>
          </a:p>
        </p:txBody>
      </p:sp>
      <p:sp>
        <p:nvSpPr>
          <p:cNvPr id="548" name="Google Shape;548;p20"/>
          <p:cNvSpPr txBox="1"/>
          <p:nvPr/>
        </p:nvSpPr>
        <p:spPr>
          <a:xfrm>
            <a:off x="-604483" y="3176994"/>
            <a:ext cx="6789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완료일</a:t>
            </a:r>
            <a:endParaRPr b="1" sz="300"/>
          </a:p>
        </p:txBody>
      </p:sp>
      <p:sp>
        <p:nvSpPr>
          <p:cNvPr id="549" name="Google Shape;549;p20"/>
          <p:cNvSpPr txBox="1"/>
          <p:nvPr/>
        </p:nvSpPr>
        <p:spPr>
          <a:xfrm>
            <a:off x="-345100" y="4075050"/>
            <a:ext cx="896700" cy="236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프로젝트 완료하기</a:t>
            </a:r>
            <a:endParaRPr b="1" sz="700">
              <a:solidFill>
                <a:srgbClr val="FFFFFF"/>
              </a:solidFill>
            </a:endParaRPr>
          </a:p>
        </p:txBody>
      </p:sp>
      <p:sp>
        <p:nvSpPr>
          <p:cNvPr id="550" name="Google Shape;550;p20"/>
          <p:cNvSpPr txBox="1"/>
          <p:nvPr/>
        </p:nvSpPr>
        <p:spPr>
          <a:xfrm>
            <a:off x="-598074" y="3468252"/>
            <a:ext cx="1122300" cy="3453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/>
              <a:t>   </a:t>
            </a:r>
            <a:r>
              <a:rPr b="1" lang="ko" sz="900"/>
              <a:t>2014-04-10</a:t>
            </a:r>
            <a:endParaRPr b="1" sz="400"/>
          </a:p>
        </p:txBody>
      </p:sp>
      <p:sp>
        <p:nvSpPr>
          <p:cNvPr id="551" name="Google Shape;551;p20"/>
          <p:cNvSpPr txBox="1"/>
          <p:nvPr/>
        </p:nvSpPr>
        <p:spPr>
          <a:xfrm>
            <a:off x="489442" y="2711162"/>
            <a:ext cx="98400" cy="1071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rgbClr val="FFFFFF"/>
                </a:solidFill>
              </a:rPr>
              <a:t>4</a:t>
            </a:r>
            <a:endParaRPr sz="7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6" name="Google Shape;55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99800"/>
            <a:ext cx="6623000" cy="4643701"/>
          </a:xfrm>
          <a:prstGeom prst="rect">
            <a:avLst/>
          </a:prstGeom>
          <a:noFill/>
          <a:ln>
            <a:noFill/>
          </a:ln>
        </p:spPr>
      </p:pic>
      <p:sp>
        <p:nvSpPr>
          <p:cNvPr id="557" name="Google Shape;557;p21"/>
          <p:cNvSpPr/>
          <p:nvPr/>
        </p:nvSpPr>
        <p:spPr>
          <a:xfrm>
            <a:off x="159300" y="577225"/>
            <a:ext cx="6276600" cy="44553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558" name="Google Shape;558;p21"/>
          <p:cNvGraphicFramePr/>
          <p:nvPr/>
        </p:nvGraphicFramePr>
        <p:xfrm>
          <a:off x="6623000" y="4998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{2BBFDCB0-9FBF-46B7-B557-50BA718FD54D}</a:tableStyleId>
              </a:tblPr>
              <a:tblGrid>
                <a:gridCol w="382850"/>
                <a:gridCol w="1994150"/>
              </a:tblGrid>
              <a:tr h="358075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800">
                          <a:solidFill>
                            <a:schemeClr val="dk1"/>
                          </a:solidFill>
                        </a:rPr>
                        <a:t># 고객사 - 프로젝트 수정 - alert </a:t>
                      </a:r>
                      <a:endParaRPr b="1" sz="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</a:tr>
              <a:tr h="324050">
                <a:tc gridSpan="2" rowSpan="9"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9" hMerge="1"/>
              </a:tr>
              <a:tr h="44722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608375">
                <a:tc gridSpan="2" vMerge="1"/>
                <a:tc hMerge="1" vMerge="1"/>
              </a:tr>
              <a:tr h="60837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432700">
                <a:tc gridSpan="2" vMerge="1"/>
                <a:tc hMerge="1" vMerge="1"/>
              </a:tr>
            </a:tbl>
          </a:graphicData>
        </a:graphic>
      </p:graphicFrame>
      <p:sp>
        <p:nvSpPr>
          <p:cNvPr id="559" name="Google Shape;559;p21"/>
          <p:cNvSpPr txBox="1"/>
          <p:nvPr/>
        </p:nvSpPr>
        <p:spPr>
          <a:xfrm>
            <a:off x="851075" y="162825"/>
            <a:ext cx="11988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고객사 </a:t>
            </a:r>
            <a:endParaRPr b="1" sz="1000"/>
          </a:p>
        </p:txBody>
      </p:sp>
      <p:sp>
        <p:nvSpPr>
          <p:cNvPr id="560" name="Google Shape;560;p21"/>
          <p:cNvSpPr txBox="1"/>
          <p:nvPr/>
        </p:nvSpPr>
        <p:spPr>
          <a:xfrm>
            <a:off x="2756075" y="162825"/>
            <a:ext cx="8556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561" name="Google Shape;561;p21"/>
          <p:cNvSpPr txBox="1"/>
          <p:nvPr/>
        </p:nvSpPr>
        <p:spPr>
          <a:xfrm>
            <a:off x="4356275" y="162825"/>
            <a:ext cx="14460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dk1"/>
                </a:solidFill>
              </a:rPr>
              <a:t>프로젝트 수정 alert</a:t>
            </a:r>
            <a:endParaRPr b="1" sz="1000"/>
          </a:p>
        </p:txBody>
      </p:sp>
      <p:sp>
        <p:nvSpPr>
          <p:cNvPr id="562" name="Google Shape;562;p21"/>
          <p:cNvSpPr txBox="1"/>
          <p:nvPr/>
        </p:nvSpPr>
        <p:spPr>
          <a:xfrm>
            <a:off x="6489875" y="162825"/>
            <a:ext cx="7185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563" name="Google Shape;563;p21"/>
          <p:cNvSpPr txBox="1"/>
          <p:nvPr/>
        </p:nvSpPr>
        <p:spPr>
          <a:xfrm>
            <a:off x="177326" y="1457655"/>
            <a:ext cx="795000" cy="214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4" name="Google Shape;564;p21"/>
          <p:cNvGrpSpPr/>
          <p:nvPr/>
        </p:nvGrpSpPr>
        <p:grpSpPr>
          <a:xfrm>
            <a:off x="3442700" y="857876"/>
            <a:ext cx="1927500" cy="687025"/>
            <a:chOff x="2498125" y="3998575"/>
            <a:chExt cx="1927500" cy="687025"/>
          </a:xfrm>
        </p:grpSpPr>
        <p:sp>
          <p:nvSpPr>
            <p:cNvPr id="565" name="Google Shape;565;p21"/>
            <p:cNvSpPr txBox="1"/>
            <p:nvPr/>
          </p:nvSpPr>
          <p:spPr>
            <a:xfrm>
              <a:off x="2498125" y="4156700"/>
              <a:ext cx="1927500" cy="5289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102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프로젝트가 수정되었습니다. </a:t>
              </a:r>
              <a:endParaRPr sz="800"/>
            </a:p>
          </p:txBody>
        </p:sp>
        <p:sp>
          <p:nvSpPr>
            <p:cNvPr id="566" name="Google Shape;566;p21"/>
            <p:cNvSpPr/>
            <p:nvPr/>
          </p:nvSpPr>
          <p:spPr>
            <a:xfrm>
              <a:off x="3869319" y="4415000"/>
              <a:ext cx="401100" cy="216000"/>
            </a:xfrm>
            <a:prstGeom prst="roundRect">
              <a:avLst>
                <a:gd fmla="val 16667" name="adj"/>
              </a:avLst>
            </a:pr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>
                  <a:solidFill>
                    <a:srgbClr val="FFFFFF"/>
                  </a:solidFill>
                </a:rPr>
                <a:t>확인</a:t>
              </a:r>
              <a:endParaRPr sz="700">
                <a:solidFill>
                  <a:srgbClr val="FFFFFF"/>
                </a:solidFill>
              </a:endParaRPr>
            </a:p>
          </p:txBody>
        </p:sp>
        <p:sp>
          <p:nvSpPr>
            <p:cNvPr id="567" name="Google Shape;567;p21"/>
            <p:cNvSpPr txBox="1"/>
            <p:nvPr/>
          </p:nvSpPr>
          <p:spPr>
            <a:xfrm>
              <a:off x="2498125" y="3998575"/>
              <a:ext cx="1927500" cy="1530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Alert  </a:t>
              </a:r>
              <a:r>
                <a:rPr lang="ko" sz="700"/>
                <a:t>                                                         X</a:t>
              </a:r>
              <a:endParaRPr sz="700"/>
            </a:p>
          </p:txBody>
        </p:sp>
      </p:grpSp>
      <p:grpSp>
        <p:nvGrpSpPr>
          <p:cNvPr id="568" name="Google Shape;568;p21"/>
          <p:cNvGrpSpPr/>
          <p:nvPr/>
        </p:nvGrpSpPr>
        <p:grpSpPr>
          <a:xfrm>
            <a:off x="3442700" y="2153276"/>
            <a:ext cx="1927500" cy="687025"/>
            <a:chOff x="2498125" y="3617575"/>
            <a:chExt cx="1927500" cy="687025"/>
          </a:xfrm>
        </p:grpSpPr>
        <p:grpSp>
          <p:nvGrpSpPr>
            <p:cNvPr id="569" name="Google Shape;569;p21"/>
            <p:cNvGrpSpPr/>
            <p:nvPr/>
          </p:nvGrpSpPr>
          <p:grpSpPr>
            <a:xfrm>
              <a:off x="2498125" y="3617575"/>
              <a:ext cx="1927500" cy="687025"/>
              <a:chOff x="2498125" y="3998575"/>
              <a:chExt cx="1927500" cy="687025"/>
            </a:xfrm>
          </p:grpSpPr>
          <p:sp>
            <p:nvSpPr>
              <p:cNvPr id="570" name="Google Shape;570;p21"/>
              <p:cNvSpPr txBox="1"/>
              <p:nvPr/>
            </p:nvSpPr>
            <p:spPr>
              <a:xfrm>
                <a:off x="2498125" y="4156700"/>
                <a:ext cx="1927500" cy="5289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102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>
                    <a:solidFill>
                      <a:schemeClr val="dk1"/>
                    </a:solidFill>
                  </a:rPr>
                  <a:t>프로젝트를 삭제 하시겠습니까?</a:t>
                </a:r>
                <a:endParaRPr sz="800">
                  <a:solidFill>
                    <a:schemeClr val="dk1"/>
                  </a:solidFill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700"/>
              </a:p>
            </p:txBody>
          </p:sp>
          <p:sp>
            <p:nvSpPr>
              <p:cNvPr id="571" name="Google Shape;571;p21"/>
              <p:cNvSpPr/>
              <p:nvPr/>
            </p:nvSpPr>
            <p:spPr>
              <a:xfrm>
                <a:off x="3488319" y="4415000"/>
                <a:ext cx="401100" cy="216000"/>
              </a:xfrm>
              <a:prstGeom prst="roundRect">
                <a:avLst>
                  <a:gd fmla="val 16667" name="adj"/>
                </a:avLst>
              </a:prstGeom>
              <a:solidFill>
                <a:srgbClr val="4A86E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700">
                    <a:solidFill>
                      <a:srgbClr val="FFFFFF"/>
                    </a:solidFill>
                  </a:rPr>
                  <a:t>확인</a:t>
                </a:r>
                <a:endParaRPr sz="700">
                  <a:solidFill>
                    <a:srgbClr val="FFFFFF"/>
                  </a:solidFill>
                </a:endParaRPr>
              </a:p>
            </p:txBody>
          </p:sp>
          <p:sp>
            <p:nvSpPr>
              <p:cNvPr id="572" name="Google Shape;572;p21"/>
              <p:cNvSpPr txBox="1"/>
              <p:nvPr/>
            </p:nvSpPr>
            <p:spPr>
              <a:xfrm>
                <a:off x="2498125" y="3998575"/>
                <a:ext cx="1927500" cy="1530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/>
                  <a:t>Alert  </a:t>
                </a:r>
                <a:r>
                  <a:rPr lang="ko" sz="700"/>
                  <a:t>                                                         X</a:t>
                </a:r>
                <a:endParaRPr sz="700"/>
              </a:p>
            </p:txBody>
          </p:sp>
        </p:grpSp>
        <p:sp>
          <p:nvSpPr>
            <p:cNvPr id="573" name="Google Shape;573;p21"/>
            <p:cNvSpPr/>
            <p:nvPr/>
          </p:nvSpPr>
          <p:spPr>
            <a:xfrm>
              <a:off x="3958128" y="4034000"/>
              <a:ext cx="401100" cy="216000"/>
            </a:xfrm>
            <a:prstGeom prst="roundRect">
              <a:avLst>
                <a:gd fmla="val 16667" name="adj"/>
              </a:avLst>
            </a:prstGeom>
            <a:solidFill>
              <a:srgbClr val="E0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>
                  <a:solidFill>
                    <a:srgbClr val="FFFFFF"/>
                  </a:solidFill>
                </a:rPr>
                <a:t>취소</a:t>
              </a:r>
              <a:endParaRPr sz="700">
                <a:solidFill>
                  <a:srgbClr val="FFFFFF"/>
                </a:solidFill>
              </a:endParaRPr>
            </a:p>
          </p:txBody>
        </p:sp>
      </p:grpSp>
      <p:grpSp>
        <p:nvGrpSpPr>
          <p:cNvPr id="574" name="Google Shape;574;p21"/>
          <p:cNvGrpSpPr/>
          <p:nvPr/>
        </p:nvGrpSpPr>
        <p:grpSpPr>
          <a:xfrm>
            <a:off x="3442700" y="3220076"/>
            <a:ext cx="1927500" cy="687025"/>
            <a:chOff x="2498125" y="3998575"/>
            <a:chExt cx="1927500" cy="687025"/>
          </a:xfrm>
        </p:grpSpPr>
        <p:sp>
          <p:nvSpPr>
            <p:cNvPr id="575" name="Google Shape;575;p21"/>
            <p:cNvSpPr txBox="1"/>
            <p:nvPr/>
          </p:nvSpPr>
          <p:spPr>
            <a:xfrm>
              <a:off x="2498125" y="4156700"/>
              <a:ext cx="1927500" cy="5289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102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프로젝트가 삭제되었습니다. </a:t>
              </a:r>
              <a:endParaRPr sz="800"/>
            </a:p>
          </p:txBody>
        </p:sp>
        <p:sp>
          <p:nvSpPr>
            <p:cNvPr id="576" name="Google Shape;576;p21"/>
            <p:cNvSpPr/>
            <p:nvPr/>
          </p:nvSpPr>
          <p:spPr>
            <a:xfrm>
              <a:off x="3869319" y="4415000"/>
              <a:ext cx="401100" cy="216000"/>
            </a:xfrm>
            <a:prstGeom prst="roundRect">
              <a:avLst>
                <a:gd fmla="val 16667" name="adj"/>
              </a:avLst>
            </a:pr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>
                  <a:solidFill>
                    <a:srgbClr val="FFFFFF"/>
                  </a:solidFill>
                </a:rPr>
                <a:t>확인</a:t>
              </a:r>
              <a:endParaRPr sz="700">
                <a:solidFill>
                  <a:srgbClr val="FFFFFF"/>
                </a:solidFill>
              </a:endParaRPr>
            </a:p>
          </p:txBody>
        </p:sp>
        <p:sp>
          <p:nvSpPr>
            <p:cNvPr id="577" name="Google Shape;577;p21"/>
            <p:cNvSpPr txBox="1"/>
            <p:nvPr/>
          </p:nvSpPr>
          <p:spPr>
            <a:xfrm>
              <a:off x="2498125" y="3998575"/>
              <a:ext cx="1927500" cy="1530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Alert  </a:t>
              </a:r>
              <a:r>
                <a:rPr lang="ko" sz="700"/>
                <a:t>                                                         X</a:t>
              </a:r>
              <a:endParaRPr sz="700"/>
            </a:p>
          </p:txBody>
        </p:sp>
      </p:grpSp>
      <p:cxnSp>
        <p:nvCxnSpPr>
          <p:cNvPr id="578" name="Google Shape;578;p21"/>
          <p:cNvCxnSpPr/>
          <p:nvPr/>
        </p:nvCxnSpPr>
        <p:spPr>
          <a:xfrm flipH="1" rot="-5400000">
            <a:off x="4216250" y="3029876"/>
            <a:ext cx="3798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579" name="Google Shape;579;p21"/>
          <p:cNvGrpSpPr/>
          <p:nvPr/>
        </p:nvGrpSpPr>
        <p:grpSpPr>
          <a:xfrm>
            <a:off x="928100" y="857876"/>
            <a:ext cx="1927500" cy="687025"/>
            <a:chOff x="2498125" y="3998575"/>
            <a:chExt cx="1927500" cy="687025"/>
          </a:xfrm>
        </p:grpSpPr>
        <p:sp>
          <p:nvSpPr>
            <p:cNvPr id="580" name="Google Shape;580;p21"/>
            <p:cNvSpPr txBox="1"/>
            <p:nvPr/>
          </p:nvSpPr>
          <p:spPr>
            <a:xfrm>
              <a:off x="2498125" y="4156700"/>
              <a:ext cx="1927500" cy="5289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102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프로젝트명을 입력하세요</a:t>
              </a:r>
              <a:endParaRPr sz="800"/>
            </a:p>
          </p:txBody>
        </p:sp>
        <p:sp>
          <p:nvSpPr>
            <p:cNvPr id="581" name="Google Shape;581;p21"/>
            <p:cNvSpPr/>
            <p:nvPr/>
          </p:nvSpPr>
          <p:spPr>
            <a:xfrm>
              <a:off x="3869319" y="4415000"/>
              <a:ext cx="401100" cy="216000"/>
            </a:xfrm>
            <a:prstGeom prst="roundRect">
              <a:avLst>
                <a:gd fmla="val 16667" name="adj"/>
              </a:avLst>
            </a:pr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>
                  <a:solidFill>
                    <a:srgbClr val="FFFFFF"/>
                  </a:solidFill>
                </a:rPr>
                <a:t>확인</a:t>
              </a:r>
              <a:endParaRPr sz="700">
                <a:solidFill>
                  <a:srgbClr val="FFFFFF"/>
                </a:solidFill>
              </a:endParaRPr>
            </a:p>
          </p:txBody>
        </p:sp>
        <p:sp>
          <p:nvSpPr>
            <p:cNvPr id="582" name="Google Shape;582;p21"/>
            <p:cNvSpPr txBox="1"/>
            <p:nvPr/>
          </p:nvSpPr>
          <p:spPr>
            <a:xfrm>
              <a:off x="2498125" y="3998575"/>
              <a:ext cx="1927500" cy="1530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Alert  </a:t>
              </a:r>
              <a:r>
                <a:rPr lang="ko" sz="700"/>
                <a:t>                                                         X</a:t>
              </a:r>
              <a:endParaRPr sz="700"/>
            </a:p>
          </p:txBody>
        </p:sp>
      </p:grpSp>
      <p:grpSp>
        <p:nvGrpSpPr>
          <p:cNvPr id="583" name="Google Shape;583;p21"/>
          <p:cNvGrpSpPr/>
          <p:nvPr/>
        </p:nvGrpSpPr>
        <p:grpSpPr>
          <a:xfrm>
            <a:off x="928100" y="1696076"/>
            <a:ext cx="1927500" cy="687025"/>
            <a:chOff x="2498125" y="3998575"/>
            <a:chExt cx="1927500" cy="687025"/>
          </a:xfrm>
        </p:grpSpPr>
        <p:sp>
          <p:nvSpPr>
            <p:cNvPr id="584" name="Google Shape;584;p21"/>
            <p:cNvSpPr txBox="1"/>
            <p:nvPr/>
          </p:nvSpPr>
          <p:spPr>
            <a:xfrm>
              <a:off x="2498125" y="4156700"/>
              <a:ext cx="1927500" cy="5289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102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프로젝트 담당자를 한명이상</a:t>
              </a:r>
              <a:endParaRPr sz="8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선택하세요</a:t>
              </a:r>
              <a:endParaRPr sz="800"/>
            </a:p>
          </p:txBody>
        </p:sp>
        <p:sp>
          <p:nvSpPr>
            <p:cNvPr id="585" name="Google Shape;585;p21"/>
            <p:cNvSpPr/>
            <p:nvPr/>
          </p:nvSpPr>
          <p:spPr>
            <a:xfrm>
              <a:off x="3869319" y="4415000"/>
              <a:ext cx="401100" cy="216000"/>
            </a:xfrm>
            <a:prstGeom prst="roundRect">
              <a:avLst>
                <a:gd fmla="val 16667" name="adj"/>
              </a:avLst>
            </a:pr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>
                  <a:solidFill>
                    <a:srgbClr val="FFFFFF"/>
                  </a:solidFill>
                </a:rPr>
                <a:t>확인</a:t>
              </a:r>
              <a:endParaRPr sz="700">
                <a:solidFill>
                  <a:srgbClr val="FFFFFF"/>
                </a:solidFill>
              </a:endParaRPr>
            </a:p>
          </p:txBody>
        </p:sp>
        <p:sp>
          <p:nvSpPr>
            <p:cNvPr id="586" name="Google Shape;586;p21"/>
            <p:cNvSpPr txBox="1"/>
            <p:nvPr/>
          </p:nvSpPr>
          <p:spPr>
            <a:xfrm>
              <a:off x="2498125" y="3998575"/>
              <a:ext cx="1927500" cy="1530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Alert  </a:t>
              </a:r>
              <a:r>
                <a:rPr lang="ko" sz="700"/>
                <a:t>                                                         X</a:t>
              </a:r>
              <a:endParaRPr sz="700"/>
            </a:p>
          </p:txBody>
        </p:sp>
      </p:grpSp>
      <p:grpSp>
        <p:nvGrpSpPr>
          <p:cNvPr id="587" name="Google Shape;587;p21"/>
          <p:cNvGrpSpPr/>
          <p:nvPr/>
        </p:nvGrpSpPr>
        <p:grpSpPr>
          <a:xfrm>
            <a:off x="928100" y="2610476"/>
            <a:ext cx="1927500" cy="687025"/>
            <a:chOff x="2498125" y="3998575"/>
            <a:chExt cx="1927500" cy="687025"/>
          </a:xfrm>
        </p:grpSpPr>
        <p:sp>
          <p:nvSpPr>
            <p:cNvPr id="588" name="Google Shape;588;p21"/>
            <p:cNvSpPr txBox="1"/>
            <p:nvPr/>
          </p:nvSpPr>
          <p:spPr>
            <a:xfrm>
              <a:off x="2498125" y="4156700"/>
              <a:ext cx="1927500" cy="5289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102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프로젝트 분류를 선택하세요</a:t>
              </a:r>
              <a:endParaRPr sz="800"/>
            </a:p>
          </p:txBody>
        </p:sp>
        <p:sp>
          <p:nvSpPr>
            <p:cNvPr id="589" name="Google Shape;589;p21"/>
            <p:cNvSpPr/>
            <p:nvPr/>
          </p:nvSpPr>
          <p:spPr>
            <a:xfrm>
              <a:off x="3869319" y="4415000"/>
              <a:ext cx="401100" cy="216000"/>
            </a:xfrm>
            <a:prstGeom prst="roundRect">
              <a:avLst>
                <a:gd fmla="val 16667" name="adj"/>
              </a:avLst>
            </a:pr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>
                  <a:solidFill>
                    <a:srgbClr val="FFFFFF"/>
                  </a:solidFill>
                </a:rPr>
                <a:t>확인</a:t>
              </a:r>
              <a:endParaRPr sz="700">
                <a:solidFill>
                  <a:srgbClr val="FFFFFF"/>
                </a:solidFill>
              </a:endParaRPr>
            </a:p>
          </p:txBody>
        </p:sp>
        <p:sp>
          <p:nvSpPr>
            <p:cNvPr id="590" name="Google Shape;590;p21"/>
            <p:cNvSpPr txBox="1"/>
            <p:nvPr/>
          </p:nvSpPr>
          <p:spPr>
            <a:xfrm>
              <a:off x="2498125" y="3998575"/>
              <a:ext cx="1927500" cy="1530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Alert  </a:t>
              </a:r>
              <a:r>
                <a:rPr lang="ko" sz="700"/>
                <a:t>                                                         X</a:t>
              </a:r>
              <a:endParaRPr sz="70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