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7">
          <p15:clr>
            <a:srgbClr val="A4A3A4"/>
          </p15:clr>
        </p15:guide>
        <p15:guide id="2" pos="2600">
          <p15:clr>
            <a:srgbClr val="9AA0A6"/>
          </p15:clr>
        </p15:guide>
        <p15:guide id="3" pos="3655">
          <p15:clr>
            <a:srgbClr val="9AA0A6"/>
          </p15:clr>
        </p15:guide>
        <p15:guide id="4" pos="201">
          <p15:clr>
            <a:srgbClr val="9AA0A6"/>
          </p15:clr>
        </p15:guide>
        <p15:guide id="5" pos="1931">
          <p15:clr>
            <a:srgbClr val="9AA0A6"/>
          </p15:clr>
        </p15:guide>
        <p15:guide id="6" pos="9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858A17-6999-4D95-B404-49DEA7E4563A}">
  <a:tblStyle styleId="{91858A17-6999-4D95-B404-49DEA7E45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FDF2AA2-C1C3-4C49-BF4E-26E97720DDA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7"/>
        <p:guide pos="2600"/>
        <p:guide pos="3655"/>
        <p:guide pos="201"/>
        <p:guide pos="1931"/>
        <p:guide pos="9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f70b28601_1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f70b28601_1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f70b28601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f70b28601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b5341ef92f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b5341ef92f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f7cf9ed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af7cf9ed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ae44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ae44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fa0e6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fa0e6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fa0e6d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fa0e6d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3808be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3808be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cfa0e6da4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cfa0e6da4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70b28601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70b2860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d34e65f72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d34e65f72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f70b28601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f70b28601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9" name="Google Shape;19;p4"/>
          <p:cNvGraphicFramePr/>
          <p:nvPr/>
        </p:nvGraphicFramePr>
        <p:xfrm>
          <a:off x="86850" y="1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{91858A17-6999-4D95-B404-49DEA7E4563A}</a:tableStyleId>
              </a:tblPr>
              <a:tblGrid>
                <a:gridCol w="713225"/>
                <a:gridCol w="1269750"/>
                <a:gridCol w="635900"/>
                <a:gridCol w="948050"/>
                <a:gridCol w="640750"/>
                <a:gridCol w="1550625"/>
                <a:gridCol w="607875"/>
                <a:gridCol w="784750"/>
              </a:tblGrid>
              <a:tr h="32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CHAPTER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 ID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TITLE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rgbClr val="FFFFFF"/>
                          </a:solidFill>
                        </a:rPr>
                        <a:t>PAGE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6625" y="316200"/>
            <a:ext cx="6224100" cy="2503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FFFFF"/>
                </a:solidFill>
              </a:rPr>
              <a:t>올라운드 </a:t>
            </a:r>
            <a:endParaRPr b="1" sz="4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rgbClr val="FFFFFF"/>
                </a:solidFill>
              </a:rPr>
              <a:t>Web site Development Storyboard</a:t>
            </a:r>
            <a:endParaRPr b="1" sz="2600">
              <a:solidFill>
                <a:srgbClr val="FFFFFF"/>
              </a:solidFill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0788" y="35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{91858A17-6999-4D95-B404-49DEA7E4563A}</a:tableStyleId>
              </a:tblPr>
              <a:tblGrid>
                <a:gridCol w="2120600"/>
                <a:gridCol w="2120600"/>
                <a:gridCol w="2120600"/>
                <a:gridCol w="2120600"/>
              </a:tblGrid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Document Version</a:t>
                      </a:r>
                      <a:endParaRPr sz="11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Last Updated</a:t>
                      </a:r>
                      <a:endParaRPr sz="11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Planner </a:t>
                      </a:r>
                      <a:endParaRPr sz="11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Department </a:t>
                      </a:r>
                      <a:endParaRPr sz="11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1.0.2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2021.01.14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함현승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연구개발팀</a:t>
                      </a:r>
                      <a:endParaRPr sz="10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50" y="715825"/>
            <a:ext cx="1467375" cy="1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9" name="Google Shape;469;p22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# 관리자 - 새 부서 등록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70" name="Google Shape;470;p22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관리자 </a:t>
            </a:r>
            <a:endParaRPr b="1" sz="1000"/>
          </a:p>
        </p:txBody>
      </p:sp>
      <p:sp>
        <p:nvSpPr>
          <p:cNvPr id="471" name="Google Shape;471;p22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72" name="Google Shape;472;p22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새 부서 등록</a:t>
            </a:r>
            <a:endParaRPr b="1" sz="1000"/>
          </a:p>
        </p:txBody>
      </p:sp>
      <p:sp>
        <p:nvSpPr>
          <p:cNvPr id="473" name="Google Shape;473;p22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74" name="Google Shape;474;p22"/>
          <p:cNvSpPr/>
          <p:nvPr/>
        </p:nvSpPr>
        <p:spPr>
          <a:xfrm>
            <a:off x="1128050" y="1134900"/>
            <a:ext cx="5085000" cy="298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grpSp>
        <p:nvGrpSpPr>
          <p:cNvPr id="475" name="Google Shape;475;p22"/>
          <p:cNvGrpSpPr/>
          <p:nvPr/>
        </p:nvGrpSpPr>
        <p:grpSpPr>
          <a:xfrm>
            <a:off x="2443789" y="1281429"/>
            <a:ext cx="3387183" cy="479946"/>
            <a:chOff x="1710374" y="1689757"/>
            <a:chExt cx="3730788" cy="479946"/>
          </a:xfrm>
        </p:grpSpPr>
        <p:sp>
          <p:nvSpPr>
            <p:cNvPr id="476" name="Google Shape;476;p22"/>
            <p:cNvSpPr txBox="1"/>
            <p:nvPr/>
          </p:nvSpPr>
          <p:spPr>
            <a:xfrm>
              <a:off x="1713662" y="1955503"/>
              <a:ext cx="3727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  </a:t>
              </a:r>
              <a:r>
                <a:rPr b="1" lang="ko" sz="800">
                  <a:solidFill>
                    <a:srgbClr val="999999"/>
                  </a:solidFill>
                </a:rPr>
                <a:t>부서명을 입력하세요 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477" name="Google Shape;477;p22"/>
            <p:cNvSpPr txBox="1"/>
            <p:nvPr/>
          </p:nvSpPr>
          <p:spPr>
            <a:xfrm>
              <a:off x="1710374" y="16897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부서명</a:t>
              </a:r>
              <a:endParaRPr b="1" sz="700"/>
            </a:p>
          </p:txBody>
        </p:sp>
      </p:grpSp>
      <p:sp>
        <p:nvSpPr>
          <p:cNvPr id="478" name="Google Shape;478;p22"/>
          <p:cNvSpPr txBox="1"/>
          <p:nvPr/>
        </p:nvSpPr>
        <p:spPr>
          <a:xfrm>
            <a:off x="5243050" y="3792750"/>
            <a:ext cx="737400" cy="21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새 부서 등록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479" name="Google Shape;479;p22"/>
          <p:cNvGrpSpPr/>
          <p:nvPr/>
        </p:nvGrpSpPr>
        <p:grpSpPr>
          <a:xfrm>
            <a:off x="2443800" y="1885146"/>
            <a:ext cx="2365910" cy="868080"/>
            <a:chOff x="1704274" y="2269291"/>
            <a:chExt cx="2616000" cy="563067"/>
          </a:xfrm>
        </p:grpSpPr>
        <p:sp>
          <p:nvSpPr>
            <p:cNvPr id="480" name="Google Shape;480;p22"/>
            <p:cNvSpPr txBox="1"/>
            <p:nvPr/>
          </p:nvSpPr>
          <p:spPr>
            <a:xfrm>
              <a:off x="1704274" y="2418058"/>
              <a:ext cx="2616000" cy="41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저장하기</a:t>
              </a:r>
              <a:endParaRPr b="1" sz="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481" name="Google Shape;481;p22"/>
            <p:cNvSpPr txBox="1"/>
            <p:nvPr/>
          </p:nvSpPr>
          <p:spPr>
            <a:xfrm>
              <a:off x="1704274" y="2269291"/>
              <a:ext cx="653100" cy="1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부서 관리자</a:t>
              </a:r>
              <a:endParaRPr b="1" sz="700"/>
            </a:p>
          </p:txBody>
        </p:sp>
      </p:grpSp>
      <p:sp>
        <p:nvSpPr>
          <p:cNvPr id="482" name="Google Shape;482;p22"/>
          <p:cNvSpPr txBox="1"/>
          <p:nvPr/>
        </p:nvSpPr>
        <p:spPr>
          <a:xfrm>
            <a:off x="5002975" y="2190600"/>
            <a:ext cx="8280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관리자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483" name="Google Shape;483;p22"/>
          <p:cNvSpPr txBox="1"/>
          <p:nvPr/>
        </p:nvSpPr>
        <p:spPr>
          <a:xfrm>
            <a:off x="2492175" y="219498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  이근웅 대표  </a:t>
            </a:r>
            <a:r>
              <a:rPr b="1" lang="ko" sz="600">
                <a:solidFill>
                  <a:srgbClr val="B7B7B7"/>
                </a:solidFill>
              </a:rPr>
              <a:t>X</a:t>
            </a:r>
            <a:endParaRPr b="1" sz="600">
              <a:solidFill>
                <a:srgbClr val="B7B7B7"/>
              </a:solidFill>
            </a:endParaRPr>
          </a:p>
        </p:txBody>
      </p:sp>
      <p:sp>
        <p:nvSpPr>
          <p:cNvPr id="484" name="Google Shape;484;p22"/>
          <p:cNvSpPr txBox="1"/>
          <p:nvPr/>
        </p:nvSpPr>
        <p:spPr>
          <a:xfrm>
            <a:off x="3254175" y="2200840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B7B7B7"/>
                </a:solidFill>
              </a:rPr>
              <a:t> 이경로 부대표 </a:t>
            </a:r>
            <a:r>
              <a:rPr b="1" lang="ko" sz="600">
                <a:solidFill>
                  <a:srgbClr val="B7B7B7"/>
                </a:solidFill>
              </a:rPr>
              <a:t>X</a:t>
            </a:r>
            <a:endParaRPr b="1" sz="600">
              <a:solidFill>
                <a:srgbClr val="B7B7B7"/>
              </a:solidFill>
            </a:endParaRPr>
          </a:p>
        </p:txBody>
      </p:sp>
      <p:sp>
        <p:nvSpPr>
          <p:cNvPr id="485" name="Google Shape;485;p22"/>
          <p:cNvSpPr txBox="1"/>
          <p:nvPr/>
        </p:nvSpPr>
        <p:spPr>
          <a:xfrm>
            <a:off x="3996316" y="2200840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윤범상 팀장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grpSp>
        <p:nvGrpSpPr>
          <p:cNvPr id="486" name="Google Shape;486;p22"/>
          <p:cNvGrpSpPr/>
          <p:nvPr/>
        </p:nvGrpSpPr>
        <p:grpSpPr>
          <a:xfrm>
            <a:off x="2443800" y="2753187"/>
            <a:ext cx="2365910" cy="1039663"/>
            <a:chOff x="1704279" y="2338074"/>
            <a:chExt cx="2616000" cy="1039663"/>
          </a:xfrm>
        </p:grpSpPr>
        <p:sp>
          <p:nvSpPr>
            <p:cNvPr id="487" name="Google Shape;487;p22"/>
            <p:cNvSpPr txBox="1"/>
            <p:nvPr/>
          </p:nvSpPr>
          <p:spPr>
            <a:xfrm>
              <a:off x="1704279" y="2531437"/>
              <a:ext cx="2616000" cy="846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저장하기</a:t>
              </a:r>
              <a:endParaRPr b="1" sz="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488" name="Google Shape;488;p22"/>
            <p:cNvSpPr txBox="1"/>
            <p:nvPr/>
          </p:nvSpPr>
          <p:spPr>
            <a:xfrm>
              <a:off x="1704279" y="2338074"/>
              <a:ext cx="6531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부서원 목록</a:t>
              </a:r>
              <a:endParaRPr b="1" sz="700"/>
            </a:p>
          </p:txBody>
        </p:sp>
      </p:grpSp>
      <p:sp>
        <p:nvSpPr>
          <p:cNvPr id="489" name="Google Shape;489;p22"/>
          <p:cNvSpPr txBox="1"/>
          <p:nvPr/>
        </p:nvSpPr>
        <p:spPr>
          <a:xfrm>
            <a:off x="5002975" y="2952600"/>
            <a:ext cx="8280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부서원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490" name="Google Shape;490;p22"/>
          <p:cNvSpPr txBox="1"/>
          <p:nvPr/>
        </p:nvSpPr>
        <p:spPr>
          <a:xfrm>
            <a:off x="2492175" y="29959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배병문 PM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3254175" y="29959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오연지 PM 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4016175" y="29959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최선호 PM 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2492166" y="2476200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이근학 차석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94" name="Google Shape;494;p22"/>
          <p:cNvSpPr txBox="1"/>
          <p:nvPr/>
        </p:nvSpPr>
        <p:spPr>
          <a:xfrm>
            <a:off x="1880004" y="1393656"/>
            <a:ext cx="141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95" name="Google Shape;495;p22"/>
          <p:cNvSpPr txBox="1"/>
          <p:nvPr/>
        </p:nvSpPr>
        <p:spPr>
          <a:xfrm>
            <a:off x="2718204" y="1373797"/>
            <a:ext cx="141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96" name="Google Shape;496;p22"/>
          <p:cNvSpPr txBox="1"/>
          <p:nvPr/>
        </p:nvSpPr>
        <p:spPr>
          <a:xfrm>
            <a:off x="2920325" y="1940295"/>
            <a:ext cx="141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97" name="Google Shape;497;p22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2"/>
          <p:cNvGrpSpPr/>
          <p:nvPr/>
        </p:nvGrpSpPr>
        <p:grpSpPr>
          <a:xfrm>
            <a:off x="1309563" y="828525"/>
            <a:ext cx="4116900" cy="4006500"/>
            <a:chOff x="5286838" y="557350"/>
            <a:chExt cx="4116900" cy="4006500"/>
          </a:xfrm>
        </p:grpSpPr>
        <p:sp>
          <p:nvSpPr>
            <p:cNvPr id="499" name="Google Shape;499;p22"/>
            <p:cNvSpPr/>
            <p:nvPr/>
          </p:nvSpPr>
          <p:spPr>
            <a:xfrm>
              <a:off x="5286838" y="557350"/>
              <a:ext cx="4116900" cy="400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</a:endParaRPr>
            </a:p>
          </p:txBody>
        </p:sp>
        <p:sp>
          <p:nvSpPr>
            <p:cNvPr id="500" name="Google Shape;500;p22"/>
            <p:cNvSpPr txBox="1"/>
            <p:nvPr/>
          </p:nvSpPr>
          <p:spPr>
            <a:xfrm>
              <a:off x="8484038" y="4275800"/>
              <a:ext cx="737400" cy="2142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담당자 선택 완료</a:t>
              </a:r>
              <a:endParaRPr b="1" sz="700">
                <a:solidFill>
                  <a:srgbClr val="FFFFFF"/>
                </a:solidFill>
              </a:endParaRPr>
            </a:p>
          </p:txBody>
        </p:sp>
        <p:grpSp>
          <p:nvGrpSpPr>
            <p:cNvPr id="501" name="Google Shape;501;p22"/>
            <p:cNvGrpSpPr/>
            <p:nvPr/>
          </p:nvGrpSpPr>
          <p:grpSpPr>
            <a:xfrm>
              <a:off x="5531283" y="921288"/>
              <a:ext cx="3526504" cy="663988"/>
              <a:chOff x="411171" y="1158188"/>
              <a:chExt cx="3526504" cy="663988"/>
            </a:xfrm>
          </p:grpSpPr>
          <p:sp>
            <p:nvSpPr>
              <p:cNvPr id="502" name="Google Shape;502;p22"/>
              <p:cNvSpPr txBox="1"/>
              <p:nvPr/>
            </p:nvSpPr>
            <p:spPr>
              <a:xfrm>
                <a:off x="411171" y="1158188"/>
                <a:ext cx="10032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/>
                  <a:t>관리자 추가</a:t>
                </a:r>
                <a:endParaRPr b="1" sz="600"/>
              </a:p>
            </p:txBody>
          </p:sp>
          <p:sp>
            <p:nvSpPr>
              <p:cNvPr id="503" name="Google Shape;503;p22"/>
              <p:cNvSpPr txBox="1"/>
              <p:nvPr/>
            </p:nvSpPr>
            <p:spPr>
              <a:xfrm>
                <a:off x="411175" y="1521275"/>
                <a:ext cx="3526500" cy="300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>
                    <a:solidFill>
                      <a:srgbClr val="B7B7B7"/>
                    </a:solidFill>
                  </a:rPr>
                  <a:t>  관리자를 검색해주세요</a:t>
                </a:r>
                <a:endParaRPr b="1" sz="900">
                  <a:solidFill>
                    <a:srgbClr val="B7B7B7"/>
                  </a:solidFill>
                </a:endParaRPr>
              </a:p>
            </p:txBody>
          </p:sp>
          <p:pic>
            <p:nvPicPr>
              <p:cNvPr id="504" name="Google Shape;504;p22"/>
              <p:cNvPicPr preferRelativeResize="0"/>
              <p:nvPr/>
            </p:nvPicPr>
            <p:blipFill rotWithShape="1">
              <a:blip r:embed="rId4">
                <a:alphaModFix/>
              </a:blip>
              <a:srcRect b="17080" l="12573" r="8642" t="27750"/>
              <a:stretch/>
            </p:blipFill>
            <p:spPr>
              <a:xfrm>
                <a:off x="3646289" y="1603810"/>
                <a:ext cx="172635" cy="10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5" name="Google Shape;505;p22"/>
            <p:cNvGrpSpPr/>
            <p:nvPr/>
          </p:nvGrpSpPr>
          <p:grpSpPr>
            <a:xfrm>
              <a:off x="5531288" y="3288509"/>
              <a:ext cx="3384000" cy="670666"/>
              <a:chOff x="411175" y="3525409"/>
              <a:chExt cx="3384000" cy="670666"/>
            </a:xfrm>
          </p:grpSpPr>
          <p:sp>
            <p:nvSpPr>
              <p:cNvPr id="506" name="Google Shape;506;p22"/>
              <p:cNvSpPr txBox="1"/>
              <p:nvPr/>
            </p:nvSpPr>
            <p:spPr>
              <a:xfrm>
                <a:off x="412211" y="3529238"/>
                <a:ext cx="1127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선택된 관리자</a:t>
                </a:r>
                <a:endParaRPr b="1" sz="800"/>
              </a:p>
            </p:txBody>
          </p:sp>
          <p:sp>
            <p:nvSpPr>
              <p:cNvPr id="507" name="Google Shape;507;p22"/>
              <p:cNvSpPr txBox="1"/>
              <p:nvPr/>
            </p:nvSpPr>
            <p:spPr>
              <a:xfrm>
                <a:off x="935723" y="3525409"/>
                <a:ext cx="653100" cy="30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rgbClr val="999999"/>
                    </a:solidFill>
                  </a:rPr>
                  <a:t>(자동입력)</a:t>
                </a:r>
                <a:endParaRPr b="1" sz="600">
                  <a:solidFill>
                    <a:srgbClr val="999999"/>
                  </a:solidFill>
                </a:endParaRPr>
              </a:p>
            </p:txBody>
          </p:sp>
          <p:sp>
            <p:nvSpPr>
              <p:cNvPr id="508" name="Google Shape;508;p22"/>
              <p:cNvSpPr txBox="1"/>
              <p:nvPr/>
            </p:nvSpPr>
            <p:spPr>
              <a:xfrm>
                <a:off x="411175" y="3822575"/>
                <a:ext cx="3384000" cy="373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  </a:t>
                </a:r>
                <a:endParaRPr b="1" sz="900"/>
              </a:p>
            </p:txBody>
          </p:sp>
          <p:sp>
            <p:nvSpPr>
              <p:cNvPr id="509" name="Google Shape;509;p22"/>
              <p:cNvSpPr txBox="1"/>
              <p:nvPr/>
            </p:nvSpPr>
            <p:spPr>
              <a:xfrm>
                <a:off x="448821" y="3873969"/>
                <a:ext cx="786900" cy="264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FA8D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>
                    <a:solidFill>
                      <a:srgbClr val="4A86E8"/>
                    </a:solidFill>
                  </a:rPr>
                  <a:t>   윤범상 팀장     X</a:t>
                </a:r>
                <a:endParaRPr b="1" sz="700">
                  <a:solidFill>
                    <a:srgbClr val="4A86E8"/>
                  </a:solidFill>
                </a:endParaRPr>
              </a:p>
            </p:txBody>
          </p:sp>
        </p:grpSp>
        <p:grpSp>
          <p:nvGrpSpPr>
            <p:cNvPr id="510" name="Google Shape;510;p22"/>
            <p:cNvGrpSpPr/>
            <p:nvPr/>
          </p:nvGrpSpPr>
          <p:grpSpPr>
            <a:xfrm>
              <a:off x="5512363" y="1845288"/>
              <a:ext cx="1127112" cy="422403"/>
              <a:chOff x="5512363" y="1845288"/>
              <a:chExt cx="1127112" cy="422403"/>
            </a:xfrm>
          </p:grpSpPr>
          <p:sp>
            <p:nvSpPr>
              <p:cNvPr id="511" name="Google Shape;511;p22"/>
              <p:cNvSpPr txBox="1"/>
              <p:nvPr/>
            </p:nvSpPr>
            <p:spPr>
              <a:xfrm>
                <a:off x="5512375" y="1845288"/>
                <a:ext cx="1127100" cy="21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  전체 </a:t>
                </a:r>
                <a:endParaRPr b="1" sz="800"/>
              </a:p>
            </p:txBody>
          </p:sp>
          <p:sp>
            <p:nvSpPr>
              <p:cNvPr id="512" name="Google Shape;512;p22"/>
              <p:cNvSpPr txBox="1"/>
              <p:nvPr/>
            </p:nvSpPr>
            <p:spPr>
              <a:xfrm>
                <a:off x="5512363" y="2053490"/>
                <a:ext cx="1127100" cy="2142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chemeClr val="dk1"/>
                    </a:solidFill>
                  </a:rPr>
                  <a:t>  미분류</a:t>
                </a:r>
                <a:endParaRPr b="1" sz="800"/>
              </a:p>
            </p:txBody>
          </p:sp>
        </p:grpSp>
        <p:grpSp>
          <p:nvGrpSpPr>
            <p:cNvPr id="513" name="Google Shape;513;p22"/>
            <p:cNvGrpSpPr/>
            <p:nvPr/>
          </p:nvGrpSpPr>
          <p:grpSpPr>
            <a:xfrm>
              <a:off x="6665946" y="1844125"/>
              <a:ext cx="2392041" cy="836278"/>
              <a:chOff x="6665946" y="1844125"/>
              <a:chExt cx="2392041" cy="836278"/>
            </a:xfrm>
          </p:grpSpPr>
          <p:grpSp>
            <p:nvGrpSpPr>
              <p:cNvPr id="514" name="Google Shape;514;p22"/>
              <p:cNvGrpSpPr/>
              <p:nvPr/>
            </p:nvGrpSpPr>
            <p:grpSpPr>
              <a:xfrm>
                <a:off x="6746589" y="2037178"/>
                <a:ext cx="2311200" cy="214200"/>
                <a:chOff x="6746589" y="2037178"/>
                <a:chExt cx="2311200" cy="214200"/>
              </a:xfrm>
            </p:grpSpPr>
            <p:sp>
              <p:nvSpPr>
                <p:cNvPr id="515" name="Google Shape;515;p22"/>
                <p:cNvSpPr txBox="1"/>
                <p:nvPr/>
              </p:nvSpPr>
              <p:spPr>
                <a:xfrm>
                  <a:off x="6746589" y="2037178"/>
                  <a:ext cx="2311200" cy="214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</a:t>
                  </a:r>
                  <a:endParaRPr b="1" sz="800"/>
                </a:p>
              </p:txBody>
            </p:sp>
            <p:sp>
              <p:nvSpPr>
                <p:cNvPr id="516" name="Google Shape;516;p22"/>
                <p:cNvSpPr txBox="1"/>
                <p:nvPr/>
              </p:nvSpPr>
              <p:spPr>
                <a:xfrm>
                  <a:off x="6807564" y="2079387"/>
                  <a:ext cx="131100" cy="1368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900"/>
                </a:p>
              </p:txBody>
            </p:sp>
            <p:sp>
              <p:nvSpPr>
                <p:cNvPr id="517" name="Google Shape;517;p22"/>
                <p:cNvSpPr txBox="1"/>
                <p:nvPr/>
              </p:nvSpPr>
              <p:spPr>
                <a:xfrm>
                  <a:off x="7590403" y="2072725"/>
                  <a:ext cx="620700" cy="1629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이근학 차석</a:t>
                  </a:r>
                  <a:endParaRPr b="1" sz="800"/>
                </a:p>
              </p:txBody>
            </p:sp>
            <p:sp>
              <p:nvSpPr>
                <p:cNvPr id="518" name="Google Shape;518;p22"/>
                <p:cNvSpPr txBox="1"/>
                <p:nvPr/>
              </p:nvSpPr>
              <p:spPr>
                <a:xfrm>
                  <a:off x="8385402" y="2082553"/>
                  <a:ext cx="620700" cy="142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700"/>
                    <a:t>010-5555-4444</a:t>
                  </a:r>
                  <a:endParaRPr b="1" sz="700"/>
                </a:p>
              </p:txBody>
            </p:sp>
          </p:grpSp>
          <p:grpSp>
            <p:nvGrpSpPr>
              <p:cNvPr id="519" name="Google Shape;519;p22"/>
              <p:cNvGrpSpPr/>
              <p:nvPr/>
            </p:nvGrpSpPr>
            <p:grpSpPr>
              <a:xfrm>
                <a:off x="6746788" y="2466203"/>
                <a:ext cx="2311200" cy="214200"/>
                <a:chOff x="6746788" y="2466203"/>
                <a:chExt cx="2311200" cy="214200"/>
              </a:xfrm>
            </p:grpSpPr>
            <p:sp>
              <p:nvSpPr>
                <p:cNvPr id="520" name="Google Shape;520;p22"/>
                <p:cNvSpPr txBox="1"/>
                <p:nvPr/>
              </p:nvSpPr>
              <p:spPr>
                <a:xfrm>
                  <a:off x="6746788" y="2466203"/>
                  <a:ext cx="2311200" cy="214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</a:t>
                  </a:r>
                  <a:endParaRPr b="1" sz="800"/>
                </a:p>
              </p:txBody>
            </p:sp>
            <p:sp>
              <p:nvSpPr>
                <p:cNvPr id="521" name="Google Shape;521;p22"/>
                <p:cNvSpPr txBox="1"/>
                <p:nvPr/>
              </p:nvSpPr>
              <p:spPr>
                <a:xfrm>
                  <a:off x="7590388" y="2496750"/>
                  <a:ext cx="562800" cy="1629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배병문</a:t>
                  </a:r>
                  <a:r>
                    <a:rPr b="1" lang="ko" sz="800"/>
                    <a:t> PM</a:t>
                  </a:r>
                  <a:endParaRPr b="1" sz="800"/>
                </a:p>
              </p:txBody>
            </p:sp>
            <p:sp>
              <p:nvSpPr>
                <p:cNvPr id="522" name="Google Shape;522;p22"/>
                <p:cNvSpPr txBox="1"/>
                <p:nvPr/>
              </p:nvSpPr>
              <p:spPr>
                <a:xfrm>
                  <a:off x="6807584" y="2509807"/>
                  <a:ext cx="131100" cy="1368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900"/>
                </a:p>
              </p:txBody>
            </p:sp>
            <p:sp>
              <p:nvSpPr>
                <p:cNvPr id="523" name="Google Shape;523;p22"/>
                <p:cNvSpPr txBox="1"/>
                <p:nvPr/>
              </p:nvSpPr>
              <p:spPr>
                <a:xfrm>
                  <a:off x="8385402" y="2510010"/>
                  <a:ext cx="620700" cy="1428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700"/>
                    <a:t>010-5555-4444</a:t>
                  </a:r>
                  <a:endParaRPr b="1" sz="700"/>
                </a:p>
              </p:txBody>
            </p:sp>
          </p:grpSp>
          <p:grpSp>
            <p:nvGrpSpPr>
              <p:cNvPr id="524" name="Google Shape;524;p22"/>
              <p:cNvGrpSpPr/>
              <p:nvPr/>
            </p:nvGrpSpPr>
            <p:grpSpPr>
              <a:xfrm>
                <a:off x="6746788" y="1844125"/>
                <a:ext cx="2311200" cy="214200"/>
                <a:chOff x="6746788" y="1844125"/>
                <a:chExt cx="2311200" cy="214200"/>
              </a:xfrm>
            </p:grpSpPr>
            <p:sp>
              <p:nvSpPr>
                <p:cNvPr id="525" name="Google Shape;525;p22"/>
                <p:cNvSpPr txBox="1"/>
                <p:nvPr/>
              </p:nvSpPr>
              <p:spPr>
                <a:xfrm>
                  <a:off x="6746788" y="1844125"/>
                  <a:ext cx="2311200" cy="214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 </a:t>
                  </a:r>
                  <a:endParaRPr b="1" sz="800"/>
                </a:p>
              </p:txBody>
            </p:sp>
            <p:sp>
              <p:nvSpPr>
                <p:cNvPr id="526" name="Google Shape;526;p22"/>
                <p:cNvSpPr txBox="1"/>
                <p:nvPr/>
              </p:nvSpPr>
              <p:spPr>
                <a:xfrm>
                  <a:off x="6783238" y="1877309"/>
                  <a:ext cx="389100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 선택</a:t>
                  </a:r>
                  <a:endParaRPr b="1" sz="800"/>
                </a:p>
              </p:txBody>
            </p:sp>
            <p:sp>
              <p:nvSpPr>
                <p:cNvPr id="527" name="Google Shape;527;p22"/>
                <p:cNvSpPr txBox="1"/>
                <p:nvPr/>
              </p:nvSpPr>
              <p:spPr>
                <a:xfrm>
                  <a:off x="7590388" y="1870672"/>
                  <a:ext cx="456000" cy="16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관리자명</a:t>
                  </a:r>
                  <a:endParaRPr b="1" sz="800"/>
                </a:p>
              </p:txBody>
            </p:sp>
            <p:sp>
              <p:nvSpPr>
                <p:cNvPr id="528" name="Google Shape;528;p22"/>
                <p:cNvSpPr txBox="1"/>
                <p:nvPr/>
              </p:nvSpPr>
              <p:spPr>
                <a:xfrm>
                  <a:off x="8510188" y="1880504"/>
                  <a:ext cx="389100" cy="14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/>
                    <a:t>연락처</a:t>
                  </a:r>
                  <a:endParaRPr b="1" sz="800"/>
                </a:p>
              </p:txBody>
            </p:sp>
          </p:grpSp>
          <p:grpSp>
            <p:nvGrpSpPr>
              <p:cNvPr id="529" name="Google Shape;529;p22"/>
              <p:cNvGrpSpPr/>
              <p:nvPr/>
            </p:nvGrpSpPr>
            <p:grpSpPr>
              <a:xfrm>
                <a:off x="6665946" y="2134914"/>
                <a:ext cx="2391842" cy="398100"/>
                <a:chOff x="6665946" y="2134914"/>
                <a:chExt cx="2391842" cy="398100"/>
              </a:xfrm>
            </p:grpSpPr>
            <p:grpSp>
              <p:nvGrpSpPr>
                <p:cNvPr id="530" name="Google Shape;530;p22"/>
                <p:cNvGrpSpPr/>
                <p:nvPr/>
              </p:nvGrpSpPr>
              <p:grpSpPr>
                <a:xfrm>
                  <a:off x="6746589" y="2249309"/>
                  <a:ext cx="2311200" cy="214200"/>
                  <a:chOff x="6746589" y="2249309"/>
                  <a:chExt cx="2311200" cy="214200"/>
                </a:xfrm>
              </p:grpSpPr>
              <p:sp>
                <p:nvSpPr>
                  <p:cNvPr id="531" name="Google Shape;531;p22"/>
                  <p:cNvSpPr txBox="1"/>
                  <p:nvPr/>
                </p:nvSpPr>
                <p:spPr>
                  <a:xfrm>
                    <a:off x="6746589" y="2249309"/>
                    <a:ext cx="2311200" cy="214200"/>
                  </a:xfrm>
                  <a:prstGeom prst="rect">
                    <a:avLst/>
                  </a:prstGeom>
                  <a:solidFill>
                    <a:srgbClr val="C9DAF8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  </a:t>
                    </a:r>
                    <a:endParaRPr b="1" sz="800"/>
                  </a:p>
                </p:txBody>
              </p:sp>
              <p:sp>
                <p:nvSpPr>
                  <p:cNvPr id="532" name="Google Shape;532;p22"/>
                  <p:cNvSpPr txBox="1"/>
                  <p:nvPr/>
                </p:nvSpPr>
                <p:spPr>
                  <a:xfrm>
                    <a:off x="6807585" y="2290380"/>
                    <a:ext cx="131100" cy="136800"/>
                  </a:xfrm>
                  <a:prstGeom prst="rect">
                    <a:avLst/>
                  </a:prstGeom>
                  <a:solidFill>
                    <a:srgbClr val="4A86E8"/>
                  </a:solidFill>
                  <a:ln cap="flat" cmpd="sng" w="9525">
                    <a:solidFill>
                      <a:srgbClr val="66666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900"/>
                  </a:p>
                </p:txBody>
              </p:sp>
              <p:sp>
                <p:nvSpPr>
                  <p:cNvPr id="533" name="Google Shape;533;p22"/>
                  <p:cNvSpPr txBox="1"/>
                  <p:nvPr/>
                </p:nvSpPr>
                <p:spPr>
                  <a:xfrm>
                    <a:off x="7590401" y="2281425"/>
                    <a:ext cx="562800" cy="162900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800"/>
                      <a:t>윤범상 팀장</a:t>
                    </a:r>
                    <a:endParaRPr b="1" sz="800"/>
                  </a:p>
                </p:txBody>
              </p:sp>
              <p:sp>
                <p:nvSpPr>
                  <p:cNvPr id="534" name="Google Shape;534;p22"/>
                  <p:cNvSpPr txBox="1"/>
                  <p:nvPr/>
                </p:nvSpPr>
                <p:spPr>
                  <a:xfrm>
                    <a:off x="8385402" y="2291243"/>
                    <a:ext cx="620700" cy="142800"/>
                  </a:xfrm>
                  <a:prstGeom prst="rect">
                    <a:avLst/>
                  </a:prstGeom>
                  <a:solidFill>
                    <a:srgbClr val="C9DAF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ko" sz="700"/>
                      <a:t>010-5555-4444</a:t>
                    </a:r>
                    <a:endParaRPr b="1" sz="700"/>
                  </a:p>
                </p:txBody>
              </p:sp>
            </p:grpSp>
            <p:sp>
              <p:nvSpPr>
                <p:cNvPr id="535" name="Google Shape;535;p22"/>
                <p:cNvSpPr txBox="1"/>
                <p:nvPr/>
              </p:nvSpPr>
              <p:spPr>
                <a:xfrm rot="-2909173">
                  <a:off x="6721517" y="2195295"/>
                  <a:ext cx="286059" cy="2773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>
                      <a:solidFill>
                        <a:srgbClr val="FFFFFF"/>
                      </a:solidFill>
                    </a:rPr>
                    <a:t>ㄴ</a:t>
                  </a:r>
                  <a:endParaRPr b="1" sz="3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3"/>
          <p:cNvSpPr/>
          <p:nvPr/>
        </p:nvSpPr>
        <p:spPr>
          <a:xfrm>
            <a:off x="159300" y="577225"/>
            <a:ext cx="6276600" cy="5185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542" name="Google Shape;542;p23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# 관리자 - 임직원관리 페이지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활동현황 버튼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클릭 시 활동현황 상세 페이지로 이동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543" name="Google Shape;543;p23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관리자</a:t>
            </a:r>
            <a:endParaRPr b="1" sz="1000"/>
          </a:p>
        </p:txBody>
      </p:sp>
      <p:sp>
        <p:nvSpPr>
          <p:cNvPr id="544" name="Google Shape;544;p23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45" name="Google Shape;545;p23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임직원 관리</a:t>
            </a:r>
            <a:endParaRPr b="1" sz="1000"/>
          </a:p>
        </p:txBody>
      </p:sp>
      <p:sp>
        <p:nvSpPr>
          <p:cNvPr id="546" name="Google Shape;546;p23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47" name="Google Shape;547;p23"/>
          <p:cNvSpPr/>
          <p:nvPr/>
        </p:nvSpPr>
        <p:spPr>
          <a:xfrm>
            <a:off x="159300" y="577225"/>
            <a:ext cx="828000" cy="518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 txBox="1"/>
          <p:nvPr/>
        </p:nvSpPr>
        <p:spPr>
          <a:xfrm>
            <a:off x="1064745" y="1250100"/>
            <a:ext cx="620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가입요청</a:t>
            </a:r>
            <a:endParaRPr b="1" sz="300"/>
          </a:p>
        </p:txBody>
      </p:sp>
      <p:sp>
        <p:nvSpPr>
          <p:cNvPr id="549" name="Google Shape;549;p23"/>
          <p:cNvSpPr txBox="1"/>
          <p:nvPr/>
        </p:nvSpPr>
        <p:spPr>
          <a:xfrm>
            <a:off x="1534300" y="1317206"/>
            <a:ext cx="17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300"/>
          </a:p>
        </p:txBody>
      </p:sp>
      <p:grpSp>
        <p:nvGrpSpPr>
          <p:cNvPr id="550" name="Google Shape;550;p23"/>
          <p:cNvGrpSpPr/>
          <p:nvPr/>
        </p:nvGrpSpPr>
        <p:grpSpPr>
          <a:xfrm>
            <a:off x="1103720" y="2491048"/>
            <a:ext cx="661780" cy="300902"/>
            <a:chOff x="1103720" y="2795848"/>
            <a:chExt cx="661780" cy="300902"/>
          </a:xfrm>
        </p:grpSpPr>
        <p:sp>
          <p:nvSpPr>
            <p:cNvPr id="551" name="Google Shape;551;p23"/>
            <p:cNvSpPr txBox="1"/>
            <p:nvPr/>
          </p:nvSpPr>
          <p:spPr>
            <a:xfrm>
              <a:off x="1103720" y="2795850"/>
              <a:ext cx="602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전체 부서</a:t>
              </a:r>
              <a:endParaRPr b="1" sz="300"/>
            </a:p>
          </p:txBody>
        </p:sp>
        <p:sp>
          <p:nvSpPr>
            <p:cNvPr id="552" name="Google Shape;552;p23"/>
            <p:cNvSpPr txBox="1"/>
            <p:nvPr/>
          </p:nvSpPr>
          <p:spPr>
            <a:xfrm>
              <a:off x="1592100" y="2795848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1</a:t>
              </a:r>
              <a:endParaRPr b="1" sz="300"/>
            </a:p>
          </p:txBody>
        </p:sp>
      </p:grpSp>
      <p:sp>
        <p:nvSpPr>
          <p:cNvPr id="553" name="Google Shape;553;p23"/>
          <p:cNvSpPr txBox="1"/>
          <p:nvPr/>
        </p:nvSpPr>
        <p:spPr>
          <a:xfrm>
            <a:off x="1103705" y="2808766"/>
            <a:ext cx="795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새 부서 등록하기</a:t>
            </a:r>
            <a:endParaRPr b="1" sz="200"/>
          </a:p>
        </p:txBody>
      </p:sp>
      <p:sp>
        <p:nvSpPr>
          <p:cNvPr id="554" name="Google Shape;554;p23"/>
          <p:cNvSpPr/>
          <p:nvPr/>
        </p:nvSpPr>
        <p:spPr>
          <a:xfrm>
            <a:off x="1107625" y="3085100"/>
            <a:ext cx="1723800" cy="7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2943550" y="3085100"/>
            <a:ext cx="3265800" cy="7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3"/>
          <p:cNvSpPr txBox="1"/>
          <p:nvPr/>
        </p:nvSpPr>
        <p:spPr>
          <a:xfrm>
            <a:off x="5688249" y="2808775"/>
            <a:ext cx="228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수정</a:t>
            </a:r>
            <a:endParaRPr b="1" sz="200"/>
          </a:p>
        </p:txBody>
      </p:sp>
      <p:sp>
        <p:nvSpPr>
          <p:cNvPr id="557" name="Google Shape;557;p23"/>
          <p:cNvSpPr txBox="1"/>
          <p:nvPr/>
        </p:nvSpPr>
        <p:spPr>
          <a:xfrm>
            <a:off x="5981339" y="2808783"/>
            <a:ext cx="228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sp>
        <p:nvSpPr>
          <p:cNvPr id="558" name="Google Shape;558;p23"/>
          <p:cNvSpPr/>
          <p:nvPr/>
        </p:nvSpPr>
        <p:spPr>
          <a:xfrm>
            <a:off x="1107625" y="3071775"/>
            <a:ext cx="1723800" cy="2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컨설팅사업본부 2팀</a:t>
            </a:r>
            <a:endParaRPr sz="800"/>
          </a:p>
        </p:txBody>
      </p:sp>
      <p:grpSp>
        <p:nvGrpSpPr>
          <p:cNvPr id="559" name="Google Shape;559;p23"/>
          <p:cNvGrpSpPr/>
          <p:nvPr/>
        </p:nvGrpSpPr>
        <p:grpSpPr>
          <a:xfrm>
            <a:off x="175801" y="1224246"/>
            <a:ext cx="795000" cy="1236001"/>
            <a:chOff x="175801" y="1224246"/>
            <a:chExt cx="795000" cy="1236001"/>
          </a:xfrm>
        </p:grpSpPr>
        <p:sp>
          <p:nvSpPr>
            <p:cNvPr id="560" name="Google Shape;560;p23"/>
            <p:cNvSpPr txBox="1"/>
            <p:nvPr/>
          </p:nvSpPr>
          <p:spPr>
            <a:xfrm>
              <a:off x="175801" y="2246048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23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562" name="Google Shape;562;p23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563" name="Google Shape;563;p23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564" name="Google Shape;564;p23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565" name="Google Shape;565;p23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566" name="Google Shape;566;p23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567" name="Google Shape;567;p23"/>
          <p:cNvGrpSpPr/>
          <p:nvPr/>
        </p:nvGrpSpPr>
        <p:grpSpPr>
          <a:xfrm>
            <a:off x="1103997" y="1510622"/>
            <a:ext cx="968100" cy="963600"/>
            <a:chOff x="1113972" y="1807972"/>
            <a:chExt cx="968100" cy="963600"/>
          </a:xfrm>
        </p:grpSpPr>
        <p:sp>
          <p:nvSpPr>
            <p:cNvPr id="568" name="Google Shape;568;p23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570" name="Google Shape;570;p23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571" name="Google Shape;571;p23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574" name="Google Shape;574;p23"/>
          <p:cNvGrpSpPr/>
          <p:nvPr/>
        </p:nvGrpSpPr>
        <p:grpSpPr>
          <a:xfrm>
            <a:off x="2168938" y="1510622"/>
            <a:ext cx="968100" cy="963600"/>
            <a:chOff x="1113972" y="1807972"/>
            <a:chExt cx="968100" cy="963600"/>
          </a:xfrm>
        </p:grpSpPr>
        <p:sp>
          <p:nvSpPr>
            <p:cNvPr id="575" name="Google Shape;575;p23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577" name="Google Shape;577;p23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578" name="Google Shape;578;p23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3234852" y="1515038"/>
            <a:ext cx="968100" cy="963600"/>
            <a:chOff x="1113972" y="1807972"/>
            <a:chExt cx="968100" cy="963600"/>
          </a:xfrm>
        </p:grpSpPr>
        <p:sp>
          <p:nvSpPr>
            <p:cNvPr id="582" name="Google Shape;582;p23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584" name="Google Shape;584;p23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585" name="Google Shape;585;p23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588" name="Google Shape;588;p23"/>
          <p:cNvGrpSpPr/>
          <p:nvPr/>
        </p:nvGrpSpPr>
        <p:grpSpPr>
          <a:xfrm>
            <a:off x="1111200" y="4301800"/>
            <a:ext cx="5101500" cy="1315500"/>
            <a:chOff x="1111200" y="3920800"/>
            <a:chExt cx="5101500" cy="1315500"/>
          </a:xfrm>
        </p:grpSpPr>
        <p:sp>
          <p:nvSpPr>
            <p:cNvPr id="589" name="Google Shape;589;p23"/>
            <p:cNvSpPr/>
            <p:nvPr/>
          </p:nvSpPr>
          <p:spPr>
            <a:xfrm>
              <a:off x="1111200" y="3920800"/>
              <a:ext cx="5098800" cy="13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 txBox="1"/>
            <p:nvPr/>
          </p:nvSpPr>
          <p:spPr>
            <a:xfrm>
              <a:off x="1267300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직원명</a:t>
              </a:r>
              <a:endParaRPr sz="700"/>
            </a:p>
          </p:txBody>
        </p:sp>
        <p:sp>
          <p:nvSpPr>
            <p:cNvPr id="591" name="Google Shape;591;p23"/>
            <p:cNvSpPr txBox="1"/>
            <p:nvPr/>
          </p:nvSpPr>
          <p:spPr>
            <a:xfrm>
              <a:off x="2133275" y="3987700"/>
              <a:ext cx="4125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소속부서</a:t>
              </a:r>
              <a:endParaRPr sz="700"/>
            </a:p>
          </p:txBody>
        </p:sp>
        <p:sp>
          <p:nvSpPr>
            <p:cNvPr id="592" name="Google Shape;592;p23"/>
            <p:cNvSpPr txBox="1"/>
            <p:nvPr/>
          </p:nvSpPr>
          <p:spPr>
            <a:xfrm>
              <a:off x="3062575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연락처</a:t>
              </a:r>
              <a:endParaRPr sz="700"/>
            </a:p>
          </p:txBody>
        </p:sp>
        <p:sp>
          <p:nvSpPr>
            <p:cNvPr id="593" name="Google Shape;593;p23"/>
            <p:cNvSpPr txBox="1"/>
            <p:nvPr/>
          </p:nvSpPr>
          <p:spPr>
            <a:xfrm>
              <a:off x="3758675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이메일</a:t>
              </a:r>
              <a:endParaRPr sz="700"/>
            </a:p>
          </p:txBody>
        </p:sp>
        <p:sp>
          <p:nvSpPr>
            <p:cNvPr id="594" name="Google Shape;594;p23"/>
            <p:cNvSpPr txBox="1"/>
            <p:nvPr/>
          </p:nvSpPr>
          <p:spPr>
            <a:xfrm>
              <a:off x="4421325" y="3987700"/>
              <a:ext cx="4125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생년월일</a:t>
              </a:r>
              <a:endParaRPr sz="700"/>
            </a:p>
          </p:txBody>
        </p:sp>
        <p:sp>
          <p:nvSpPr>
            <p:cNvPr id="595" name="Google Shape;595;p23"/>
            <p:cNvSpPr txBox="1"/>
            <p:nvPr/>
          </p:nvSpPr>
          <p:spPr>
            <a:xfrm>
              <a:off x="5180575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입사일</a:t>
              </a:r>
              <a:endParaRPr sz="700"/>
            </a:p>
          </p:txBody>
        </p:sp>
        <p:sp>
          <p:nvSpPr>
            <p:cNvPr id="596" name="Google Shape;596;p23"/>
            <p:cNvSpPr txBox="1"/>
            <p:nvPr/>
          </p:nvSpPr>
          <p:spPr>
            <a:xfrm>
              <a:off x="5688250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등급</a:t>
              </a:r>
              <a:endParaRPr sz="700"/>
            </a:p>
          </p:txBody>
        </p:sp>
        <p:cxnSp>
          <p:nvCxnSpPr>
            <p:cNvPr id="597" name="Google Shape;597;p23"/>
            <p:cNvCxnSpPr/>
            <p:nvPr/>
          </p:nvCxnSpPr>
          <p:spPr>
            <a:xfrm>
              <a:off x="1112100" y="4216750"/>
              <a:ext cx="510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8" name="Google Shape;598;p23"/>
            <p:cNvSpPr txBox="1"/>
            <p:nvPr/>
          </p:nvSpPr>
          <p:spPr>
            <a:xfrm>
              <a:off x="1218875" y="4292500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윤범상 팀장</a:t>
              </a:r>
              <a:endParaRPr sz="700"/>
            </a:p>
          </p:txBody>
        </p:sp>
        <p:sp>
          <p:nvSpPr>
            <p:cNvPr id="599" name="Google Shape;599;p23"/>
            <p:cNvSpPr txBox="1"/>
            <p:nvPr/>
          </p:nvSpPr>
          <p:spPr>
            <a:xfrm>
              <a:off x="1218875" y="4471379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이근학 차석</a:t>
              </a:r>
              <a:endParaRPr sz="700"/>
            </a:p>
          </p:txBody>
        </p:sp>
        <p:sp>
          <p:nvSpPr>
            <p:cNvPr id="600" name="Google Shape;600;p23"/>
            <p:cNvSpPr txBox="1"/>
            <p:nvPr/>
          </p:nvSpPr>
          <p:spPr>
            <a:xfrm>
              <a:off x="1218875" y="4653641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배병문 PM</a:t>
              </a:r>
              <a:endParaRPr sz="700"/>
            </a:p>
          </p:txBody>
        </p:sp>
        <p:sp>
          <p:nvSpPr>
            <p:cNvPr id="601" name="Google Shape;601;p23"/>
            <p:cNvSpPr txBox="1"/>
            <p:nvPr/>
          </p:nvSpPr>
          <p:spPr>
            <a:xfrm>
              <a:off x="1218875" y="4806041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오연지 PM</a:t>
              </a:r>
              <a:endParaRPr sz="700"/>
            </a:p>
          </p:txBody>
        </p:sp>
        <p:sp>
          <p:nvSpPr>
            <p:cNvPr id="602" name="Google Shape;602;p23"/>
            <p:cNvSpPr txBox="1"/>
            <p:nvPr/>
          </p:nvSpPr>
          <p:spPr>
            <a:xfrm>
              <a:off x="1218875" y="4984920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최선호 PM</a:t>
              </a:r>
              <a:endParaRPr sz="700"/>
            </a:p>
          </p:txBody>
        </p:sp>
        <p:sp>
          <p:nvSpPr>
            <p:cNvPr id="603" name="Google Shape;603;p23"/>
            <p:cNvSpPr txBox="1"/>
            <p:nvPr/>
          </p:nvSpPr>
          <p:spPr>
            <a:xfrm>
              <a:off x="1932025" y="4293400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컨설팅사업본부 2팀</a:t>
              </a:r>
              <a:endParaRPr sz="700"/>
            </a:p>
          </p:txBody>
        </p:sp>
        <p:sp>
          <p:nvSpPr>
            <p:cNvPr id="604" name="Google Shape;604;p23"/>
            <p:cNvSpPr txBox="1"/>
            <p:nvPr/>
          </p:nvSpPr>
          <p:spPr>
            <a:xfrm>
              <a:off x="5732200" y="42934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골드</a:t>
              </a:r>
              <a:endParaRPr sz="700"/>
            </a:p>
          </p:txBody>
        </p:sp>
        <p:sp>
          <p:nvSpPr>
            <p:cNvPr id="605" name="Google Shape;605;p23"/>
            <p:cNvSpPr txBox="1"/>
            <p:nvPr/>
          </p:nvSpPr>
          <p:spPr>
            <a:xfrm>
              <a:off x="3014150" y="4293400"/>
              <a:ext cx="23409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본인정보 목록…. </a:t>
              </a:r>
              <a:endParaRPr sz="700"/>
            </a:p>
          </p:txBody>
        </p:sp>
        <p:sp>
          <p:nvSpPr>
            <p:cNvPr id="606" name="Google Shape;606;p23"/>
            <p:cNvSpPr txBox="1"/>
            <p:nvPr/>
          </p:nvSpPr>
          <p:spPr>
            <a:xfrm>
              <a:off x="1932025" y="4445800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컨설팅사업본부 2팀</a:t>
              </a:r>
              <a:endParaRPr sz="700"/>
            </a:p>
          </p:txBody>
        </p:sp>
        <p:sp>
          <p:nvSpPr>
            <p:cNvPr id="607" name="Google Shape;607;p23"/>
            <p:cNvSpPr txBox="1"/>
            <p:nvPr/>
          </p:nvSpPr>
          <p:spPr>
            <a:xfrm>
              <a:off x="1932025" y="4637918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컨설팅사업본부 2팀</a:t>
              </a:r>
              <a:endParaRPr sz="700"/>
            </a:p>
          </p:txBody>
        </p:sp>
        <p:sp>
          <p:nvSpPr>
            <p:cNvPr id="608" name="Google Shape;608;p23"/>
            <p:cNvSpPr txBox="1"/>
            <p:nvPr/>
          </p:nvSpPr>
          <p:spPr>
            <a:xfrm>
              <a:off x="1932025" y="4826800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컨설팅사업본부 2팀</a:t>
              </a:r>
              <a:endParaRPr sz="700"/>
            </a:p>
          </p:txBody>
        </p:sp>
        <p:sp>
          <p:nvSpPr>
            <p:cNvPr id="609" name="Google Shape;609;p23"/>
            <p:cNvSpPr txBox="1"/>
            <p:nvPr/>
          </p:nvSpPr>
          <p:spPr>
            <a:xfrm>
              <a:off x="1932025" y="4979200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컨설팅사업본부 2팀</a:t>
              </a:r>
              <a:endParaRPr sz="700"/>
            </a:p>
          </p:txBody>
        </p:sp>
        <p:sp>
          <p:nvSpPr>
            <p:cNvPr id="610" name="Google Shape;610;p23"/>
            <p:cNvSpPr txBox="1"/>
            <p:nvPr/>
          </p:nvSpPr>
          <p:spPr>
            <a:xfrm>
              <a:off x="5732200" y="44458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골드</a:t>
              </a:r>
              <a:endParaRPr sz="700"/>
            </a:p>
          </p:txBody>
        </p:sp>
        <p:sp>
          <p:nvSpPr>
            <p:cNvPr id="611" name="Google Shape;611;p23"/>
            <p:cNvSpPr txBox="1"/>
            <p:nvPr/>
          </p:nvSpPr>
          <p:spPr>
            <a:xfrm>
              <a:off x="5732200" y="45982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실버</a:t>
              </a:r>
              <a:endParaRPr sz="700"/>
            </a:p>
          </p:txBody>
        </p:sp>
        <p:sp>
          <p:nvSpPr>
            <p:cNvPr id="612" name="Google Shape;612;p23"/>
            <p:cNvSpPr txBox="1"/>
            <p:nvPr/>
          </p:nvSpPr>
          <p:spPr>
            <a:xfrm>
              <a:off x="5732200" y="47506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실버</a:t>
              </a:r>
              <a:endParaRPr sz="700"/>
            </a:p>
          </p:txBody>
        </p:sp>
        <p:sp>
          <p:nvSpPr>
            <p:cNvPr id="613" name="Google Shape;613;p23"/>
            <p:cNvSpPr txBox="1"/>
            <p:nvPr/>
          </p:nvSpPr>
          <p:spPr>
            <a:xfrm>
              <a:off x="5732200" y="49030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실버</a:t>
              </a:r>
              <a:endParaRPr sz="700"/>
            </a:p>
          </p:txBody>
        </p:sp>
      </p:grpSp>
      <p:sp>
        <p:nvSpPr>
          <p:cNvPr id="614" name="Google Shape;614;p23"/>
          <p:cNvSpPr/>
          <p:nvPr/>
        </p:nvSpPr>
        <p:spPr>
          <a:xfrm>
            <a:off x="1110162" y="3282725"/>
            <a:ext cx="1723800" cy="21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미분류</a:t>
            </a:r>
            <a:endParaRPr sz="800"/>
          </a:p>
        </p:txBody>
      </p:sp>
      <p:sp>
        <p:nvSpPr>
          <p:cNvPr id="615" name="Google Shape;615;p23"/>
          <p:cNvSpPr txBox="1"/>
          <p:nvPr/>
        </p:nvSpPr>
        <p:spPr>
          <a:xfrm>
            <a:off x="5572127" y="3951775"/>
            <a:ext cx="5727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직급순</a:t>
            </a:r>
            <a:endParaRPr b="1" sz="200"/>
          </a:p>
        </p:txBody>
      </p:sp>
      <p:sp>
        <p:nvSpPr>
          <p:cNvPr id="616" name="Google Shape;616;p23"/>
          <p:cNvSpPr/>
          <p:nvPr/>
        </p:nvSpPr>
        <p:spPr>
          <a:xfrm>
            <a:off x="6008706" y="3988609"/>
            <a:ext cx="82799" cy="6928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23"/>
          <p:cNvGrpSpPr/>
          <p:nvPr/>
        </p:nvGrpSpPr>
        <p:grpSpPr>
          <a:xfrm>
            <a:off x="4357100" y="857876"/>
            <a:ext cx="1927500" cy="687025"/>
            <a:chOff x="2498125" y="3617575"/>
            <a:chExt cx="1927500" cy="687025"/>
          </a:xfrm>
        </p:grpSpPr>
        <p:grpSp>
          <p:nvGrpSpPr>
            <p:cNvPr id="618" name="Google Shape;618;p23"/>
            <p:cNvGrpSpPr/>
            <p:nvPr/>
          </p:nvGrpSpPr>
          <p:grpSpPr>
            <a:xfrm>
              <a:off x="2498125" y="3617575"/>
              <a:ext cx="1927500" cy="687025"/>
              <a:chOff x="2498125" y="3998575"/>
              <a:chExt cx="1927500" cy="687025"/>
            </a:xfrm>
          </p:grpSpPr>
          <p:sp>
            <p:nvSpPr>
              <p:cNvPr id="619" name="Google Shape;619;p23"/>
              <p:cNvSpPr txBox="1"/>
              <p:nvPr/>
            </p:nvSpPr>
            <p:spPr>
              <a:xfrm>
                <a:off x="2498125" y="4156700"/>
                <a:ext cx="1927500" cy="5289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102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해당 부서</a:t>
                </a:r>
                <a:r>
                  <a:rPr lang="ko" sz="800">
                    <a:solidFill>
                      <a:schemeClr val="dk1"/>
                    </a:solidFill>
                  </a:rPr>
                  <a:t>를 삭제 하시겠습니까?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488319" y="4415000"/>
                <a:ext cx="401100" cy="2160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FFFFFF"/>
                    </a:solidFill>
                  </a:rPr>
                  <a:t>확인</a:t>
                </a:r>
                <a:endParaRPr sz="700">
                  <a:solidFill>
                    <a:srgbClr val="FFFFFF"/>
                  </a:solidFill>
                </a:endParaRPr>
              </a:p>
            </p:txBody>
          </p:sp>
          <p:sp>
            <p:nvSpPr>
              <p:cNvPr id="621" name="Google Shape;621;p23"/>
              <p:cNvSpPr txBox="1"/>
              <p:nvPr/>
            </p:nvSpPr>
            <p:spPr>
              <a:xfrm>
                <a:off x="2498125" y="3998575"/>
                <a:ext cx="1927500" cy="153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Alert  </a:t>
                </a:r>
                <a:r>
                  <a:rPr lang="ko" sz="700"/>
                  <a:t>                                                         X</a:t>
                </a:r>
                <a:endParaRPr sz="700"/>
              </a:p>
            </p:txBody>
          </p:sp>
        </p:grpSp>
        <p:sp>
          <p:nvSpPr>
            <p:cNvPr id="622" name="Google Shape;622;p23"/>
            <p:cNvSpPr/>
            <p:nvPr/>
          </p:nvSpPr>
          <p:spPr>
            <a:xfrm>
              <a:off x="3958128" y="4034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취소</a:t>
              </a:r>
              <a:endParaRPr sz="700">
                <a:solidFill>
                  <a:srgbClr val="FFFFFF"/>
                </a:solidFill>
              </a:endParaRPr>
            </a:p>
          </p:txBody>
        </p:sp>
      </p:grpSp>
      <p:grpSp>
        <p:nvGrpSpPr>
          <p:cNvPr id="623" name="Google Shape;623;p23"/>
          <p:cNvGrpSpPr/>
          <p:nvPr/>
        </p:nvGrpSpPr>
        <p:grpSpPr>
          <a:xfrm>
            <a:off x="4357100" y="1924676"/>
            <a:ext cx="1927500" cy="687025"/>
            <a:chOff x="2498125" y="3998575"/>
            <a:chExt cx="1927500" cy="687025"/>
          </a:xfrm>
        </p:grpSpPr>
        <p:sp>
          <p:nvSpPr>
            <p:cNvPr id="624" name="Google Shape;624;p23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부서</a:t>
              </a:r>
              <a:r>
                <a:rPr lang="ko" sz="800"/>
                <a:t>가 삭제되었습니다. </a:t>
              </a:r>
              <a:endParaRPr sz="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626" name="Google Shape;626;p23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cxnSp>
        <p:nvCxnSpPr>
          <p:cNvPr id="627" name="Google Shape;627;p23"/>
          <p:cNvCxnSpPr/>
          <p:nvPr/>
        </p:nvCxnSpPr>
        <p:spPr>
          <a:xfrm flipH="1" rot="-5400000">
            <a:off x="5054450" y="1734476"/>
            <a:ext cx="37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23"/>
          <p:cNvSpPr txBox="1"/>
          <p:nvPr/>
        </p:nvSpPr>
        <p:spPr>
          <a:xfrm>
            <a:off x="1160250" y="750700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관리자</a:t>
            </a:r>
            <a:endParaRPr b="1" sz="600"/>
          </a:p>
        </p:txBody>
      </p:sp>
      <p:sp>
        <p:nvSpPr>
          <p:cNvPr id="629" name="Google Shape;629;p23"/>
          <p:cNvSpPr txBox="1"/>
          <p:nvPr/>
        </p:nvSpPr>
        <p:spPr>
          <a:xfrm>
            <a:off x="2991766" y="3120674"/>
            <a:ext cx="1066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컨설팅 사업본부2팀</a:t>
            </a:r>
            <a:endParaRPr b="1" sz="400"/>
          </a:p>
        </p:txBody>
      </p:sp>
      <p:sp>
        <p:nvSpPr>
          <p:cNvPr id="630" name="Google Shape;630;p23"/>
          <p:cNvSpPr txBox="1"/>
          <p:nvPr/>
        </p:nvSpPr>
        <p:spPr>
          <a:xfrm>
            <a:off x="3802689" y="3610560"/>
            <a:ext cx="259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5명</a:t>
            </a:r>
            <a:endParaRPr b="1" sz="300"/>
          </a:p>
        </p:txBody>
      </p:sp>
      <p:sp>
        <p:nvSpPr>
          <p:cNvPr id="631" name="Google Shape;631;p23"/>
          <p:cNvSpPr txBox="1"/>
          <p:nvPr/>
        </p:nvSpPr>
        <p:spPr>
          <a:xfrm>
            <a:off x="3031341" y="3372379"/>
            <a:ext cx="572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부서 관리자</a:t>
            </a:r>
            <a:endParaRPr b="1" sz="300"/>
          </a:p>
        </p:txBody>
      </p:sp>
      <p:sp>
        <p:nvSpPr>
          <p:cNvPr id="632" name="Google Shape;632;p23"/>
          <p:cNvSpPr txBox="1"/>
          <p:nvPr/>
        </p:nvSpPr>
        <p:spPr>
          <a:xfrm>
            <a:off x="4555341" y="3372388"/>
            <a:ext cx="572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윤범상 팀장 </a:t>
            </a:r>
            <a:endParaRPr b="1" sz="300"/>
          </a:p>
        </p:txBody>
      </p:sp>
      <p:sp>
        <p:nvSpPr>
          <p:cNvPr id="633" name="Google Shape;633;p23"/>
          <p:cNvSpPr txBox="1"/>
          <p:nvPr/>
        </p:nvSpPr>
        <p:spPr>
          <a:xfrm>
            <a:off x="5317341" y="3372388"/>
            <a:ext cx="572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이근학 차석</a:t>
            </a:r>
            <a:endParaRPr b="1" sz="300"/>
          </a:p>
        </p:txBody>
      </p:sp>
      <p:sp>
        <p:nvSpPr>
          <p:cNvPr id="634" name="Google Shape;634;p23"/>
          <p:cNvSpPr txBox="1"/>
          <p:nvPr/>
        </p:nvSpPr>
        <p:spPr>
          <a:xfrm>
            <a:off x="3793341" y="3372388"/>
            <a:ext cx="572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손근호 이사</a:t>
            </a:r>
            <a:endParaRPr b="1" sz="300"/>
          </a:p>
        </p:txBody>
      </p:sp>
      <p:sp>
        <p:nvSpPr>
          <p:cNvPr id="635" name="Google Shape;635;p23"/>
          <p:cNvSpPr txBox="1"/>
          <p:nvPr/>
        </p:nvSpPr>
        <p:spPr>
          <a:xfrm>
            <a:off x="3031341" y="3594343"/>
            <a:ext cx="572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부서 인원 </a:t>
            </a:r>
            <a:endParaRPr b="1" sz="300"/>
          </a:p>
        </p:txBody>
      </p:sp>
      <p:sp>
        <p:nvSpPr>
          <p:cNvPr id="636" name="Google Shape;636;p23"/>
          <p:cNvSpPr txBox="1"/>
          <p:nvPr/>
        </p:nvSpPr>
        <p:spPr>
          <a:xfrm>
            <a:off x="5722066" y="3154650"/>
            <a:ext cx="4161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활동현황</a:t>
            </a:r>
            <a:endParaRPr b="1" sz="200"/>
          </a:p>
        </p:txBody>
      </p:sp>
      <p:sp>
        <p:nvSpPr>
          <p:cNvPr id="637" name="Google Shape;637;p23"/>
          <p:cNvSpPr txBox="1"/>
          <p:nvPr/>
        </p:nvSpPr>
        <p:spPr>
          <a:xfrm>
            <a:off x="5596148" y="308183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4"/>
          <p:cNvSpPr/>
          <p:nvPr/>
        </p:nvSpPr>
        <p:spPr>
          <a:xfrm>
            <a:off x="159300" y="577225"/>
            <a:ext cx="6276600" cy="7058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4" name="Google Shape;644;p24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# 관리자 - 활동 현황 상세 </a:t>
                      </a:r>
                      <a:r>
                        <a:rPr b="1" lang="ko" sz="800"/>
                        <a:t>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날짜 이동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최초 노출 : 금월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이전 월 ~ 현재 월까지 조회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(금월이었을 때 좌측만 버튼 노출)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뒤로가기 링크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관리자 페이지로 이동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645" name="Google Shape;645;p24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관리자</a:t>
            </a:r>
            <a:endParaRPr b="1" sz="1000"/>
          </a:p>
        </p:txBody>
      </p:sp>
      <p:sp>
        <p:nvSpPr>
          <p:cNvPr id="646" name="Google Shape;646;p24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7" name="Google Shape;647;p24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활동 현황 상세</a:t>
            </a:r>
            <a:endParaRPr b="1" sz="1000"/>
          </a:p>
        </p:txBody>
      </p:sp>
      <p:sp>
        <p:nvSpPr>
          <p:cNvPr id="648" name="Google Shape;648;p24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9" name="Google Shape;649;p24"/>
          <p:cNvSpPr/>
          <p:nvPr/>
        </p:nvSpPr>
        <p:spPr>
          <a:xfrm>
            <a:off x="159300" y="577225"/>
            <a:ext cx="828000" cy="70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4"/>
          <p:cNvSpPr txBox="1"/>
          <p:nvPr/>
        </p:nvSpPr>
        <p:spPr>
          <a:xfrm>
            <a:off x="170689" y="2488759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4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652" name="Google Shape;652;p24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653" name="Google Shape;653;p24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654" name="Google Shape;654;p24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655" name="Google Shape;655;p24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656" name="Google Shape;656;p24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657" name="Google Shape;657;p24"/>
          <p:cNvSpPr/>
          <p:nvPr/>
        </p:nvSpPr>
        <p:spPr>
          <a:xfrm>
            <a:off x="1136825" y="1069875"/>
            <a:ext cx="5187000" cy="246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8" name="Google Shape;658;p24"/>
          <p:cNvGraphicFramePr/>
          <p:nvPr/>
        </p:nvGraphicFramePr>
        <p:xfrm>
          <a:off x="1202902" y="166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1087975"/>
                <a:gridCol w="794100"/>
                <a:gridCol w="794100"/>
                <a:gridCol w="794100"/>
                <a:gridCol w="794100"/>
                <a:gridCol w="794100"/>
              </a:tblGrid>
              <a:tr h="310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컨설팅 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매출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초회미팅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제안미팅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계약미팅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리터칭미팅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컨설팅사업본부 1팀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1억</a:t>
                      </a:r>
                      <a:r>
                        <a:rPr lang="ko" sz="900"/>
                        <a:t>5000만원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컨설팅사업본부 2팀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1억</a:t>
                      </a:r>
                      <a:r>
                        <a:rPr lang="ko" sz="900"/>
                        <a:t>100만원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8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컨설팅사업본부 3팀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80</a:t>
                      </a:r>
                      <a:r>
                        <a:rPr lang="ko" sz="900"/>
                        <a:t>00만원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합계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3억3천100</a:t>
                      </a:r>
                      <a:r>
                        <a:rPr lang="ko" sz="800"/>
                        <a:t>만원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9" name="Google Shape;659;p24"/>
          <p:cNvSpPr txBox="1"/>
          <p:nvPr/>
        </p:nvSpPr>
        <p:spPr>
          <a:xfrm>
            <a:off x="3373523" y="1228475"/>
            <a:ext cx="79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2020년 12월 </a:t>
            </a:r>
            <a:endParaRPr sz="500"/>
          </a:p>
        </p:txBody>
      </p:sp>
      <p:sp>
        <p:nvSpPr>
          <p:cNvPr id="660" name="Google Shape;660;p24"/>
          <p:cNvSpPr txBox="1"/>
          <p:nvPr/>
        </p:nvSpPr>
        <p:spPr>
          <a:xfrm>
            <a:off x="3111159" y="1145526"/>
            <a:ext cx="213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endParaRPr sz="1200"/>
          </a:p>
        </p:txBody>
      </p:sp>
      <p:sp>
        <p:nvSpPr>
          <p:cNvPr id="661" name="Google Shape;661;p24"/>
          <p:cNvSpPr/>
          <p:nvPr/>
        </p:nvSpPr>
        <p:spPr>
          <a:xfrm>
            <a:off x="1202900" y="3871700"/>
            <a:ext cx="5058600" cy="36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4"/>
          <p:cNvSpPr txBox="1"/>
          <p:nvPr/>
        </p:nvSpPr>
        <p:spPr>
          <a:xfrm rot="-10795172">
            <a:off x="4168535" y="1228624"/>
            <a:ext cx="213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endParaRPr sz="1200"/>
          </a:p>
        </p:txBody>
      </p:sp>
      <p:pic>
        <p:nvPicPr>
          <p:cNvPr id="663" name="Google Shape;663;p24" title="차트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963" y="4634375"/>
            <a:ext cx="5058474" cy="312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4" name="Google Shape;664;p24"/>
          <p:cNvGrpSpPr/>
          <p:nvPr/>
        </p:nvGrpSpPr>
        <p:grpSpPr>
          <a:xfrm>
            <a:off x="3263805" y="4160588"/>
            <a:ext cx="1003447" cy="312300"/>
            <a:chOff x="3190800" y="3133363"/>
            <a:chExt cx="1003447" cy="312300"/>
          </a:xfrm>
        </p:grpSpPr>
        <p:sp>
          <p:nvSpPr>
            <p:cNvPr id="665" name="Google Shape;665;p24"/>
            <p:cNvSpPr txBox="1"/>
            <p:nvPr/>
          </p:nvSpPr>
          <p:spPr>
            <a:xfrm>
              <a:off x="3373535" y="3209675"/>
              <a:ext cx="6789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2020년</a:t>
              </a:r>
              <a:endParaRPr sz="400"/>
            </a:p>
          </p:txBody>
        </p:sp>
        <p:sp>
          <p:nvSpPr>
            <p:cNvPr id="666" name="Google Shape;666;p24"/>
            <p:cNvSpPr txBox="1"/>
            <p:nvPr/>
          </p:nvSpPr>
          <p:spPr>
            <a:xfrm>
              <a:off x="3190800" y="3133363"/>
              <a:ext cx="2136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  <p:sp>
          <p:nvSpPr>
            <p:cNvPr id="667" name="Google Shape;667;p24"/>
            <p:cNvSpPr txBox="1"/>
            <p:nvPr/>
          </p:nvSpPr>
          <p:spPr>
            <a:xfrm rot="-10795172">
              <a:off x="3980647" y="3193065"/>
              <a:ext cx="2136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&lt;</a:t>
              </a:r>
              <a:endParaRPr sz="1100"/>
            </a:p>
          </p:txBody>
        </p:sp>
      </p:grpSp>
      <p:grpSp>
        <p:nvGrpSpPr>
          <p:cNvPr id="668" name="Google Shape;668;p24"/>
          <p:cNvGrpSpPr/>
          <p:nvPr/>
        </p:nvGrpSpPr>
        <p:grpSpPr>
          <a:xfrm>
            <a:off x="1381124" y="4027975"/>
            <a:ext cx="795000" cy="304800"/>
            <a:chOff x="1533524" y="3570775"/>
            <a:chExt cx="795000" cy="304800"/>
          </a:xfrm>
        </p:grpSpPr>
        <p:grpSp>
          <p:nvGrpSpPr>
            <p:cNvPr id="669" name="Google Shape;669;p24"/>
            <p:cNvGrpSpPr/>
            <p:nvPr/>
          </p:nvGrpSpPr>
          <p:grpSpPr>
            <a:xfrm>
              <a:off x="1533524" y="3570775"/>
              <a:ext cx="795000" cy="152400"/>
              <a:chOff x="5572124" y="3951775"/>
              <a:chExt cx="795000" cy="152400"/>
            </a:xfrm>
          </p:grpSpPr>
          <p:sp>
            <p:nvSpPr>
              <p:cNvPr id="670" name="Google Shape;670;p24"/>
              <p:cNvSpPr txBox="1"/>
              <p:nvPr/>
            </p:nvSpPr>
            <p:spPr>
              <a:xfrm>
                <a:off x="5572124" y="3951775"/>
                <a:ext cx="795000" cy="152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 매 출 </a:t>
                </a:r>
                <a:endParaRPr b="1" sz="200"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 rot="10800000">
                <a:off x="6237306" y="3988609"/>
                <a:ext cx="82799" cy="69285"/>
              </a:xfrm>
              <a:prstGeom prst="flowChartMerg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2" name="Google Shape;672;p24"/>
            <p:cNvSpPr txBox="1"/>
            <p:nvPr/>
          </p:nvSpPr>
          <p:spPr>
            <a:xfrm>
              <a:off x="1533524" y="3723175"/>
              <a:ext cx="795000" cy="15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미 팅</a:t>
              </a:r>
              <a:endParaRPr b="1" sz="200"/>
            </a:p>
          </p:txBody>
        </p:sp>
      </p:grpSp>
      <p:sp>
        <p:nvSpPr>
          <p:cNvPr id="673" name="Google Shape;673;p24"/>
          <p:cNvSpPr txBox="1"/>
          <p:nvPr/>
        </p:nvSpPr>
        <p:spPr>
          <a:xfrm>
            <a:off x="5691675" y="4634375"/>
            <a:ext cx="488400" cy="1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단위 (억)</a:t>
            </a:r>
            <a:endParaRPr sz="700"/>
          </a:p>
        </p:txBody>
      </p:sp>
      <p:sp>
        <p:nvSpPr>
          <p:cNvPr id="674" name="Google Shape;674;p24"/>
          <p:cNvSpPr txBox="1"/>
          <p:nvPr/>
        </p:nvSpPr>
        <p:spPr>
          <a:xfrm>
            <a:off x="3336695" y="4122087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3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75" name="Google Shape;675;p24"/>
          <p:cNvSpPr txBox="1"/>
          <p:nvPr/>
        </p:nvSpPr>
        <p:spPr>
          <a:xfrm>
            <a:off x="3233948" y="110063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676" name="Google Shape;676;p24"/>
          <p:cNvSpPr txBox="1"/>
          <p:nvPr/>
        </p:nvSpPr>
        <p:spPr>
          <a:xfrm>
            <a:off x="5846494" y="1104675"/>
            <a:ext cx="409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뒤로가기</a:t>
            </a:r>
            <a:endParaRPr b="1" sz="200"/>
          </a:p>
        </p:txBody>
      </p:sp>
      <p:sp>
        <p:nvSpPr>
          <p:cNvPr id="677" name="Google Shape;677;p24"/>
          <p:cNvSpPr txBox="1"/>
          <p:nvPr/>
        </p:nvSpPr>
        <p:spPr>
          <a:xfrm>
            <a:off x="5672348" y="110063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2</a:t>
            </a:r>
            <a:endParaRPr b="1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25"/>
          <p:cNvSpPr/>
          <p:nvPr/>
        </p:nvSpPr>
        <p:spPr>
          <a:xfrm>
            <a:off x="159300" y="577225"/>
            <a:ext cx="6276600" cy="7058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4" name="Google Shape;684;p25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487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# 관리자 - 활동 현황 상세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15575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항목 체크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체크된 항목 차트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체크 해제된 항목은 비노출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355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592450">
                <a:tc gridSpan="2" vMerge="1"/>
                <a:tc hMerge="1" vMerge="1"/>
              </a:tr>
              <a:tr h="454025">
                <a:tc gridSpan="2" vMerge="1"/>
                <a:tc hMerge="1" vMerge="1"/>
              </a:tr>
              <a:tr h="542900">
                <a:tc gridSpan="2" vMerge="1"/>
                <a:tc hMerge="1" vMerge="1"/>
              </a:tr>
            </a:tbl>
          </a:graphicData>
        </a:graphic>
      </p:graphicFrame>
      <p:sp>
        <p:nvSpPr>
          <p:cNvPr id="685" name="Google Shape;685;p25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관리자</a:t>
            </a:r>
            <a:endParaRPr b="1" sz="1000"/>
          </a:p>
        </p:txBody>
      </p:sp>
      <p:sp>
        <p:nvSpPr>
          <p:cNvPr id="686" name="Google Shape;686;p25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87" name="Google Shape;687;p25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활동 현황 상세</a:t>
            </a:r>
            <a:endParaRPr b="1" sz="1000"/>
          </a:p>
        </p:txBody>
      </p:sp>
      <p:sp>
        <p:nvSpPr>
          <p:cNvPr id="688" name="Google Shape;688;p25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89" name="Google Shape;689;p25"/>
          <p:cNvSpPr/>
          <p:nvPr/>
        </p:nvSpPr>
        <p:spPr>
          <a:xfrm>
            <a:off x="159300" y="577225"/>
            <a:ext cx="828000" cy="70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 txBox="1"/>
          <p:nvPr/>
        </p:nvSpPr>
        <p:spPr>
          <a:xfrm>
            <a:off x="170689" y="2488759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 txBox="1"/>
          <p:nvPr/>
        </p:nvSpPr>
        <p:spPr>
          <a:xfrm>
            <a:off x="414077" y="1224246"/>
            <a:ext cx="263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홈</a:t>
            </a:r>
            <a:endParaRPr sz="300"/>
          </a:p>
        </p:txBody>
      </p:sp>
      <p:sp>
        <p:nvSpPr>
          <p:cNvPr id="692" name="Google Shape;692;p25"/>
          <p:cNvSpPr txBox="1"/>
          <p:nvPr/>
        </p:nvSpPr>
        <p:spPr>
          <a:xfrm>
            <a:off x="400827" y="1734394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고객사</a:t>
            </a:r>
            <a:endParaRPr sz="300"/>
          </a:p>
        </p:txBody>
      </p:sp>
      <p:sp>
        <p:nvSpPr>
          <p:cNvPr id="693" name="Google Shape;693;p25"/>
          <p:cNvSpPr txBox="1"/>
          <p:nvPr/>
        </p:nvSpPr>
        <p:spPr>
          <a:xfrm>
            <a:off x="405217" y="1979299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조직</a:t>
            </a:r>
            <a:endParaRPr sz="300"/>
          </a:p>
        </p:txBody>
      </p:sp>
      <p:sp>
        <p:nvSpPr>
          <p:cNvPr id="694" name="Google Shape;694;p25"/>
          <p:cNvSpPr txBox="1"/>
          <p:nvPr/>
        </p:nvSpPr>
        <p:spPr>
          <a:xfrm>
            <a:off x="414077" y="2252255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정보</a:t>
            </a:r>
            <a:endParaRPr sz="300"/>
          </a:p>
        </p:txBody>
      </p:sp>
      <p:sp>
        <p:nvSpPr>
          <p:cNvPr id="695" name="Google Shape;695;p25"/>
          <p:cNvSpPr txBox="1"/>
          <p:nvPr/>
        </p:nvSpPr>
        <p:spPr>
          <a:xfrm>
            <a:off x="414077" y="2531892"/>
            <a:ext cx="4884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관리자</a:t>
            </a:r>
            <a:endParaRPr sz="300"/>
          </a:p>
        </p:txBody>
      </p:sp>
      <p:sp>
        <p:nvSpPr>
          <p:cNvPr id="696" name="Google Shape;696;p25"/>
          <p:cNvSpPr txBox="1"/>
          <p:nvPr/>
        </p:nvSpPr>
        <p:spPr>
          <a:xfrm>
            <a:off x="400827" y="1478325"/>
            <a:ext cx="3741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캘린더</a:t>
            </a:r>
            <a:endParaRPr sz="300"/>
          </a:p>
        </p:txBody>
      </p:sp>
      <p:sp>
        <p:nvSpPr>
          <p:cNvPr id="697" name="Google Shape;697;p25"/>
          <p:cNvSpPr/>
          <p:nvPr/>
        </p:nvSpPr>
        <p:spPr>
          <a:xfrm>
            <a:off x="1136825" y="917475"/>
            <a:ext cx="5187000" cy="246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8" name="Google Shape;698;p25"/>
          <p:cNvGraphicFramePr/>
          <p:nvPr/>
        </p:nvGraphicFramePr>
        <p:xfrm>
          <a:off x="1202902" y="151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1087975"/>
                <a:gridCol w="794100"/>
                <a:gridCol w="794100"/>
                <a:gridCol w="794100"/>
                <a:gridCol w="794100"/>
                <a:gridCol w="794100"/>
              </a:tblGrid>
              <a:tr h="310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컨설팅 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매출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초회미팅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제안미팅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계약미팅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리터칭미팅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컨설팅사업본부 1팀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1억5000만원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컨설팅사업본부 2팀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1억100만원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9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8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컨설팅사업본부 3팀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8000만원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7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7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합계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3억3천100만원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6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9" name="Google Shape;699;p25"/>
          <p:cNvSpPr txBox="1"/>
          <p:nvPr/>
        </p:nvSpPr>
        <p:spPr>
          <a:xfrm>
            <a:off x="3373523" y="1076075"/>
            <a:ext cx="795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2020년 12월 </a:t>
            </a:r>
            <a:endParaRPr sz="500"/>
          </a:p>
        </p:txBody>
      </p:sp>
      <p:sp>
        <p:nvSpPr>
          <p:cNvPr id="700" name="Google Shape;700;p25"/>
          <p:cNvSpPr txBox="1"/>
          <p:nvPr/>
        </p:nvSpPr>
        <p:spPr>
          <a:xfrm>
            <a:off x="3111159" y="993126"/>
            <a:ext cx="213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endParaRPr sz="1200"/>
          </a:p>
        </p:txBody>
      </p:sp>
      <p:sp>
        <p:nvSpPr>
          <p:cNvPr id="701" name="Google Shape;701;p25"/>
          <p:cNvSpPr/>
          <p:nvPr/>
        </p:nvSpPr>
        <p:spPr>
          <a:xfrm>
            <a:off x="1202900" y="3566900"/>
            <a:ext cx="5058600" cy="36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 txBox="1"/>
          <p:nvPr/>
        </p:nvSpPr>
        <p:spPr>
          <a:xfrm rot="-10795172">
            <a:off x="4168535" y="1076224"/>
            <a:ext cx="2136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endParaRPr sz="1200"/>
          </a:p>
        </p:txBody>
      </p:sp>
      <p:grpSp>
        <p:nvGrpSpPr>
          <p:cNvPr id="703" name="Google Shape;703;p25"/>
          <p:cNvGrpSpPr/>
          <p:nvPr/>
        </p:nvGrpSpPr>
        <p:grpSpPr>
          <a:xfrm>
            <a:off x="1205075" y="3595438"/>
            <a:ext cx="5054262" cy="3548219"/>
            <a:chOff x="1267150" y="1055250"/>
            <a:chExt cx="5054262" cy="3548219"/>
          </a:xfrm>
        </p:grpSpPr>
        <p:sp>
          <p:nvSpPr>
            <p:cNvPr id="704" name="Google Shape;704;p25"/>
            <p:cNvSpPr/>
            <p:nvPr/>
          </p:nvSpPr>
          <p:spPr>
            <a:xfrm>
              <a:off x="1267150" y="1055250"/>
              <a:ext cx="5054100" cy="354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25"/>
            <p:cNvGrpSpPr/>
            <p:nvPr/>
          </p:nvGrpSpPr>
          <p:grpSpPr>
            <a:xfrm>
              <a:off x="1381124" y="1096755"/>
              <a:ext cx="795000" cy="152400"/>
              <a:chOff x="5419724" y="3839955"/>
              <a:chExt cx="795000" cy="152400"/>
            </a:xfrm>
          </p:grpSpPr>
          <p:sp>
            <p:nvSpPr>
              <p:cNvPr id="706" name="Google Shape;706;p25"/>
              <p:cNvSpPr txBox="1"/>
              <p:nvPr/>
            </p:nvSpPr>
            <p:spPr>
              <a:xfrm>
                <a:off x="5419724" y="3839955"/>
                <a:ext cx="795000" cy="152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 미 팅 </a:t>
                </a:r>
                <a:endParaRPr b="1" sz="200"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6078269" y="3876789"/>
                <a:ext cx="82799" cy="69285"/>
              </a:xfrm>
              <a:prstGeom prst="flowChartMerg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08" name="Google Shape;708;p25" title="차트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67287" y="1478325"/>
              <a:ext cx="5054124" cy="3125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9" name="Google Shape;709;p25"/>
            <p:cNvSpPr txBox="1"/>
            <p:nvPr/>
          </p:nvSpPr>
          <p:spPr>
            <a:xfrm rot="-2909173">
              <a:off x="2290548" y="1524193"/>
              <a:ext cx="286059" cy="27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ㄴ</a:t>
              </a:r>
              <a:endParaRPr b="1" sz="300"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25"/>
            <p:cNvSpPr txBox="1"/>
            <p:nvPr/>
          </p:nvSpPr>
          <p:spPr>
            <a:xfrm rot="-2909173">
              <a:off x="3002896" y="1524193"/>
              <a:ext cx="286059" cy="27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ㄴ</a:t>
              </a:r>
              <a:endParaRPr b="1" sz="300"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25"/>
            <p:cNvSpPr txBox="1"/>
            <p:nvPr/>
          </p:nvSpPr>
          <p:spPr>
            <a:xfrm rot="-2909173">
              <a:off x="3708606" y="1524193"/>
              <a:ext cx="286059" cy="27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ㄴ</a:t>
              </a:r>
              <a:endParaRPr b="1" sz="300"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25"/>
            <p:cNvSpPr txBox="1"/>
            <p:nvPr/>
          </p:nvSpPr>
          <p:spPr>
            <a:xfrm rot="-2909173">
              <a:off x="4414316" y="1524193"/>
              <a:ext cx="286059" cy="27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ㄴ</a:t>
              </a:r>
              <a:endParaRPr b="1" sz="300">
                <a:solidFill>
                  <a:srgbClr val="FFFFFF"/>
                </a:solidFill>
              </a:endParaRPr>
            </a:p>
          </p:txBody>
        </p:sp>
        <p:grpSp>
          <p:nvGrpSpPr>
            <p:cNvPr id="713" name="Google Shape;713;p25"/>
            <p:cNvGrpSpPr/>
            <p:nvPr/>
          </p:nvGrpSpPr>
          <p:grpSpPr>
            <a:xfrm>
              <a:off x="3263805" y="1188788"/>
              <a:ext cx="1003447" cy="312300"/>
              <a:chOff x="3190800" y="3133363"/>
              <a:chExt cx="1003447" cy="312300"/>
            </a:xfrm>
          </p:grpSpPr>
          <p:sp>
            <p:nvSpPr>
              <p:cNvPr id="714" name="Google Shape;714;p25"/>
              <p:cNvSpPr txBox="1"/>
              <p:nvPr/>
            </p:nvSpPr>
            <p:spPr>
              <a:xfrm>
                <a:off x="3373535" y="3209675"/>
                <a:ext cx="678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/>
                  <a:t>2020년</a:t>
                </a:r>
                <a:endParaRPr sz="400"/>
              </a:p>
            </p:txBody>
          </p:sp>
          <p:sp>
            <p:nvSpPr>
              <p:cNvPr id="715" name="Google Shape;715;p25"/>
              <p:cNvSpPr txBox="1"/>
              <p:nvPr/>
            </p:nvSpPr>
            <p:spPr>
              <a:xfrm>
                <a:off x="3190800" y="3133363"/>
                <a:ext cx="2136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/>
                  <a:t>&lt;</a:t>
                </a:r>
                <a:endParaRPr sz="1100"/>
              </a:p>
            </p:txBody>
          </p:sp>
          <p:sp>
            <p:nvSpPr>
              <p:cNvPr id="716" name="Google Shape;716;p25"/>
              <p:cNvSpPr txBox="1"/>
              <p:nvPr/>
            </p:nvSpPr>
            <p:spPr>
              <a:xfrm rot="-10795172">
                <a:off x="3980647" y="3193065"/>
                <a:ext cx="2136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/>
                  <a:t>&lt;</a:t>
                </a:r>
                <a:endParaRPr sz="1100"/>
              </a:p>
            </p:txBody>
          </p:sp>
        </p:grpSp>
        <p:sp>
          <p:nvSpPr>
            <p:cNvPr id="717" name="Google Shape;717;p25"/>
            <p:cNvSpPr txBox="1"/>
            <p:nvPr/>
          </p:nvSpPr>
          <p:spPr>
            <a:xfrm>
              <a:off x="1312850" y="1649625"/>
              <a:ext cx="488400" cy="1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미팅횟수 </a:t>
              </a:r>
              <a:endParaRPr sz="700"/>
            </a:p>
          </p:txBody>
        </p:sp>
      </p:grpSp>
      <p:sp>
        <p:nvSpPr>
          <p:cNvPr id="718" name="Google Shape;718;p25"/>
          <p:cNvSpPr txBox="1"/>
          <p:nvPr/>
        </p:nvSpPr>
        <p:spPr>
          <a:xfrm>
            <a:off x="4376948" y="3996234"/>
            <a:ext cx="129000" cy="123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1</a:t>
            </a:r>
            <a:endParaRPr b="1" sz="700">
              <a:solidFill>
                <a:srgbClr val="FFFFFF"/>
              </a:solidFill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5846494" y="952275"/>
            <a:ext cx="409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뒤로가기</a:t>
            </a:r>
            <a:endParaRPr b="1" sz="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153238" y="238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{91858A17-6999-4D95-B404-49DEA7E4563A}</a:tableStyleId>
              </a:tblPr>
              <a:tblGrid>
                <a:gridCol w="792975"/>
                <a:gridCol w="1004875"/>
                <a:gridCol w="1166025"/>
                <a:gridCol w="4927625"/>
                <a:gridCol w="946025"/>
              </a:tblGrid>
              <a:tr h="35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Version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Date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Page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0" marB="0" marR="0" marL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Remarks</a:t>
                      </a:r>
                      <a:endParaRPr b="1" sz="12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1.0.0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2020.11.05</a:t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최초배포</a:t>
                      </a:r>
                      <a:endParaRPr b="1" sz="9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최초배포</a:t>
                      </a:r>
                      <a:endParaRPr sz="900"/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1.0.1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2020.12.07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전체</a:t>
                      </a:r>
                      <a:endParaRPr b="1"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디자인 변경으로 인한 수정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1.0.2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2021.01.14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11,12,13</a:t>
                      </a:r>
                      <a:endParaRPr b="1"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000000"/>
                          </a:solidFill>
                        </a:rPr>
                        <a:t>활동현황 상세 추가</a:t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0" marL="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19000" y="2368200"/>
            <a:ext cx="4506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/>
              <a:t>관리자</a:t>
            </a:r>
            <a:r>
              <a:rPr b="1" lang="ko" sz="2800"/>
              <a:t> 페이지 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159300" y="577225"/>
            <a:ext cx="6276600" cy="525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# 관리자 - 내 조직 리스트 페이지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# 관리자 페이지는 블랙, 다이아만 입장가능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다수의 다이아 노출 방안 필요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2. 클릭 시 정보 상세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3. 다이아 추가 버튼 (블랙만 보이게)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담당자 추가 팝업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4. 다이아 제거 버튼 (블랙만 보이게)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클릭 시 alert 등장 후 제거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5. 전체 부서 개수 등장 (미분류는 포함 X)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6. 새 부서 등록하기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7. 부서 목록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미분류 고정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8. 수정, 삭제 버튼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9. 조직 프로젝트 현황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 선택한 조직 전체 인원의 진행 프로젝트 개수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(아직 완료일 없는 프로젝트),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  완료된 프로젝트 개수, 담당자로 등록된 개수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관리자</a:t>
            </a:r>
            <a:endParaRPr b="1" sz="1000"/>
          </a:p>
        </p:txBody>
      </p:sp>
      <p:sp>
        <p:nvSpPr>
          <p:cNvPr id="75" name="Google Shape;75;p16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6" name="Google Shape;76;p16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내 조직 리스트</a:t>
            </a:r>
            <a:endParaRPr b="1" sz="1000"/>
          </a:p>
        </p:txBody>
      </p:sp>
      <p:sp>
        <p:nvSpPr>
          <p:cNvPr id="77" name="Google Shape;77;p16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8" name="Google Shape;78;p16"/>
          <p:cNvSpPr txBox="1"/>
          <p:nvPr/>
        </p:nvSpPr>
        <p:spPr>
          <a:xfrm>
            <a:off x="1160250" y="750700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관리자</a:t>
            </a:r>
            <a:endParaRPr b="1" sz="600"/>
          </a:p>
        </p:txBody>
      </p:sp>
      <p:sp>
        <p:nvSpPr>
          <p:cNvPr id="79" name="Google Shape;79;p16"/>
          <p:cNvSpPr/>
          <p:nvPr/>
        </p:nvSpPr>
        <p:spPr>
          <a:xfrm>
            <a:off x="159300" y="577225"/>
            <a:ext cx="828000" cy="525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1103720" y="3024448"/>
            <a:ext cx="661780" cy="300902"/>
            <a:chOff x="1103720" y="2795848"/>
            <a:chExt cx="661780" cy="300902"/>
          </a:xfrm>
        </p:grpSpPr>
        <p:sp>
          <p:nvSpPr>
            <p:cNvPr id="81" name="Google Shape;81;p16"/>
            <p:cNvSpPr txBox="1"/>
            <p:nvPr/>
          </p:nvSpPr>
          <p:spPr>
            <a:xfrm>
              <a:off x="1103720" y="2795850"/>
              <a:ext cx="602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전체 부서</a:t>
              </a:r>
              <a:endParaRPr b="1" sz="300"/>
            </a:p>
          </p:txBody>
        </p:sp>
        <p:sp>
          <p:nvSpPr>
            <p:cNvPr id="82" name="Google Shape;82;p16"/>
            <p:cNvSpPr txBox="1"/>
            <p:nvPr/>
          </p:nvSpPr>
          <p:spPr>
            <a:xfrm>
              <a:off x="1592100" y="2795848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0</a:t>
              </a:r>
              <a:endParaRPr b="1" sz="300"/>
            </a:p>
          </p:txBody>
        </p:sp>
      </p:grpSp>
      <p:sp>
        <p:nvSpPr>
          <p:cNvPr id="83" name="Google Shape;83;p16"/>
          <p:cNvSpPr txBox="1"/>
          <p:nvPr/>
        </p:nvSpPr>
        <p:spPr>
          <a:xfrm>
            <a:off x="1103705" y="3342166"/>
            <a:ext cx="795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새 부서 등록하기</a:t>
            </a:r>
            <a:endParaRPr b="1" sz="200"/>
          </a:p>
        </p:txBody>
      </p:sp>
      <p:sp>
        <p:nvSpPr>
          <p:cNvPr id="84" name="Google Shape;84;p16"/>
          <p:cNvSpPr/>
          <p:nvPr/>
        </p:nvSpPr>
        <p:spPr>
          <a:xfrm>
            <a:off x="1107625" y="3618500"/>
            <a:ext cx="1723800" cy="7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943550" y="3618500"/>
            <a:ext cx="3265800" cy="7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688249" y="3342175"/>
            <a:ext cx="228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수정</a:t>
            </a:r>
            <a:endParaRPr b="1" sz="200"/>
          </a:p>
        </p:txBody>
      </p:sp>
      <p:sp>
        <p:nvSpPr>
          <p:cNvPr id="87" name="Google Shape;87;p16"/>
          <p:cNvSpPr txBox="1"/>
          <p:nvPr/>
        </p:nvSpPr>
        <p:spPr>
          <a:xfrm>
            <a:off x="5981339" y="3342183"/>
            <a:ext cx="228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sp>
        <p:nvSpPr>
          <p:cNvPr id="88" name="Google Shape;88;p16"/>
          <p:cNvSpPr txBox="1"/>
          <p:nvPr/>
        </p:nvSpPr>
        <p:spPr>
          <a:xfrm>
            <a:off x="2988314" y="3640798"/>
            <a:ext cx="46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미분류</a:t>
            </a:r>
            <a:endParaRPr b="1" sz="300"/>
          </a:p>
        </p:txBody>
      </p:sp>
      <p:sp>
        <p:nvSpPr>
          <p:cNvPr id="89" name="Google Shape;89;p16"/>
          <p:cNvSpPr/>
          <p:nvPr/>
        </p:nvSpPr>
        <p:spPr>
          <a:xfrm>
            <a:off x="3025300" y="3863775"/>
            <a:ext cx="8994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진행 프로젝트  - 건</a:t>
            </a:r>
            <a:endParaRPr sz="700"/>
          </a:p>
        </p:txBody>
      </p:sp>
      <p:sp>
        <p:nvSpPr>
          <p:cNvPr id="90" name="Google Shape;90;p16"/>
          <p:cNvSpPr/>
          <p:nvPr/>
        </p:nvSpPr>
        <p:spPr>
          <a:xfrm>
            <a:off x="4118575" y="3863775"/>
            <a:ext cx="8994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완료 프로젝트 - 건</a:t>
            </a:r>
            <a:endParaRPr sz="700"/>
          </a:p>
        </p:txBody>
      </p:sp>
      <p:sp>
        <p:nvSpPr>
          <p:cNvPr id="91" name="Google Shape;91;p16"/>
          <p:cNvSpPr/>
          <p:nvPr/>
        </p:nvSpPr>
        <p:spPr>
          <a:xfrm>
            <a:off x="5177775" y="3863775"/>
            <a:ext cx="8994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관리 고객사 - 개</a:t>
            </a:r>
            <a:endParaRPr sz="700"/>
          </a:p>
        </p:txBody>
      </p:sp>
      <p:sp>
        <p:nvSpPr>
          <p:cNvPr id="92" name="Google Shape;92;p16"/>
          <p:cNvSpPr/>
          <p:nvPr/>
        </p:nvSpPr>
        <p:spPr>
          <a:xfrm>
            <a:off x="1107625" y="3605175"/>
            <a:ext cx="1723800" cy="2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미분류</a:t>
            </a:r>
            <a:endParaRPr sz="800"/>
          </a:p>
        </p:txBody>
      </p:sp>
      <p:grpSp>
        <p:nvGrpSpPr>
          <p:cNvPr id="93" name="Google Shape;93;p16"/>
          <p:cNvGrpSpPr/>
          <p:nvPr/>
        </p:nvGrpSpPr>
        <p:grpSpPr>
          <a:xfrm>
            <a:off x="1107625" y="4753650"/>
            <a:ext cx="5101500" cy="947700"/>
            <a:chOff x="1111200" y="3920800"/>
            <a:chExt cx="5101500" cy="947700"/>
          </a:xfrm>
        </p:grpSpPr>
        <p:sp>
          <p:nvSpPr>
            <p:cNvPr id="94" name="Google Shape;94;p16"/>
            <p:cNvSpPr/>
            <p:nvPr/>
          </p:nvSpPr>
          <p:spPr>
            <a:xfrm>
              <a:off x="1111200" y="3920800"/>
              <a:ext cx="5098800" cy="94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1267300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직원명</a:t>
              </a:r>
              <a:endParaRPr sz="700"/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2133275" y="3987700"/>
              <a:ext cx="4125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소속부서</a:t>
              </a:r>
              <a:endParaRPr sz="700"/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3062575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연락처</a:t>
              </a:r>
              <a:endParaRPr sz="700"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3758675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이메일</a:t>
              </a:r>
              <a:endParaRPr sz="700"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4421325" y="3987700"/>
              <a:ext cx="4125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생년월일</a:t>
              </a:r>
              <a:endParaRPr sz="700"/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5180575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입사일</a:t>
              </a:r>
              <a:endParaRPr sz="700"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5688250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등급</a:t>
              </a:r>
              <a:endParaRPr sz="700"/>
            </a:p>
          </p:txBody>
        </p:sp>
        <p:cxnSp>
          <p:nvCxnSpPr>
            <p:cNvPr id="102" name="Google Shape;102;p16"/>
            <p:cNvCxnSpPr/>
            <p:nvPr/>
          </p:nvCxnSpPr>
          <p:spPr>
            <a:xfrm>
              <a:off x="1112100" y="4216750"/>
              <a:ext cx="510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" name="Google Shape;103;p16"/>
          <p:cNvSpPr txBox="1"/>
          <p:nvPr/>
        </p:nvSpPr>
        <p:spPr>
          <a:xfrm>
            <a:off x="1180425" y="5134300"/>
            <a:ext cx="2171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999999"/>
                </a:solidFill>
              </a:rPr>
              <a:t>해당 부서에 소속된 임직원이 없습니다.</a:t>
            </a:r>
            <a:endParaRPr sz="700">
              <a:solidFill>
                <a:srgbClr val="999999"/>
              </a:solidFill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175801" y="1224246"/>
            <a:ext cx="795000" cy="1236001"/>
            <a:chOff x="175801" y="1224246"/>
            <a:chExt cx="795000" cy="1236001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175801" y="2246048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6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07" name="Google Shape;107;p16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08" name="Google Shape;108;p16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09" name="Google Shape;109;p16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10" name="Google Shape;110;p16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11" name="Google Shape;111;p16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112" name="Google Shape;112;p16"/>
          <p:cNvGrpSpPr/>
          <p:nvPr/>
        </p:nvGrpSpPr>
        <p:grpSpPr>
          <a:xfrm>
            <a:off x="5572127" y="4485175"/>
            <a:ext cx="572700" cy="152400"/>
            <a:chOff x="5572127" y="3951775"/>
            <a:chExt cx="572700" cy="152400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5572127" y="3951775"/>
              <a:ext cx="572700" cy="15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 직급순</a:t>
              </a:r>
              <a:endParaRPr b="1" sz="200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008706" y="3988609"/>
              <a:ext cx="82799" cy="69285"/>
            </a:xfrm>
            <a:prstGeom prst="flowChartMerg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/>
        </p:nvSpPr>
        <p:spPr>
          <a:xfrm>
            <a:off x="5572127" y="4637575"/>
            <a:ext cx="5727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가나다순</a:t>
            </a:r>
            <a:endParaRPr b="1" sz="200"/>
          </a:p>
        </p:txBody>
      </p:sp>
      <p:sp>
        <p:nvSpPr>
          <p:cNvPr id="116" name="Google Shape;116;p16"/>
          <p:cNvSpPr txBox="1"/>
          <p:nvPr/>
        </p:nvSpPr>
        <p:spPr>
          <a:xfrm>
            <a:off x="5572127" y="4789975"/>
            <a:ext cx="5727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입사일순</a:t>
            </a:r>
            <a:endParaRPr b="1" sz="200"/>
          </a:p>
        </p:txBody>
      </p:sp>
      <p:sp>
        <p:nvSpPr>
          <p:cNvPr id="117" name="Google Shape;117;p16"/>
          <p:cNvSpPr txBox="1"/>
          <p:nvPr/>
        </p:nvSpPr>
        <p:spPr>
          <a:xfrm>
            <a:off x="5572127" y="4942375"/>
            <a:ext cx="572700" cy="15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생년월일순</a:t>
            </a:r>
            <a:endParaRPr b="1" sz="200"/>
          </a:p>
        </p:txBody>
      </p:sp>
      <p:sp>
        <p:nvSpPr>
          <p:cNvPr id="118" name="Google Shape;118;p16"/>
          <p:cNvSpPr txBox="1"/>
          <p:nvPr/>
        </p:nvSpPr>
        <p:spPr>
          <a:xfrm>
            <a:off x="3369322" y="3640800"/>
            <a:ext cx="317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B7B7B7"/>
                </a:solidFill>
              </a:rPr>
              <a:t>0명</a:t>
            </a:r>
            <a:endParaRPr b="1" sz="300">
              <a:solidFill>
                <a:srgbClr val="B7B7B7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103720" y="1417613"/>
            <a:ext cx="602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관리자</a:t>
            </a:r>
            <a:endParaRPr b="1" sz="400"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1107625" y="1737249"/>
            <a:ext cx="1374600" cy="1226351"/>
            <a:chOff x="1107625" y="2651649"/>
            <a:chExt cx="1374600" cy="1226351"/>
          </a:xfrm>
        </p:grpSpPr>
        <p:sp>
          <p:nvSpPr>
            <p:cNvPr id="121" name="Google Shape;121;p16"/>
            <p:cNvSpPr/>
            <p:nvPr/>
          </p:nvSpPr>
          <p:spPr>
            <a:xfrm>
              <a:off x="1107625" y="2780300"/>
              <a:ext cx="1374600" cy="109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539051" y="2651649"/>
              <a:ext cx="521100" cy="236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블랙</a:t>
              </a:r>
              <a:endParaRPr b="1" sz="300"/>
            </a:p>
          </p:txBody>
        </p:sp>
        <p:grpSp>
          <p:nvGrpSpPr>
            <p:cNvPr id="123" name="Google Shape;123;p16"/>
            <p:cNvGrpSpPr/>
            <p:nvPr/>
          </p:nvGrpSpPr>
          <p:grpSpPr>
            <a:xfrm>
              <a:off x="1359550" y="2993335"/>
              <a:ext cx="886800" cy="743213"/>
              <a:chOff x="1207150" y="3013245"/>
              <a:chExt cx="886800" cy="743213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1207150" y="3168157"/>
                <a:ext cx="886800" cy="588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이근웅 대표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4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666666"/>
                    </a:solidFill>
                  </a:rPr>
                  <a:t>  </a:t>
                </a:r>
                <a:r>
                  <a:rPr lang="ko" sz="600">
                    <a:solidFill>
                      <a:srgbClr val="666666"/>
                    </a:solidFill>
                  </a:rPr>
                  <a:t>010-1111-1111</a:t>
                </a:r>
                <a:endParaRPr sz="600">
                  <a:solidFill>
                    <a:srgbClr val="666666"/>
                  </a:solidFill>
                </a:endParaRPr>
              </a:p>
            </p:txBody>
          </p:sp>
          <p:pic>
            <p:nvPicPr>
              <p:cNvPr id="125" name="Google Shape;125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11652"/>
              <a:stretch/>
            </p:blipFill>
            <p:spPr>
              <a:xfrm>
                <a:off x="1509550" y="3013245"/>
                <a:ext cx="282000" cy="291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grpSp>
        <p:nvGrpSpPr>
          <p:cNvPr id="126" name="Google Shape;126;p16"/>
          <p:cNvGrpSpPr/>
          <p:nvPr/>
        </p:nvGrpSpPr>
        <p:grpSpPr>
          <a:xfrm>
            <a:off x="2679925" y="1727897"/>
            <a:ext cx="1945800" cy="1245078"/>
            <a:chOff x="2638450" y="2632934"/>
            <a:chExt cx="1945800" cy="1245078"/>
          </a:xfrm>
        </p:grpSpPr>
        <p:sp>
          <p:nvSpPr>
            <p:cNvPr id="127" name="Google Shape;127;p16"/>
            <p:cNvSpPr/>
            <p:nvPr/>
          </p:nvSpPr>
          <p:spPr>
            <a:xfrm>
              <a:off x="2638450" y="2780313"/>
              <a:ext cx="1945800" cy="109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3348928" y="2632934"/>
              <a:ext cx="521100" cy="236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다이아</a:t>
              </a:r>
              <a:endParaRPr b="1" sz="300"/>
            </a:p>
          </p:txBody>
        </p:sp>
        <p:grpSp>
          <p:nvGrpSpPr>
            <p:cNvPr id="129" name="Google Shape;129;p16"/>
            <p:cNvGrpSpPr/>
            <p:nvPr/>
          </p:nvGrpSpPr>
          <p:grpSpPr>
            <a:xfrm>
              <a:off x="2885810" y="2991263"/>
              <a:ext cx="886800" cy="758375"/>
              <a:chOff x="3260173" y="3054189"/>
              <a:chExt cx="886800" cy="758375"/>
            </a:xfrm>
          </p:grpSpPr>
          <p:sp>
            <p:nvSpPr>
              <p:cNvPr id="130" name="Google Shape;130;p16"/>
              <p:cNvSpPr/>
              <p:nvPr/>
            </p:nvSpPr>
            <p:spPr>
              <a:xfrm>
                <a:off x="3260173" y="3224265"/>
                <a:ext cx="886800" cy="588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이경로 부대표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4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666666"/>
                    </a:solidFill>
                  </a:rPr>
                  <a:t>  </a:t>
                </a:r>
                <a:r>
                  <a:rPr lang="ko" sz="600">
                    <a:solidFill>
                      <a:srgbClr val="666666"/>
                    </a:solidFill>
                  </a:rPr>
                  <a:t>010-1111-1111</a:t>
                </a:r>
                <a:endParaRPr sz="600">
                  <a:solidFill>
                    <a:srgbClr val="666666"/>
                  </a:solidFill>
                </a:endParaRPr>
              </a:p>
            </p:txBody>
          </p:sp>
          <p:pic>
            <p:nvPicPr>
              <p:cNvPr id="131" name="Google Shape;131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557023" y="3054189"/>
                <a:ext cx="293100" cy="308700"/>
              </a:xfrm>
              <a:prstGeom prst="ellipse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grpSp>
          <p:nvGrpSpPr>
            <p:cNvPr id="132" name="Google Shape;132;p16"/>
            <p:cNvGrpSpPr/>
            <p:nvPr/>
          </p:nvGrpSpPr>
          <p:grpSpPr>
            <a:xfrm>
              <a:off x="3972328" y="3297156"/>
              <a:ext cx="228000" cy="223492"/>
              <a:chOff x="4263922" y="3378908"/>
              <a:chExt cx="241500" cy="236700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4263922" y="3378908"/>
                <a:ext cx="241500" cy="236700"/>
              </a:xfrm>
              <a:prstGeom prst="rect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" name="Google Shape;134;p16"/>
              <p:cNvGrpSpPr/>
              <p:nvPr/>
            </p:nvGrpSpPr>
            <p:grpSpPr>
              <a:xfrm>
                <a:off x="4325301" y="3423657"/>
                <a:ext cx="122730" cy="136055"/>
                <a:chOff x="5398831" y="3389307"/>
                <a:chExt cx="241500" cy="236700"/>
              </a:xfrm>
            </p:grpSpPr>
            <p:cxnSp>
              <p:nvCxnSpPr>
                <p:cNvPr id="135" name="Google Shape;135;p16"/>
                <p:cNvCxnSpPr/>
                <p:nvPr/>
              </p:nvCxnSpPr>
              <p:spPr>
                <a:xfrm>
                  <a:off x="5519581" y="3389307"/>
                  <a:ext cx="0" cy="236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6"/>
                <p:cNvCxnSpPr/>
                <p:nvPr/>
              </p:nvCxnSpPr>
              <p:spPr>
                <a:xfrm>
                  <a:off x="5398831" y="3507657"/>
                  <a:ext cx="241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137" name="Google Shape;137;p16"/>
          <p:cNvGrpSpPr/>
          <p:nvPr/>
        </p:nvGrpSpPr>
        <p:grpSpPr>
          <a:xfrm>
            <a:off x="3696488" y="2703568"/>
            <a:ext cx="173401" cy="173401"/>
            <a:chOff x="2856393" y="3869225"/>
            <a:chExt cx="152400" cy="152400"/>
          </a:xfrm>
        </p:grpSpPr>
        <p:sp>
          <p:nvSpPr>
            <p:cNvPr id="138" name="Google Shape;138;p16"/>
            <p:cNvSpPr/>
            <p:nvPr/>
          </p:nvSpPr>
          <p:spPr>
            <a:xfrm>
              <a:off x="2856393" y="3869225"/>
              <a:ext cx="152400" cy="1524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6"/>
            <p:cNvCxnSpPr/>
            <p:nvPr/>
          </p:nvCxnSpPr>
          <p:spPr>
            <a:xfrm>
              <a:off x="2894531" y="3946402"/>
              <a:ext cx="75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" name="Google Shape;140;p16"/>
          <p:cNvSpPr txBox="1"/>
          <p:nvPr/>
        </p:nvSpPr>
        <p:spPr>
          <a:xfrm>
            <a:off x="1043645" y="330589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6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500845" y="300109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5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5615645" y="322969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 8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5539445" y="3776335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9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043645" y="361069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7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3634445" y="216289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2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786845" y="262009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4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3939245" y="231529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3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643845" y="183818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1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/>
          <p:nvPr/>
        </p:nvSpPr>
        <p:spPr>
          <a:xfrm>
            <a:off x="159300" y="577225"/>
            <a:ext cx="6276600" cy="6690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55" name="Google Shape;155;p17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# 관리자 - 가입요청 있을시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1. 요청된 가입자 전체 노출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156" name="Google Shape;156;p17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관리자</a:t>
            </a:r>
            <a:endParaRPr b="1" sz="1000"/>
          </a:p>
        </p:txBody>
      </p:sp>
      <p:sp>
        <p:nvSpPr>
          <p:cNvPr id="157" name="Google Shape;157;p17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8" name="Google Shape;158;p17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가입요청 있을시</a:t>
            </a:r>
            <a:endParaRPr b="1" sz="1000"/>
          </a:p>
        </p:txBody>
      </p:sp>
      <p:sp>
        <p:nvSpPr>
          <p:cNvPr id="159" name="Google Shape;159;p17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424" y="3203026"/>
            <a:ext cx="319200" cy="336000"/>
          </a:xfrm>
          <a:prstGeom prst="ellipse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7"/>
          <p:cNvSpPr txBox="1"/>
          <p:nvPr/>
        </p:nvSpPr>
        <p:spPr>
          <a:xfrm>
            <a:off x="1160250" y="750700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관리자</a:t>
            </a:r>
            <a:endParaRPr b="1" sz="600"/>
          </a:p>
        </p:txBody>
      </p:sp>
      <p:sp>
        <p:nvSpPr>
          <p:cNvPr id="162" name="Google Shape;162;p17"/>
          <p:cNvSpPr/>
          <p:nvPr/>
        </p:nvSpPr>
        <p:spPr>
          <a:xfrm>
            <a:off x="159300" y="577225"/>
            <a:ext cx="828000" cy="669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1064745" y="1250100"/>
            <a:ext cx="620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 가입요청</a:t>
            </a:r>
            <a:endParaRPr b="1" sz="400"/>
          </a:p>
        </p:txBody>
      </p:sp>
      <p:sp>
        <p:nvSpPr>
          <p:cNvPr id="164" name="Google Shape;164;p17"/>
          <p:cNvSpPr txBox="1"/>
          <p:nvPr/>
        </p:nvSpPr>
        <p:spPr>
          <a:xfrm>
            <a:off x="1534300" y="1317206"/>
            <a:ext cx="17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300"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1103720" y="4396050"/>
            <a:ext cx="698160" cy="307535"/>
            <a:chOff x="1103720" y="2795850"/>
            <a:chExt cx="698160" cy="307535"/>
          </a:xfrm>
        </p:grpSpPr>
        <p:sp>
          <p:nvSpPr>
            <p:cNvPr id="166" name="Google Shape;166;p17"/>
            <p:cNvSpPr txBox="1"/>
            <p:nvPr/>
          </p:nvSpPr>
          <p:spPr>
            <a:xfrm>
              <a:off x="1103720" y="2795850"/>
              <a:ext cx="602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전체 부서</a:t>
              </a:r>
              <a:endParaRPr b="1" sz="400"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1628479" y="2802485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0</a:t>
              </a:r>
              <a:endParaRPr b="1" sz="300"/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1103705" y="4713766"/>
            <a:ext cx="795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새 부서 등록하기</a:t>
            </a:r>
            <a:endParaRPr b="1" sz="200"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5688249" y="4713775"/>
            <a:ext cx="521091" cy="152408"/>
            <a:chOff x="5688249" y="2808775"/>
            <a:chExt cx="521091" cy="152408"/>
          </a:xfrm>
        </p:grpSpPr>
        <p:sp>
          <p:nvSpPr>
            <p:cNvPr id="170" name="Google Shape;170;p17"/>
            <p:cNvSpPr txBox="1"/>
            <p:nvPr/>
          </p:nvSpPr>
          <p:spPr>
            <a:xfrm>
              <a:off x="5688249" y="2808775"/>
              <a:ext cx="228000" cy="152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수정</a:t>
              </a:r>
              <a:endParaRPr b="1" sz="200"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5981339" y="2808783"/>
              <a:ext cx="228000" cy="1524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삭제</a:t>
              </a:r>
              <a:endParaRPr b="1" sz="200"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2943550" y="4990100"/>
            <a:ext cx="3265800" cy="750600"/>
            <a:chOff x="2943550" y="3085100"/>
            <a:chExt cx="3265800" cy="750600"/>
          </a:xfrm>
        </p:grpSpPr>
        <p:sp>
          <p:nvSpPr>
            <p:cNvPr id="173" name="Google Shape;173;p17"/>
            <p:cNvSpPr/>
            <p:nvPr/>
          </p:nvSpPr>
          <p:spPr>
            <a:xfrm>
              <a:off x="2943550" y="3085100"/>
              <a:ext cx="3265800" cy="75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2988314" y="3107398"/>
              <a:ext cx="4644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미분류</a:t>
              </a:r>
              <a:endParaRPr b="1" sz="300"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3025300" y="3330375"/>
              <a:ext cx="899400" cy="345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진행 프로젝트  - 건</a:t>
              </a:r>
              <a:endParaRPr sz="700"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118575" y="3330375"/>
              <a:ext cx="899400" cy="345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완료 프로젝트 - 건</a:t>
              </a:r>
              <a:endParaRPr sz="700"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177775" y="3330375"/>
              <a:ext cx="899400" cy="345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관리 고객사 - 개</a:t>
              </a:r>
              <a:endParaRPr sz="700"/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3352123" y="3133443"/>
              <a:ext cx="173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0</a:t>
              </a:r>
              <a:endParaRPr b="1" sz="300"/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1107625" y="4976775"/>
            <a:ext cx="1723800" cy="763925"/>
            <a:chOff x="1107625" y="3071775"/>
            <a:chExt cx="1723800" cy="763925"/>
          </a:xfrm>
        </p:grpSpPr>
        <p:sp>
          <p:nvSpPr>
            <p:cNvPr id="180" name="Google Shape;180;p17"/>
            <p:cNvSpPr/>
            <p:nvPr/>
          </p:nvSpPr>
          <p:spPr>
            <a:xfrm>
              <a:off x="1107625" y="3085100"/>
              <a:ext cx="1723800" cy="750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107625" y="3071775"/>
              <a:ext cx="1723800" cy="2142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미분류</a:t>
              </a:r>
              <a:endParaRPr sz="800"/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175801" y="1224246"/>
            <a:ext cx="795000" cy="1236001"/>
            <a:chOff x="175801" y="1224246"/>
            <a:chExt cx="795000" cy="1236001"/>
          </a:xfrm>
        </p:grpSpPr>
        <p:sp>
          <p:nvSpPr>
            <p:cNvPr id="183" name="Google Shape;183;p17"/>
            <p:cNvSpPr txBox="1"/>
            <p:nvPr/>
          </p:nvSpPr>
          <p:spPr>
            <a:xfrm>
              <a:off x="175801" y="2246048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7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185" name="Google Shape;185;p17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186" name="Google Shape;186;p17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187" name="Google Shape;187;p17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188" name="Google Shape;188;p17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189" name="Google Shape;189;p17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190" name="Google Shape;190;p17"/>
          <p:cNvGrpSpPr/>
          <p:nvPr/>
        </p:nvGrpSpPr>
        <p:grpSpPr>
          <a:xfrm>
            <a:off x="1103997" y="1510622"/>
            <a:ext cx="968100" cy="963600"/>
            <a:chOff x="1113972" y="1807972"/>
            <a:chExt cx="968100" cy="963600"/>
          </a:xfrm>
        </p:grpSpPr>
        <p:sp>
          <p:nvSpPr>
            <p:cNvPr id="191" name="Google Shape;191;p17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194" name="Google Shape;194;p17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197" name="Google Shape;197;p17"/>
          <p:cNvGrpSpPr/>
          <p:nvPr/>
        </p:nvGrpSpPr>
        <p:grpSpPr>
          <a:xfrm>
            <a:off x="2168938" y="1510622"/>
            <a:ext cx="968100" cy="963600"/>
            <a:chOff x="1113972" y="1807972"/>
            <a:chExt cx="968100" cy="963600"/>
          </a:xfrm>
        </p:grpSpPr>
        <p:sp>
          <p:nvSpPr>
            <p:cNvPr id="198" name="Google Shape;198;p17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3234852" y="1515038"/>
            <a:ext cx="968100" cy="963600"/>
            <a:chOff x="1113972" y="1807972"/>
            <a:chExt cx="968100" cy="963600"/>
          </a:xfrm>
        </p:grpSpPr>
        <p:sp>
          <p:nvSpPr>
            <p:cNvPr id="205" name="Google Shape;205;p17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211" name="Google Shape;211;p17"/>
          <p:cNvGrpSpPr/>
          <p:nvPr/>
        </p:nvGrpSpPr>
        <p:grpSpPr>
          <a:xfrm>
            <a:off x="4301652" y="1515038"/>
            <a:ext cx="968100" cy="963600"/>
            <a:chOff x="1113972" y="1807972"/>
            <a:chExt cx="968100" cy="963600"/>
          </a:xfrm>
        </p:grpSpPr>
        <p:sp>
          <p:nvSpPr>
            <p:cNvPr id="212" name="Google Shape;212;p17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214" name="Google Shape;214;p17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218" name="Google Shape;218;p17"/>
          <p:cNvGrpSpPr/>
          <p:nvPr/>
        </p:nvGrpSpPr>
        <p:grpSpPr>
          <a:xfrm>
            <a:off x="1107625" y="5932975"/>
            <a:ext cx="5101500" cy="1216175"/>
            <a:chOff x="1107625" y="3951775"/>
            <a:chExt cx="5101500" cy="1216175"/>
          </a:xfrm>
        </p:grpSpPr>
        <p:grpSp>
          <p:nvGrpSpPr>
            <p:cNvPr id="219" name="Google Shape;219;p17"/>
            <p:cNvGrpSpPr/>
            <p:nvPr/>
          </p:nvGrpSpPr>
          <p:grpSpPr>
            <a:xfrm>
              <a:off x="1107625" y="4220250"/>
              <a:ext cx="5101500" cy="947700"/>
              <a:chOff x="1111200" y="3920800"/>
              <a:chExt cx="5101500" cy="947700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1111200" y="3920800"/>
                <a:ext cx="5098800" cy="94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 txBox="1"/>
              <p:nvPr/>
            </p:nvSpPr>
            <p:spPr>
              <a:xfrm>
                <a:off x="1267300" y="3987700"/>
                <a:ext cx="3159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직원명</a:t>
                </a:r>
                <a:endParaRPr sz="700"/>
              </a:p>
            </p:txBody>
          </p:sp>
          <p:sp>
            <p:nvSpPr>
              <p:cNvPr id="222" name="Google Shape;222;p17"/>
              <p:cNvSpPr txBox="1"/>
              <p:nvPr/>
            </p:nvSpPr>
            <p:spPr>
              <a:xfrm>
                <a:off x="2133275" y="3987700"/>
                <a:ext cx="4125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소속부서</a:t>
                </a:r>
                <a:endParaRPr sz="700"/>
              </a:p>
            </p:txBody>
          </p:sp>
          <p:sp>
            <p:nvSpPr>
              <p:cNvPr id="223" name="Google Shape;223;p17"/>
              <p:cNvSpPr txBox="1"/>
              <p:nvPr/>
            </p:nvSpPr>
            <p:spPr>
              <a:xfrm>
                <a:off x="3062575" y="3987700"/>
                <a:ext cx="3159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연락처</a:t>
                </a:r>
                <a:endParaRPr sz="700"/>
              </a:p>
            </p:txBody>
          </p:sp>
          <p:sp>
            <p:nvSpPr>
              <p:cNvPr id="224" name="Google Shape;224;p17"/>
              <p:cNvSpPr txBox="1"/>
              <p:nvPr/>
            </p:nvSpPr>
            <p:spPr>
              <a:xfrm>
                <a:off x="3758675" y="3987700"/>
                <a:ext cx="3159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이메일</a:t>
                </a:r>
                <a:endParaRPr sz="700"/>
              </a:p>
            </p:txBody>
          </p:sp>
          <p:sp>
            <p:nvSpPr>
              <p:cNvPr id="225" name="Google Shape;225;p17"/>
              <p:cNvSpPr txBox="1"/>
              <p:nvPr/>
            </p:nvSpPr>
            <p:spPr>
              <a:xfrm>
                <a:off x="4421325" y="3987700"/>
                <a:ext cx="4125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생년월일</a:t>
                </a:r>
                <a:endParaRPr sz="700"/>
              </a:p>
            </p:txBody>
          </p:sp>
          <p:sp>
            <p:nvSpPr>
              <p:cNvPr id="226" name="Google Shape;226;p17"/>
              <p:cNvSpPr txBox="1"/>
              <p:nvPr/>
            </p:nvSpPr>
            <p:spPr>
              <a:xfrm>
                <a:off x="5180575" y="3987700"/>
                <a:ext cx="3159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입사일</a:t>
                </a:r>
                <a:endParaRPr sz="700"/>
              </a:p>
            </p:txBody>
          </p:sp>
          <p:sp>
            <p:nvSpPr>
              <p:cNvPr id="227" name="Google Shape;227;p17"/>
              <p:cNvSpPr txBox="1"/>
              <p:nvPr/>
            </p:nvSpPr>
            <p:spPr>
              <a:xfrm>
                <a:off x="5688250" y="3987700"/>
                <a:ext cx="315900" cy="15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등급</a:t>
                </a:r>
                <a:endParaRPr sz="700"/>
              </a:p>
            </p:txBody>
          </p:sp>
          <p:cxnSp>
            <p:nvCxnSpPr>
              <p:cNvPr id="228" name="Google Shape;228;p17"/>
              <p:cNvCxnSpPr/>
              <p:nvPr/>
            </p:nvCxnSpPr>
            <p:spPr>
              <a:xfrm>
                <a:off x="1112100" y="4216750"/>
                <a:ext cx="5100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29" name="Google Shape;229;p17"/>
            <p:cNvSpPr txBox="1"/>
            <p:nvPr/>
          </p:nvSpPr>
          <p:spPr>
            <a:xfrm>
              <a:off x="1180425" y="4600900"/>
              <a:ext cx="21717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999999"/>
                  </a:solidFill>
                </a:rPr>
                <a:t>해당 부서에 소속된 임직원이 없습니다.</a:t>
              </a:r>
              <a:endParaRPr sz="700">
                <a:solidFill>
                  <a:srgbClr val="999999"/>
                </a:solidFill>
              </a:endParaRPr>
            </a:p>
          </p:txBody>
        </p:sp>
        <p:grpSp>
          <p:nvGrpSpPr>
            <p:cNvPr id="230" name="Google Shape;230;p17"/>
            <p:cNvGrpSpPr/>
            <p:nvPr/>
          </p:nvGrpSpPr>
          <p:grpSpPr>
            <a:xfrm>
              <a:off x="5572127" y="3951775"/>
              <a:ext cx="572700" cy="152400"/>
              <a:chOff x="5572127" y="3951775"/>
              <a:chExt cx="572700" cy="152400"/>
            </a:xfrm>
          </p:grpSpPr>
          <p:sp>
            <p:nvSpPr>
              <p:cNvPr id="231" name="Google Shape;231;p17"/>
              <p:cNvSpPr txBox="1"/>
              <p:nvPr/>
            </p:nvSpPr>
            <p:spPr>
              <a:xfrm>
                <a:off x="5572127" y="3951775"/>
                <a:ext cx="572700" cy="152400"/>
              </a:xfrm>
              <a:prstGeom prst="rect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700"/>
                  <a:t>  직급순</a:t>
                </a:r>
                <a:endParaRPr b="1" sz="200"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008706" y="3988609"/>
                <a:ext cx="82799" cy="69285"/>
              </a:xfrm>
              <a:prstGeom prst="flowChartMerg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" name="Google Shape;233;p17"/>
          <p:cNvSpPr txBox="1"/>
          <p:nvPr/>
        </p:nvSpPr>
        <p:spPr>
          <a:xfrm>
            <a:off x="1103720" y="2560613"/>
            <a:ext cx="602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관리자</a:t>
            </a:r>
            <a:endParaRPr b="1" sz="400"/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07625" y="2880249"/>
            <a:ext cx="1374600" cy="1226351"/>
            <a:chOff x="1107625" y="2651649"/>
            <a:chExt cx="1374600" cy="1226351"/>
          </a:xfrm>
        </p:grpSpPr>
        <p:sp>
          <p:nvSpPr>
            <p:cNvPr id="235" name="Google Shape;235;p17"/>
            <p:cNvSpPr/>
            <p:nvPr/>
          </p:nvSpPr>
          <p:spPr>
            <a:xfrm>
              <a:off x="1107625" y="2780300"/>
              <a:ext cx="1374600" cy="109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1539051" y="2651649"/>
              <a:ext cx="521100" cy="236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블랙</a:t>
              </a:r>
              <a:endParaRPr b="1" sz="300"/>
            </a:p>
          </p:txBody>
        </p:sp>
        <p:grpSp>
          <p:nvGrpSpPr>
            <p:cNvPr id="237" name="Google Shape;237;p17"/>
            <p:cNvGrpSpPr/>
            <p:nvPr/>
          </p:nvGrpSpPr>
          <p:grpSpPr>
            <a:xfrm>
              <a:off x="1359550" y="2993335"/>
              <a:ext cx="886800" cy="743213"/>
              <a:chOff x="1207150" y="3013245"/>
              <a:chExt cx="886800" cy="743213"/>
            </a:xfrm>
          </p:grpSpPr>
          <p:sp>
            <p:nvSpPr>
              <p:cNvPr id="238" name="Google Shape;238;p17"/>
              <p:cNvSpPr/>
              <p:nvPr/>
            </p:nvSpPr>
            <p:spPr>
              <a:xfrm>
                <a:off x="1207150" y="3168157"/>
                <a:ext cx="886800" cy="588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이근웅 대표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4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666666"/>
                    </a:solidFill>
                  </a:rPr>
                  <a:t>  </a:t>
                </a:r>
                <a:r>
                  <a:rPr lang="ko" sz="600">
                    <a:solidFill>
                      <a:srgbClr val="666666"/>
                    </a:solidFill>
                  </a:rPr>
                  <a:t>010-1111-1111</a:t>
                </a:r>
                <a:endParaRPr sz="600">
                  <a:solidFill>
                    <a:srgbClr val="666666"/>
                  </a:solidFill>
                </a:endParaRPr>
              </a:p>
            </p:txBody>
          </p:sp>
          <p:pic>
            <p:nvPicPr>
              <p:cNvPr id="239" name="Google Shape;239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11652"/>
              <a:stretch/>
            </p:blipFill>
            <p:spPr>
              <a:xfrm>
                <a:off x="1509550" y="3013245"/>
                <a:ext cx="282000" cy="291600"/>
              </a:xfrm>
              <a:prstGeom prst="ellipse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  <p:grpSp>
        <p:nvGrpSpPr>
          <p:cNvPr id="240" name="Google Shape;240;p17"/>
          <p:cNvGrpSpPr/>
          <p:nvPr/>
        </p:nvGrpSpPr>
        <p:grpSpPr>
          <a:xfrm>
            <a:off x="2679925" y="2870897"/>
            <a:ext cx="1945800" cy="1245078"/>
            <a:chOff x="2638450" y="2632934"/>
            <a:chExt cx="1945800" cy="1245078"/>
          </a:xfrm>
        </p:grpSpPr>
        <p:sp>
          <p:nvSpPr>
            <p:cNvPr id="241" name="Google Shape;241;p17"/>
            <p:cNvSpPr/>
            <p:nvPr/>
          </p:nvSpPr>
          <p:spPr>
            <a:xfrm>
              <a:off x="2638450" y="2780313"/>
              <a:ext cx="1945800" cy="109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3348928" y="2632934"/>
              <a:ext cx="521100" cy="236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다이아</a:t>
              </a:r>
              <a:endParaRPr b="1" sz="300"/>
            </a:p>
          </p:txBody>
        </p:sp>
        <p:grpSp>
          <p:nvGrpSpPr>
            <p:cNvPr id="243" name="Google Shape;243;p17"/>
            <p:cNvGrpSpPr/>
            <p:nvPr/>
          </p:nvGrpSpPr>
          <p:grpSpPr>
            <a:xfrm>
              <a:off x="2885810" y="2991263"/>
              <a:ext cx="886800" cy="758375"/>
              <a:chOff x="3260173" y="3054189"/>
              <a:chExt cx="886800" cy="758375"/>
            </a:xfrm>
          </p:grpSpPr>
          <p:sp>
            <p:nvSpPr>
              <p:cNvPr id="244" name="Google Shape;244;p17"/>
              <p:cNvSpPr/>
              <p:nvPr/>
            </p:nvSpPr>
            <p:spPr>
              <a:xfrm>
                <a:off x="3260173" y="3224265"/>
                <a:ext cx="886800" cy="588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/>
                  <a:t>이경로 부대표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4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rgbClr val="666666"/>
                    </a:solidFill>
                  </a:rPr>
                  <a:t>  </a:t>
                </a:r>
                <a:r>
                  <a:rPr lang="ko" sz="600">
                    <a:solidFill>
                      <a:srgbClr val="666666"/>
                    </a:solidFill>
                  </a:rPr>
                  <a:t>010-1111-1111</a:t>
                </a:r>
                <a:endParaRPr sz="600">
                  <a:solidFill>
                    <a:srgbClr val="666666"/>
                  </a:solidFill>
                </a:endParaRPr>
              </a:p>
            </p:txBody>
          </p:sp>
          <p:pic>
            <p:nvPicPr>
              <p:cNvPr id="245" name="Google Shape;245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557023" y="3054189"/>
                <a:ext cx="293100" cy="308700"/>
              </a:xfrm>
              <a:prstGeom prst="ellipse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grpSp>
          <p:nvGrpSpPr>
            <p:cNvPr id="246" name="Google Shape;246;p17"/>
            <p:cNvGrpSpPr/>
            <p:nvPr/>
          </p:nvGrpSpPr>
          <p:grpSpPr>
            <a:xfrm>
              <a:off x="3972328" y="3297156"/>
              <a:ext cx="228000" cy="223492"/>
              <a:chOff x="4263922" y="3378908"/>
              <a:chExt cx="241500" cy="236700"/>
            </a:xfrm>
          </p:grpSpPr>
          <p:sp>
            <p:nvSpPr>
              <p:cNvPr id="247" name="Google Shape;247;p17"/>
              <p:cNvSpPr/>
              <p:nvPr/>
            </p:nvSpPr>
            <p:spPr>
              <a:xfrm>
                <a:off x="4263922" y="3378908"/>
                <a:ext cx="241500" cy="236700"/>
              </a:xfrm>
              <a:prstGeom prst="rect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8" name="Google Shape;248;p17"/>
              <p:cNvGrpSpPr/>
              <p:nvPr/>
            </p:nvGrpSpPr>
            <p:grpSpPr>
              <a:xfrm>
                <a:off x="4325301" y="3423657"/>
                <a:ext cx="122730" cy="136055"/>
                <a:chOff x="5398831" y="3389307"/>
                <a:chExt cx="241500" cy="236700"/>
              </a:xfrm>
            </p:grpSpPr>
            <p:cxnSp>
              <p:nvCxnSpPr>
                <p:cNvPr id="249" name="Google Shape;249;p17"/>
                <p:cNvCxnSpPr/>
                <p:nvPr/>
              </p:nvCxnSpPr>
              <p:spPr>
                <a:xfrm>
                  <a:off x="5519581" y="3389307"/>
                  <a:ext cx="0" cy="236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0" name="Google Shape;250;p17"/>
                <p:cNvCxnSpPr/>
                <p:nvPr/>
              </p:nvCxnSpPr>
              <p:spPr>
                <a:xfrm>
                  <a:off x="5398831" y="3507657"/>
                  <a:ext cx="241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251" name="Google Shape;251;p17"/>
          <p:cNvGrpSpPr/>
          <p:nvPr/>
        </p:nvGrpSpPr>
        <p:grpSpPr>
          <a:xfrm>
            <a:off x="3696488" y="3846568"/>
            <a:ext cx="173401" cy="173401"/>
            <a:chOff x="2856393" y="3869225"/>
            <a:chExt cx="152400" cy="152400"/>
          </a:xfrm>
        </p:grpSpPr>
        <p:sp>
          <p:nvSpPr>
            <p:cNvPr id="252" name="Google Shape;252;p17"/>
            <p:cNvSpPr/>
            <p:nvPr/>
          </p:nvSpPr>
          <p:spPr>
            <a:xfrm>
              <a:off x="2856393" y="3869225"/>
              <a:ext cx="152400" cy="1524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17"/>
            <p:cNvCxnSpPr/>
            <p:nvPr/>
          </p:nvCxnSpPr>
          <p:spPr>
            <a:xfrm>
              <a:off x="2894531" y="3946402"/>
              <a:ext cx="75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4" name="Google Shape;254;p17"/>
          <p:cNvSpPr txBox="1"/>
          <p:nvPr/>
        </p:nvSpPr>
        <p:spPr>
          <a:xfrm>
            <a:off x="1043645" y="1477096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1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18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# 관리자 - 가입요청 alert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확인 클릭 시 내조직 페이지로 이동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부서 select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등록되어있는 부서 목록 등장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 등록 안되어 있다면 미분류만 등장 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62" name="Google Shape;262;p18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관리자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263" name="Google Shape;263;p18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64" name="Google Shape;264;p18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가입요청 alert</a:t>
            </a:r>
            <a:endParaRPr b="1" sz="1000"/>
          </a:p>
        </p:txBody>
      </p:sp>
      <p:sp>
        <p:nvSpPr>
          <p:cNvPr id="265" name="Google Shape;265;p18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66" name="Google Shape;266;p18"/>
          <p:cNvSpPr txBox="1"/>
          <p:nvPr/>
        </p:nvSpPr>
        <p:spPr>
          <a:xfrm>
            <a:off x="177326" y="1457655"/>
            <a:ext cx="795000" cy="21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8"/>
          <p:cNvGrpSpPr/>
          <p:nvPr/>
        </p:nvGrpSpPr>
        <p:grpSpPr>
          <a:xfrm>
            <a:off x="3408125" y="1989459"/>
            <a:ext cx="2637900" cy="2076900"/>
            <a:chOff x="3408125" y="1989459"/>
            <a:chExt cx="2637900" cy="2076900"/>
          </a:xfrm>
        </p:grpSpPr>
        <p:sp>
          <p:nvSpPr>
            <p:cNvPr id="268" name="Google Shape;268;p18"/>
            <p:cNvSpPr txBox="1"/>
            <p:nvPr/>
          </p:nvSpPr>
          <p:spPr>
            <a:xfrm>
              <a:off x="3408125" y="1989459"/>
              <a:ext cx="2637900" cy="207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가입요청을 반려하시겠습니까?</a:t>
              </a:r>
              <a:endParaRPr sz="9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4343372" y="3413604"/>
              <a:ext cx="767400" cy="293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가입반려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270" name="Google Shape;270;p18"/>
            <p:cNvSpPr txBox="1"/>
            <p:nvPr/>
          </p:nvSpPr>
          <p:spPr>
            <a:xfrm>
              <a:off x="3500675" y="2151400"/>
              <a:ext cx="855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가입요청 반려</a:t>
              </a:r>
              <a:endParaRPr sz="700"/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4299275" y="2464650"/>
              <a:ext cx="855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장호재</a:t>
              </a:r>
              <a:endParaRPr b="1" sz="900"/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4299275" y="2644825"/>
              <a:ext cx="8556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010-1111-3333</a:t>
              </a:r>
              <a:endParaRPr sz="700"/>
            </a:p>
          </p:txBody>
        </p:sp>
      </p:grpSp>
      <p:grpSp>
        <p:nvGrpSpPr>
          <p:cNvPr id="273" name="Google Shape;273;p18"/>
          <p:cNvGrpSpPr/>
          <p:nvPr/>
        </p:nvGrpSpPr>
        <p:grpSpPr>
          <a:xfrm>
            <a:off x="575025" y="1989459"/>
            <a:ext cx="2637900" cy="2076900"/>
            <a:chOff x="3408125" y="1989459"/>
            <a:chExt cx="2637900" cy="2076900"/>
          </a:xfrm>
        </p:grpSpPr>
        <p:sp>
          <p:nvSpPr>
            <p:cNvPr id="274" name="Google Shape;274;p18"/>
            <p:cNvSpPr txBox="1"/>
            <p:nvPr/>
          </p:nvSpPr>
          <p:spPr>
            <a:xfrm>
              <a:off x="3408125" y="1989459"/>
              <a:ext cx="2637900" cy="207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가입요청을 승인하시겠습니까?</a:t>
              </a:r>
              <a:endParaRPr sz="9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4343372" y="3489804"/>
              <a:ext cx="767400" cy="2934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가입승인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276" name="Google Shape;276;p18"/>
            <p:cNvSpPr txBox="1"/>
            <p:nvPr/>
          </p:nvSpPr>
          <p:spPr>
            <a:xfrm>
              <a:off x="3500675" y="2151400"/>
              <a:ext cx="855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가입요청 승인</a:t>
              </a:r>
              <a:endParaRPr sz="700"/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4299275" y="2464650"/>
              <a:ext cx="855600" cy="2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장호재</a:t>
              </a:r>
              <a:endParaRPr b="1" sz="900"/>
            </a:p>
          </p:txBody>
        </p:sp>
        <p:sp>
          <p:nvSpPr>
            <p:cNvPr id="278" name="Google Shape;278;p18"/>
            <p:cNvSpPr txBox="1"/>
            <p:nvPr/>
          </p:nvSpPr>
          <p:spPr>
            <a:xfrm>
              <a:off x="4299275" y="2644825"/>
              <a:ext cx="855600" cy="1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010-1111-3333</a:t>
              </a:r>
              <a:endParaRPr sz="700"/>
            </a:p>
          </p:txBody>
        </p:sp>
      </p:grpSp>
      <p:sp>
        <p:nvSpPr>
          <p:cNvPr id="279" name="Google Shape;279;p18"/>
          <p:cNvSpPr/>
          <p:nvPr/>
        </p:nvSpPr>
        <p:spPr>
          <a:xfrm>
            <a:off x="854625" y="2872950"/>
            <a:ext cx="2078700" cy="23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미분류</a:t>
            </a:r>
            <a:endParaRPr sz="700"/>
          </a:p>
        </p:txBody>
      </p:sp>
      <p:sp>
        <p:nvSpPr>
          <p:cNvPr id="280" name="Google Shape;280;p18"/>
          <p:cNvSpPr/>
          <p:nvPr/>
        </p:nvSpPr>
        <p:spPr>
          <a:xfrm>
            <a:off x="2756718" y="2979926"/>
            <a:ext cx="41950" cy="29175"/>
          </a:xfrm>
          <a:prstGeom prst="flowChartMerg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801806" y="2792355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1</a:t>
            </a:r>
            <a:endParaRPr sz="700">
              <a:solidFill>
                <a:srgbClr val="FFFFFF"/>
              </a:solidFill>
            </a:endParaRPr>
          </a:p>
        </p:txBody>
      </p:sp>
      <p:grpSp>
        <p:nvGrpSpPr>
          <p:cNvPr id="282" name="Google Shape;282;p18"/>
          <p:cNvGrpSpPr/>
          <p:nvPr/>
        </p:nvGrpSpPr>
        <p:grpSpPr>
          <a:xfrm>
            <a:off x="3671300" y="1010276"/>
            <a:ext cx="1927500" cy="687025"/>
            <a:chOff x="2498125" y="3998575"/>
            <a:chExt cx="1927500" cy="687025"/>
          </a:xfrm>
        </p:grpSpPr>
        <p:sp>
          <p:nvSpPr>
            <p:cNvPr id="283" name="Google Shape;283;p1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가입요청이 반려 </a:t>
              </a:r>
              <a:r>
                <a:rPr lang="ko" sz="800"/>
                <a:t>되었습니다. </a:t>
              </a:r>
              <a:endParaRPr sz="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285" name="Google Shape;285;p1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928100" y="1010276"/>
            <a:ext cx="1927500" cy="687025"/>
            <a:chOff x="2498125" y="3998575"/>
            <a:chExt cx="1927500" cy="687025"/>
          </a:xfrm>
        </p:grpSpPr>
        <p:sp>
          <p:nvSpPr>
            <p:cNvPr id="287" name="Google Shape;287;p18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가입요청이 승인 </a:t>
              </a:r>
              <a:r>
                <a:rPr lang="ko" sz="800"/>
                <a:t>되었습니다. </a:t>
              </a:r>
              <a:endParaRPr sz="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289" name="Google Shape;289;p18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9"/>
          <p:cNvSpPr/>
          <p:nvPr/>
        </p:nvSpPr>
        <p:spPr>
          <a:xfrm>
            <a:off x="159300" y="577225"/>
            <a:ext cx="6276600" cy="5347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296" name="Google Shape;296;p19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# 관리자 - 가입요청 승인 후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1. 직급 수정여부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내정보수정 -&gt; 직급 입력여부에 따라 다르게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노출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2. 등급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 처음 등급은 모두 실버 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(부서 관리자 여부에 따라 등업)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297" name="Google Shape;297;p19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관리자</a:t>
            </a:r>
            <a:endParaRPr b="1" sz="1000"/>
          </a:p>
        </p:txBody>
      </p:sp>
      <p:sp>
        <p:nvSpPr>
          <p:cNvPr id="298" name="Google Shape;298;p19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99" name="Google Shape;299;p19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가입요청 승인 후</a:t>
            </a:r>
            <a:endParaRPr b="1" sz="1000"/>
          </a:p>
        </p:txBody>
      </p:sp>
      <p:sp>
        <p:nvSpPr>
          <p:cNvPr id="300" name="Google Shape;300;p19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01" name="Google Shape;301;p19"/>
          <p:cNvSpPr/>
          <p:nvPr/>
        </p:nvSpPr>
        <p:spPr>
          <a:xfrm>
            <a:off x="159300" y="577225"/>
            <a:ext cx="828000" cy="534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1064745" y="1250100"/>
            <a:ext cx="620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가입요청</a:t>
            </a:r>
            <a:endParaRPr b="1" sz="300"/>
          </a:p>
        </p:txBody>
      </p:sp>
      <p:sp>
        <p:nvSpPr>
          <p:cNvPr id="303" name="Google Shape;303;p19"/>
          <p:cNvSpPr txBox="1"/>
          <p:nvPr/>
        </p:nvSpPr>
        <p:spPr>
          <a:xfrm>
            <a:off x="1534300" y="1317206"/>
            <a:ext cx="17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4</a:t>
            </a:r>
            <a:endParaRPr b="1" sz="300"/>
          </a:p>
        </p:txBody>
      </p:sp>
      <p:grpSp>
        <p:nvGrpSpPr>
          <p:cNvPr id="304" name="Google Shape;304;p19"/>
          <p:cNvGrpSpPr/>
          <p:nvPr/>
        </p:nvGrpSpPr>
        <p:grpSpPr>
          <a:xfrm>
            <a:off x="1103720" y="2491048"/>
            <a:ext cx="661780" cy="300902"/>
            <a:chOff x="1103720" y="2795848"/>
            <a:chExt cx="661780" cy="300902"/>
          </a:xfrm>
        </p:grpSpPr>
        <p:sp>
          <p:nvSpPr>
            <p:cNvPr id="305" name="Google Shape;305;p19"/>
            <p:cNvSpPr txBox="1"/>
            <p:nvPr/>
          </p:nvSpPr>
          <p:spPr>
            <a:xfrm>
              <a:off x="1103720" y="2795850"/>
              <a:ext cx="602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전체 부서</a:t>
              </a:r>
              <a:endParaRPr b="1" sz="300"/>
            </a:p>
          </p:txBody>
        </p:sp>
        <p:sp>
          <p:nvSpPr>
            <p:cNvPr id="306" name="Google Shape;306;p19"/>
            <p:cNvSpPr txBox="1"/>
            <p:nvPr/>
          </p:nvSpPr>
          <p:spPr>
            <a:xfrm>
              <a:off x="1592100" y="2795848"/>
              <a:ext cx="1734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/>
                <a:t>0</a:t>
              </a:r>
              <a:endParaRPr b="1" sz="300"/>
            </a:p>
          </p:txBody>
        </p:sp>
      </p:grpSp>
      <p:sp>
        <p:nvSpPr>
          <p:cNvPr id="307" name="Google Shape;307;p19"/>
          <p:cNvSpPr txBox="1"/>
          <p:nvPr/>
        </p:nvSpPr>
        <p:spPr>
          <a:xfrm>
            <a:off x="1103705" y="2808766"/>
            <a:ext cx="795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새 부서 등록하기</a:t>
            </a:r>
            <a:endParaRPr b="1" sz="200"/>
          </a:p>
        </p:txBody>
      </p:sp>
      <p:sp>
        <p:nvSpPr>
          <p:cNvPr id="308" name="Google Shape;308;p19"/>
          <p:cNvSpPr/>
          <p:nvPr/>
        </p:nvSpPr>
        <p:spPr>
          <a:xfrm>
            <a:off x="1107625" y="3085100"/>
            <a:ext cx="1723800" cy="7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2943550" y="3085100"/>
            <a:ext cx="3265800" cy="75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5688249" y="2808775"/>
            <a:ext cx="228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수정</a:t>
            </a:r>
            <a:endParaRPr b="1" sz="200"/>
          </a:p>
        </p:txBody>
      </p:sp>
      <p:sp>
        <p:nvSpPr>
          <p:cNvPr id="311" name="Google Shape;311;p19"/>
          <p:cNvSpPr txBox="1"/>
          <p:nvPr/>
        </p:nvSpPr>
        <p:spPr>
          <a:xfrm>
            <a:off x="5981339" y="2808783"/>
            <a:ext cx="2280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삭제</a:t>
            </a:r>
            <a:endParaRPr b="1" sz="200"/>
          </a:p>
        </p:txBody>
      </p:sp>
      <p:sp>
        <p:nvSpPr>
          <p:cNvPr id="312" name="Google Shape;312;p19"/>
          <p:cNvSpPr txBox="1"/>
          <p:nvPr/>
        </p:nvSpPr>
        <p:spPr>
          <a:xfrm>
            <a:off x="2988314" y="3107398"/>
            <a:ext cx="464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미분류</a:t>
            </a:r>
            <a:endParaRPr b="1" sz="300"/>
          </a:p>
        </p:txBody>
      </p:sp>
      <p:sp>
        <p:nvSpPr>
          <p:cNvPr id="313" name="Google Shape;313;p19"/>
          <p:cNvSpPr/>
          <p:nvPr/>
        </p:nvSpPr>
        <p:spPr>
          <a:xfrm>
            <a:off x="3025300" y="3330375"/>
            <a:ext cx="8994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진행 프로젝트  10 건</a:t>
            </a:r>
            <a:endParaRPr sz="700"/>
          </a:p>
        </p:txBody>
      </p:sp>
      <p:sp>
        <p:nvSpPr>
          <p:cNvPr id="314" name="Google Shape;314;p19"/>
          <p:cNvSpPr/>
          <p:nvPr/>
        </p:nvSpPr>
        <p:spPr>
          <a:xfrm>
            <a:off x="4118575" y="3330375"/>
            <a:ext cx="8994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완료 프로젝트 1,000건</a:t>
            </a:r>
            <a:endParaRPr sz="700"/>
          </a:p>
        </p:txBody>
      </p:sp>
      <p:sp>
        <p:nvSpPr>
          <p:cNvPr id="315" name="Google Shape;315;p19"/>
          <p:cNvSpPr/>
          <p:nvPr/>
        </p:nvSpPr>
        <p:spPr>
          <a:xfrm>
            <a:off x="5177775" y="3330375"/>
            <a:ext cx="899400" cy="34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관리 고객사  30개</a:t>
            </a:r>
            <a:endParaRPr sz="700"/>
          </a:p>
        </p:txBody>
      </p:sp>
      <p:sp>
        <p:nvSpPr>
          <p:cNvPr id="316" name="Google Shape;316;p19"/>
          <p:cNvSpPr txBox="1"/>
          <p:nvPr/>
        </p:nvSpPr>
        <p:spPr>
          <a:xfrm>
            <a:off x="3352126" y="3133450"/>
            <a:ext cx="259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5명</a:t>
            </a:r>
            <a:endParaRPr b="1" sz="300"/>
          </a:p>
        </p:txBody>
      </p:sp>
      <p:sp>
        <p:nvSpPr>
          <p:cNvPr id="317" name="Google Shape;317;p19"/>
          <p:cNvSpPr/>
          <p:nvPr/>
        </p:nvSpPr>
        <p:spPr>
          <a:xfrm>
            <a:off x="1107625" y="3071775"/>
            <a:ext cx="1723800" cy="21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미분류</a:t>
            </a:r>
            <a:endParaRPr sz="800"/>
          </a:p>
        </p:txBody>
      </p:sp>
      <p:grpSp>
        <p:nvGrpSpPr>
          <p:cNvPr id="318" name="Google Shape;318;p19"/>
          <p:cNvGrpSpPr/>
          <p:nvPr/>
        </p:nvGrpSpPr>
        <p:grpSpPr>
          <a:xfrm>
            <a:off x="175801" y="1224246"/>
            <a:ext cx="795000" cy="1236001"/>
            <a:chOff x="175801" y="1224246"/>
            <a:chExt cx="795000" cy="1236001"/>
          </a:xfrm>
        </p:grpSpPr>
        <p:sp>
          <p:nvSpPr>
            <p:cNvPr id="319" name="Google Shape;319;p19"/>
            <p:cNvSpPr txBox="1"/>
            <p:nvPr/>
          </p:nvSpPr>
          <p:spPr>
            <a:xfrm>
              <a:off x="175801" y="2246048"/>
              <a:ext cx="795000" cy="21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19"/>
            <p:cNvGrpSpPr/>
            <p:nvPr/>
          </p:nvGrpSpPr>
          <p:grpSpPr>
            <a:xfrm>
              <a:off x="400827" y="1224246"/>
              <a:ext cx="501708" cy="1222766"/>
              <a:chOff x="361218" y="1335150"/>
              <a:chExt cx="838135" cy="1529987"/>
            </a:xfrm>
          </p:grpSpPr>
          <p:sp>
            <p:nvSpPr>
              <p:cNvPr id="321" name="Google Shape;321;p19"/>
              <p:cNvSpPr txBox="1"/>
              <p:nvPr/>
            </p:nvSpPr>
            <p:spPr>
              <a:xfrm>
                <a:off x="383353" y="1335150"/>
                <a:ext cx="4398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홈</a:t>
                </a:r>
                <a:endParaRPr sz="300"/>
              </a:p>
            </p:txBody>
          </p:sp>
          <p:sp>
            <p:nvSpPr>
              <p:cNvPr id="322" name="Google Shape;322;p19"/>
              <p:cNvSpPr txBox="1"/>
              <p:nvPr/>
            </p:nvSpPr>
            <p:spPr>
              <a:xfrm>
                <a:off x="361218" y="1653066"/>
                <a:ext cx="6249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고객사</a:t>
                </a:r>
                <a:endParaRPr sz="300"/>
              </a:p>
            </p:txBody>
          </p:sp>
          <p:sp>
            <p:nvSpPr>
              <p:cNvPr id="323" name="Google Shape;323;p19"/>
              <p:cNvSpPr txBox="1"/>
              <p:nvPr/>
            </p:nvSpPr>
            <p:spPr>
              <a:xfrm>
                <a:off x="368552" y="1959505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조직</a:t>
                </a:r>
                <a:endParaRPr sz="300"/>
              </a:p>
            </p:txBody>
          </p:sp>
          <p:sp>
            <p:nvSpPr>
              <p:cNvPr id="324" name="Google Shape;324;p19"/>
              <p:cNvSpPr txBox="1"/>
              <p:nvPr/>
            </p:nvSpPr>
            <p:spPr>
              <a:xfrm>
                <a:off x="383353" y="2301040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내 정보</a:t>
                </a:r>
                <a:endParaRPr sz="300"/>
              </a:p>
            </p:txBody>
          </p:sp>
          <p:sp>
            <p:nvSpPr>
              <p:cNvPr id="325" name="Google Shape;325;p19"/>
              <p:cNvSpPr txBox="1"/>
              <p:nvPr/>
            </p:nvSpPr>
            <p:spPr>
              <a:xfrm>
                <a:off x="383353" y="2650937"/>
                <a:ext cx="816000" cy="2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관리자</a:t>
                </a:r>
                <a:endParaRPr sz="300"/>
              </a:p>
            </p:txBody>
          </p:sp>
        </p:grpSp>
      </p:grpSp>
      <p:grpSp>
        <p:nvGrpSpPr>
          <p:cNvPr id="326" name="Google Shape;326;p19"/>
          <p:cNvGrpSpPr/>
          <p:nvPr/>
        </p:nvGrpSpPr>
        <p:grpSpPr>
          <a:xfrm>
            <a:off x="1103997" y="1510622"/>
            <a:ext cx="968100" cy="963600"/>
            <a:chOff x="1113972" y="1807972"/>
            <a:chExt cx="968100" cy="963600"/>
          </a:xfrm>
        </p:grpSpPr>
        <p:sp>
          <p:nvSpPr>
            <p:cNvPr id="327" name="Google Shape;327;p19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329" name="Google Shape;329;p19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330" name="Google Shape;330;p19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333" name="Google Shape;333;p19"/>
          <p:cNvGrpSpPr/>
          <p:nvPr/>
        </p:nvGrpSpPr>
        <p:grpSpPr>
          <a:xfrm>
            <a:off x="2168938" y="1510622"/>
            <a:ext cx="968100" cy="963600"/>
            <a:chOff x="1113972" y="1807972"/>
            <a:chExt cx="968100" cy="963600"/>
          </a:xfrm>
        </p:grpSpPr>
        <p:sp>
          <p:nvSpPr>
            <p:cNvPr id="334" name="Google Shape;334;p19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336" name="Google Shape;336;p19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337" name="Google Shape;337;p19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340" name="Google Shape;340;p19"/>
          <p:cNvGrpSpPr/>
          <p:nvPr/>
        </p:nvGrpSpPr>
        <p:grpSpPr>
          <a:xfrm>
            <a:off x="3234852" y="1515038"/>
            <a:ext cx="968100" cy="963600"/>
            <a:chOff x="1113972" y="1807972"/>
            <a:chExt cx="968100" cy="963600"/>
          </a:xfrm>
        </p:grpSpPr>
        <p:sp>
          <p:nvSpPr>
            <p:cNvPr id="341" name="Google Shape;341;p19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343" name="Google Shape;343;p19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344" name="Google Shape;344;p19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347" name="Google Shape;347;p19"/>
          <p:cNvGrpSpPr/>
          <p:nvPr/>
        </p:nvGrpSpPr>
        <p:grpSpPr>
          <a:xfrm>
            <a:off x="4301652" y="1515038"/>
            <a:ext cx="968100" cy="963600"/>
            <a:chOff x="1113972" y="1807972"/>
            <a:chExt cx="968100" cy="963600"/>
          </a:xfrm>
        </p:grpSpPr>
        <p:sp>
          <p:nvSpPr>
            <p:cNvPr id="348" name="Google Shape;348;p19"/>
            <p:cNvSpPr/>
            <p:nvPr/>
          </p:nvSpPr>
          <p:spPr>
            <a:xfrm>
              <a:off x="1113972" y="1807972"/>
              <a:ext cx="968100" cy="96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 txBox="1"/>
            <p:nvPr/>
          </p:nvSpPr>
          <p:spPr>
            <a:xfrm>
              <a:off x="1234488" y="2095383"/>
              <a:ext cx="5238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/>
                <a:t>함현승 </a:t>
              </a:r>
              <a:endParaRPr b="1" sz="400"/>
            </a:p>
          </p:txBody>
        </p:sp>
        <p:sp>
          <p:nvSpPr>
            <p:cNvPr id="350" name="Google Shape;350;p19"/>
            <p:cNvSpPr txBox="1"/>
            <p:nvPr/>
          </p:nvSpPr>
          <p:spPr>
            <a:xfrm>
              <a:off x="1169450" y="1842375"/>
              <a:ext cx="523800" cy="1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/>
                <a:t>2020-10-10 </a:t>
              </a:r>
              <a:endParaRPr b="1" sz="600"/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1234499" y="2297800"/>
              <a:ext cx="523800" cy="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010-1111-1111</a:t>
              </a:r>
              <a:endParaRPr sz="2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1202300" y="2505148"/>
              <a:ext cx="368400" cy="1749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FFFF"/>
                  </a:solidFill>
                </a:rPr>
                <a:t>승인</a:t>
              </a:r>
              <a:endParaRPr sz="600">
                <a:solidFill>
                  <a:srgbClr val="FFFFFF"/>
                </a:solidFill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1647450" y="2505148"/>
              <a:ext cx="368400" cy="174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rgbClr val="FF0000"/>
                  </a:solidFill>
                </a:rPr>
                <a:t>반려</a:t>
              </a:r>
              <a:endParaRPr sz="600">
                <a:solidFill>
                  <a:srgbClr val="FF0000"/>
                </a:solidFill>
              </a:endParaRPr>
            </a:p>
          </p:txBody>
        </p:sp>
      </p:grpSp>
      <p:grpSp>
        <p:nvGrpSpPr>
          <p:cNvPr id="354" name="Google Shape;354;p19"/>
          <p:cNvGrpSpPr/>
          <p:nvPr/>
        </p:nvGrpSpPr>
        <p:grpSpPr>
          <a:xfrm>
            <a:off x="1111200" y="4225600"/>
            <a:ext cx="5101500" cy="1315500"/>
            <a:chOff x="1111200" y="3920800"/>
            <a:chExt cx="5101500" cy="1315500"/>
          </a:xfrm>
        </p:grpSpPr>
        <p:sp>
          <p:nvSpPr>
            <p:cNvPr id="355" name="Google Shape;355;p19"/>
            <p:cNvSpPr/>
            <p:nvPr/>
          </p:nvSpPr>
          <p:spPr>
            <a:xfrm>
              <a:off x="1111200" y="3920800"/>
              <a:ext cx="5098800" cy="1315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 txBox="1"/>
            <p:nvPr/>
          </p:nvSpPr>
          <p:spPr>
            <a:xfrm>
              <a:off x="1267300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직원명</a:t>
              </a:r>
              <a:endParaRPr sz="700"/>
            </a:p>
          </p:txBody>
        </p:sp>
        <p:sp>
          <p:nvSpPr>
            <p:cNvPr id="357" name="Google Shape;357;p19"/>
            <p:cNvSpPr txBox="1"/>
            <p:nvPr/>
          </p:nvSpPr>
          <p:spPr>
            <a:xfrm>
              <a:off x="2133275" y="3987700"/>
              <a:ext cx="4125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소속부서</a:t>
              </a:r>
              <a:endParaRPr sz="700"/>
            </a:p>
          </p:txBody>
        </p:sp>
        <p:sp>
          <p:nvSpPr>
            <p:cNvPr id="358" name="Google Shape;358;p19"/>
            <p:cNvSpPr txBox="1"/>
            <p:nvPr/>
          </p:nvSpPr>
          <p:spPr>
            <a:xfrm>
              <a:off x="3062575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연락처</a:t>
              </a:r>
              <a:endParaRPr sz="700"/>
            </a:p>
          </p:txBody>
        </p:sp>
        <p:sp>
          <p:nvSpPr>
            <p:cNvPr id="359" name="Google Shape;359;p19"/>
            <p:cNvSpPr txBox="1"/>
            <p:nvPr/>
          </p:nvSpPr>
          <p:spPr>
            <a:xfrm>
              <a:off x="3758675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이메일</a:t>
              </a:r>
              <a:endParaRPr sz="700"/>
            </a:p>
          </p:txBody>
        </p:sp>
        <p:sp>
          <p:nvSpPr>
            <p:cNvPr id="360" name="Google Shape;360;p19"/>
            <p:cNvSpPr txBox="1"/>
            <p:nvPr/>
          </p:nvSpPr>
          <p:spPr>
            <a:xfrm>
              <a:off x="4421325" y="3987700"/>
              <a:ext cx="4125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생년월일</a:t>
              </a:r>
              <a:endParaRPr sz="700"/>
            </a:p>
          </p:txBody>
        </p:sp>
        <p:sp>
          <p:nvSpPr>
            <p:cNvPr id="361" name="Google Shape;361;p19"/>
            <p:cNvSpPr txBox="1"/>
            <p:nvPr/>
          </p:nvSpPr>
          <p:spPr>
            <a:xfrm>
              <a:off x="5180575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입사일</a:t>
              </a:r>
              <a:endParaRPr sz="700"/>
            </a:p>
          </p:txBody>
        </p:sp>
        <p:sp>
          <p:nvSpPr>
            <p:cNvPr id="362" name="Google Shape;362;p19"/>
            <p:cNvSpPr txBox="1"/>
            <p:nvPr/>
          </p:nvSpPr>
          <p:spPr>
            <a:xfrm>
              <a:off x="5688250" y="3987700"/>
              <a:ext cx="3159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등급</a:t>
              </a:r>
              <a:endParaRPr sz="700"/>
            </a:p>
          </p:txBody>
        </p:sp>
        <p:cxnSp>
          <p:nvCxnSpPr>
            <p:cNvPr id="363" name="Google Shape;363;p19"/>
            <p:cNvCxnSpPr/>
            <p:nvPr/>
          </p:nvCxnSpPr>
          <p:spPr>
            <a:xfrm>
              <a:off x="1112100" y="4216750"/>
              <a:ext cx="510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" name="Google Shape;364;p19"/>
            <p:cNvSpPr txBox="1"/>
            <p:nvPr/>
          </p:nvSpPr>
          <p:spPr>
            <a:xfrm>
              <a:off x="1218875" y="4292500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윤범상 팀장</a:t>
              </a:r>
              <a:endParaRPr sz="700"/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1218875" y="4471379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이근학 차석</a:t>
              </a:r>
              <a:endParaRPr sz="700"/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1218875" y="4653641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  배병문 </a:t>
              </a:r>
              <a:endParaRPr sz="700"/>
            </a:p>
          </p:txBody>
        </p:sp>
        <p:sp>
          <p:nvSpPr>
            <p:cNvPr id="367" name="Google Shape;367;p19"/>
            <p:cNvSpPr txBox="1"/>
            <p:nvPr/>
          </p:nvSpPr>
          <p:spPr>
            <a:xfrm>
              <a:off x="1218875" y="4806041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  오연지 </a:t>
              </a:r>
              <a:endParaRPr sz="700"/>
            </a:p>
          </p:txBody>
        </p:sp>
        <p:sp>
          <p:nvSpPr>
            <p:cNvPr id="368" name="Google Shape;368;p19"/>
            <p:cNvSpPr txBox="1"/>
            <p:nvPr/>
          </p:nvSpPr>
          <p:spPr>
            <a:xfrm>
              <a:off x="1218875" y="4984920"/>
              <a:ext cx="5466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  최선호 </a:t>
              </a:r>
              <a:endParaRPr sz="700"/>
            </a:p>
          </p:txBody>
        </p:sp>
        <p:sp>
          <p:nvSpPr>
            <p:cNvPr id="369" name="Google Shape;369;p19"/>
            <p:cNvSpPr txBox="1"/>
            <p:nvPr/>
          </p:nvSpPr>
          <p:spPr>
            <a:xfrm>
              <a:off x="1932025" y="4293400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미분류</a:t>
              </a:r>
              <a:endParaRPr sz="700"/>
            </a:p>
          </p:txBody>
        </p:sp>
        <p:sp>
          <p:nvSpPr>
            <p:cNvPr id="370" name="Google Shape;370;p19"/>
            <p:cNvSpPr txBox="1"/>
            <p:nvPr/>
          </p:nvSpPr>
          <p:spPr>
            <a:xfrm>
              <a:off x="5732200" y="42934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실버</a:t>
              </a:r>
              <a:endParaRPr sz="700"/>
            </a:p>
          </p:txBody>
        </p:sp>
        <p:sp>
          <p:nvSpPr>
            <p:cNvPr id="371" name="Google Shape;371;p19"/>
            <p:cNvSpPr txBox="1"/>
            <p:nvPr/>
          </p:nvSpPr>
          <p:spPr>
            <a:xfrm>
              <a:off x="3014150" y="4293400"/>
              <a:ext cx="23409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본인정보 목록…. </a:t>
              </a:r>
              <a:endParaRPr sz="700"/>
            </a:p>
          </p:txBody>
        </p:sp>
        <p:sp>
          <p:nvSpPr>
            <p:cNvPr id="372" name="Google Shape;372;p19"/>
            <p:cNvSpPr txBox="1"/>
            <p:nvPr/>
          </p:nvSpPr>
          <p:spPr>
            <a:xfrm>
              <a:off x="1932025" y="4445800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미분류</a:t>
              </a:r>
              <a:endParaRPr sz="700"/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1932025" y="4637918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미분류</a:t>
              </a:r>
              <a:endParaRPr sz="700"/>
            </a:p>
          </p:txBody>
        </p:sp>
        <p:sp>
          <p:nvSpPr>
            <p:cNvPr id="374" name="Google Shape;374;p19"/>
            <p:cNvSpPr txBox="1"/>
            <p:nvPr/>
          </p:nvSpPr>
          <p:spPr>
            <a:xfrm>
              <a:off x="1932025" y="4826800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미분류</a:t>
              </a:r>
              <a:endParaRPr sz="700"/>
            </a:p>
          </p:txBody>
        </p:sp>
        <p:sp>
          <p:nvSpPr>
            <p:cNvPr id="375" name="Google Shape;375;p19"/>
            <p:cNvSpPr txBox="1"/>
            <p:nvPr/>
          </p:nvSpPr>
          <p:spPr>
            <a:xfrm>
              <a:off x="1932025" y="4979200"/>
              <a:ext cx="8994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미분류</a:t>
              </a:r>
              <a:endParaRPr sz="700"/>
            </a:p>
          </p:txBody>
        </p:sp>
        <p:sp>
          <p:nvSpPr>
            <p:cNvPr id="376" name="Google Shape;376;p19"/>
            <p:cNvSpPr txBox="1"/>
            <p:nvPr/>
          </p:nvSpPr>
          <p:spPr>
            <a:xfrm>
              <a:off x="5732200" y="44458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실버</a:t>
              </a:r>
              <a:endParaRPr sz="700"/>
            </a:p>
          </p:txBody>
        </p:sp>
        <p:sp>
          <p:nvSpPr>
            <p:cNvPr id="377" name="Google Shape;377;p19"/>
            <p:cNvSpPr txBox="1"/>
            <p:nvPr/>
          </p:nvSpPr>
          <p:spPr>
            <a:xfrm>
              <a:off x="5732200" y="45982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실버</a:t>
              </a:r>
              <a:endParaRPr sz="700"/>
            </a:p>
          </p:txBody>
        </p:sp>
        <p:sp>
          <p:nvSpPr>
            <p:cNvPr id="378" name="Google Shape;378;p19"/>
            <p:cNvSpPr txBox="1"/>
            <p:nvPr/>
          </p:nvSpPr>
          <p:spPr>
            <a:xfrm>
              <a:off x="5732200" y="47506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실버</a:t>
              </a:r>
              <a:endParaRPr sz="700"/>
            </a:p>
          </p:txBody>
        </p:sp>
        <p:sp>
          <p:nvSpPr>
            <p:cNvPr id="379" name="Google Shape;379;p19"/>
            <p:cNvSpPr txBox="1"/>
            <p:nvPr/>
          </p:nvSpPr>
          <p:spPr>
            <a:xfrm>
              <a:off x="5732200" y="4903000"/>
              <a:ext cx="228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실버</a:t>
              </a:r>
              <a:endParaRPr sz="700"/>
            </a:p>
          </p:txBody>
        </p:sp>
      </p:grpSp>
      <p:sp>
        <p:nvSpPr>
          <p:cNvPr id="380" name="Google Shape;380;p19"/>
          <p:cNvSpPr txBox="1"/>
          <p:nvPr/>
        </p:nvSpPr>
        <p:spPr>
          <a:xfrm>
            <a:off x="5572127" y="3951775"/>
            <a:ext cx="572700" cy="15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  직급순</a:t>
            </a:r>
            <a:endParaRPr b="1" sz="200"/>
          </a:p>
        </p:txBody>
      </p:sp>
      <p:sp>
        <p:nvSpPr>
          <p:cNvPr id="381" name="Google Shape;381;p19"/>
          <p:cNvSpPr/>
          <p:nvPr/>
        </p:nvSpPr>
        <p:spPr>
          <a:xfrm>
            <a:off x="6008706" y="3988609"/>
            <a:ext cx="82799" cy="69285"/>
          </a:xfrm>
          <a:prstGeom prst="flowChartMerg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 txBox="1"/>
          <p:nvPr/>
        </p:nvSpPr>
        <p:spPr>
          <a:xfrm>
            <a:off x="5678606" y="4468755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2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83" name="Google Shape;383;p19"/>
          <p:cNvSpPr txBox="1"/>
          <p:nvPr/>
        </p:nvSpPr>
        <p:spPr>
          <a:xfrm>
            <a:off x="1487606" y="4488614"/>
            <a:ext cx="98400" cy="107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FFFF"/>
                </a:solidFill>
              </a:rPr>
              <a:t>1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1535775" y="4607300"/>
            <a:ext cx="259500" cy="34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 txBox="1"/>
          <p:nvPr/>
        </p:nvSpPr>
        <p:spPr>
          <a:xfrm>
            <a:off x="1160250" y="750700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관리자</a:t>
            </a:r>
            <a:endParaRPr b="1"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0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2" name="Google Shape;392;p20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# 관리자 - 새 부서 등록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# 관리자, 부서원 추가 팝업 다음페이지 참고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393" name="Google Shape;393;p20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관리자</a:t>
            </a:r>
            <a:r>
              <a:rPr b="1" lang="ko" sz="1000"/>
              <a:t> </a:t>
            </a:r>
            <a:endParaRPr b="1" sz="1000"/>
          </a:p>
        </p:txBody>
      </p:sp>
      <p:sp>
        <p:nvSpPr>
          <p:cNvPr id="394" name="Google Shape;394;p20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5" name="Google Shape;395;p20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새 부서 등록</a:t>
            </a:r>
            <a:endParaRPr b="1" sz="1000"/>
          </a:p>
        </p:txBody>
      </p:sp>
      <p:sp>
        <p:nvSpPr>
          <p:cNvPr id="396" name="Google Shape;396;p20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7" name="Google Shape;397;p20"/>
          <p:cNvSpPr/>
          <p:nvPr/>
        </p:nvSpPr>
        <p:spPr>
          <a:xfrm>
            <a:off x="1128050" y="1134900"/>
            <a:ext cx="5085000" cy="298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1160346" y="1313056"/>
            <a:ext cx="1003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필수정보</a:t>
            </a:r>
            <a:endParaRPr b="1" sz="300"/>
          </a:p>
        </p:txBody>
      </p:sp>
      <p:grpSp>
        <p:nvGrpSpPr>
          <p:cNvPr id="399" name="Google Shape;399;p20"/>
          <p:cNvGrpSpPr/>
          <p:nvPr/>
        </p:nvGrpSpPr>
        <p:grpSpPr>
          <a:xfrm>
            <a:off x="2443789" y="1281429"/>
            <a:ext cx="3387183" cy="479946"/>
            <a:chOff x="1710374" y="1689757"/>
            <a:chExt cx="3730788" cy="479946"/>
          </a:xfrm>
        </p:grpSpPr>
        <p:sp>
          <p:nvSpPr>
            <p:cNvPr id="400" name="Google Shape;400;p20"/>
            <p:cNvSpPr txBox="1"/>
            <p:nvPr/>
          </p:nvSpPr>
          <p:spPr>
            <a:xfrm>
              <a:off x="1713662" y="1955503"/>
              <a:ext cx="3727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  </a:t>
              </a:r>
              <a:r>
                <a:rPr b="1" lang="ko" sz="800">
                  <a:solidFill>
                    <a:srgbClr val="999999"/>
                  </a:solidFill>
                </a:rPr>
                <a:t>부서명을 입력하세요</a:t>
              </a:r>
              <a:r>
                <a:rPr b="1" lang="ko" sz="800">
                  <a:solidFill>
                    <a:srgbClr val="999999"/>
                  </a:solidFill>
                </a:rPr>
                <a:t> </a:t>
              </a:r>
              <a:endParaRPr b="1" sz="800">
                <a:solidFill>
                  <a:srgbClr val="999999"/>
                </a:solidFill>
              </a:endParaRPr>
            </a:p>
          </p:txBody>
        </p:sp>
        <p:sp>
          <p:nvSpPr>
            <p:cNvPr id="401" name="Google Shape;401;p20"/>
            <p:cNvSpPr txBox="1"/>
            <p:nvPr/>
          </p:nvSpPr>
          <p:spPr>
            <a:xfrm>
              <a:off x="1710374" y="16897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부서</a:t>
              </a:r>
              <a:r>
                <a:rPr b="1" lang="ko" sz="700"/>
                <a:t>명</a:t>
              </a:r>
              <a:endParaRPr b="1" sz="700"/>
            </a:p>
          </p:txBody>
        </p:sp>
      </p:grpSp>
      <p:sp>
        <p:nvSpPr>
          <p:cNvPr id="402" name="Google Shape;402;p20"/>
          <p:cNvSpPr txBox="1"/>
          <p:nvPr/>
        </p:nvSpPr>
        <p:spPr>
          <a:xfrm>
            <a:off x="5243050" y="3792750"/>
            <a:ext cx="737400" cy="21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새 부서</a:t>
            </a:r>
            <a:r>
              <a:rPr b="1" lang="ko" sz="700">
                <a:solidFill>
                  <a:srgbClr val="FFFFFF"/>
                </a:solidFill>
              </a:rPr>
              <a:t> 등록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403" name="Google Shape;403;p20"/>
          <p:cNvGrpSpPr/>
          <p:nvPr/>
        </p:nvGrpSpPr>
        <p:grpSpPr>
          <a:xfrm>
            <a:off x="2443800" y="1885146"/>
            <a:ext cx="2365910" cy="868080"/>
            <a:chOff x="1704274" y="2269291"/>
            <a:chExt cx="2616000" cy="563067"/>
          </a:xfrm>
        </p:grpSpPr>
        <p:sp>
          <p:nvSpPr>
            <p:cNvPr id="404" name="Google Shape;404;p20"/>
            <p:cNvSpPr txBox="1"/>
            <p:nvPr/>
          </p:nvSpPr>
          <p:spPr>
            <a:xfrm>
              <a:off x="1704274" y="2418058"/>
              <a:ext cx="2616000" cy="41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저장하기</a:t>
              </a:r>
              <a:endParaRPr b="1" sz="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405" name="Google Shape;405;p20"/>
            <p:cNvSpPr txBox="1"/>
            <p:nvPr/>
          </p:nvSpPr>
          <p:spPr>
            <a:xfrm>
              <a:off x="1704274" y="2269291"/>
              <a:ext cx="653100" cy="1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부서 관리자</a:t>
              </a:r>
              <a:endParaRPr b="1" sz="700"/>
            </a:p>
          </p:txBody>
        </p:sp>
      </p:grpSp>
      <p:sp>
        <p:nvSpPr>
          <p:cNvPr id="406" name="Google Shape;406;p20"/>
          <p:cNvSpPr txBox="1"/>
          <p:nvPr/>
        </p:nvSpPr>
        <p:spPr>
          <a:xfrm>
            <a:off x="5002975" y="2190600"/>
            <a:ext cx="8280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관리자</a:t>
            </a:r>
            <a:r>
              <a:rPr b="1" lang="ko" sz="700">
                <a:solidFill>
                  <a:srgbClr val="FFFFFF"/>
                </a:solidFill>
              </a:rPr>
              <a:t>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1160346" y="2837056"/>
            <a:ext cx="1003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부서원</a:t>
            </a:r>
            <a:endParaRPr b="1" sz="300"/>
          </a:p>
        </p:txBody>
      </p:sp>
      <p:sp>
        <p:nvSpPr>
          <p:cNvPr id="408" name="Google Shape;408;p20"/>
          <p:cNvSpPr txBox="1"/>
          <p:nvPr/>
        </p:nvSpPr>
        <p:spPr>
          <a:xfrm>
            <a:off x="2485589" y="2180929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윤범상 팀장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grpSp>
        <p:nvGrpSpPr>
          <p:cNvPr id="409" name="Google Shape;409;p20"/>
          <p:cNvGrpSpPr/>
          <p:nvPr/>
        </p:nvGrpSpPr>
        <p:grpSpPr>
          <a:xfrm>
            <a:off x="2443800" y="2753187"/>
            <a:ext cx="2365910" cy="1039663"/>
            <a:chOff x="1704279" y="2338074"/>
            <a:chExt cx="2616000" cy="1039663"/>
          </a:xfrm>
        </p:grpSpPr>
        <p:sp>
          <p:nvSpPr>
            <p:cNvPr id="410" name="Google Shape;410;p20"/>
            <p:cNvSpPr txBox="1"/>
            <p:nvPr/>
          </p:nvSpPr>
          <p:spPr>
            <a:xfrm>
              <a:off x="1704279" y="2531437"/>
              <a:ext cx="2616000" cy="846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저장하기</a:t>
              </a:r>
              <a:endParaRPr b="1" sz="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411" name="Google Shape;411;p20"/>
            <p:cNvSpPr txBox="1"/>
            <p:nvPr/>
          </p:nvSpPr>
          <p:spPr>
            <a:xfrm>
              <a:off x="1704279" y="2338074"/>
              <a:ext cx="6531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부서원 목록</a:t>
              </a:r>
              <a:endParaRPr b="1" sz="700"/>
            </a:p>
          </p:txBody>
        </p:sp>
      </p:grpSp>
      <p:sp>
        <p:nvSpPr>
          <p:cNvPr id="412" name="Google Shape;412;p20"/>
          <p:cNvSpPr txBox="1"/>
          <p:nvPr/>
        </p:nvSpPr>
        <p:spPr>
          <a:xfrm>
            <a:off x="5002975" y="2952600"/>
            <a:ext cx="8280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부서원</a:t>
            </a:r>
            <a:r>
              <a:rPr b="1" lang="ko" sz="700">
                <a:solidFill>
                  <a:srgbClr val="FFFFFF"/>
                </a:solidFill>
              </a:rPr>
              <a:t>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2492175" y="29959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배병문 PM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3254175" y="29959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오연지 PM 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4016175" y="29959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최선호 PM 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3247529" y="2184674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이근학 차석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1880004" y="1393656"/>
            <a:ext cx="141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2718204" y="1373797"/>
            <a:ext cx="141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19" name="Google Shape;419;p20"/>
          <p:cNvSpPr txBox="1"/>
          <p:nvPr/>
        </p:nvSpPr>
        <p:spPr>
          <a:xfrm>
            <a:off x="2920325" y="1940295"/>
            <a:ext cx="141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1160250" y="750700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새 부서 등록</a:t>
            </a:r>
            <a:endParaRPr b="1" sz="600"/>
          </a:p>
        </p:txBody>
      </p:sp>
      <p:grpSp>
        <p:nvGrpSpPr>
          <p:cNvPr id="421" name="Google Shape;421;p20"/>
          <p:cNvGrpSpPr/>
          <p:nvPr/>
        </p:nvGrpSpPr>
        <p:grpSpPr>
          <a:xfrm>
            <a:off x="318500" y="4210676"/>
            <a:ext cx="1927500" cy="687025"/>
            <a:chOff x="2498125" y="3998575"/>
            <a:chExt cx="1927500" cy="687025"/>
          </a:xfrm>
        </p:grpSpPr>
        <p:sp>
          <p:nvSpPr>
            <p:cNvPr id="422" name="Google Shape;422;p20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부서명을 입력하세요</a:t>
              </a:r>
              <a:r>
                <a:rPr lang="ko" sz="800"/>
                <a:t>. </a:t>
              </a:r>
              <a:endParaRPr sz="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800"/>
            <a:ext cx="6623000" cy="46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1"/>
          <p:cNvSpPr/>
          <p:nvPr/>
        </p:nvSpPr>
        <p:spPr>
          <a:xfrm>
            <a:off x="159300" y="577225"/>
            <a:ext cx="6276600" cy="44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1" name="Google Shape;431;p21"/>
          <p:cNvGraphicFramePr/>
          <p:nvPr/>
        </p:nvGraphicFramePr>
        <p:xfrm>
          <a:off x="6623000" y="499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{3FDF2AA2-C1C3-4C49-BF4E-26E97720DDAF}</a:tableStyleId>
              </a:tblPr>
              <a:tblGrid>
                <a:gridCol w="382850"/>
                <a:gridCol w="1994150"/>
              </a:tblGrid>
              <a:tr h="3580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</a:rPr>
                        <a:t>참고 폼 </a:t>
                      </a:r>
                      <a:endParaRPr b="1" sz="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24050">
                <a:tc gridSpan="2" rowSpan="9"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9" hMerge="1"/>
              </a:tr>
              <a:tr h="447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608375">
                <a:tc gridSpan="2" vMerge="1"/>
                <a:tc hMerge="1" vMerge="1"/>
              </a:tr>
              <a:tr h="466225">
                <a:tc gridSpan="2" vMerge="1"/>
                <a:tc hMerge="1" vMerge="1"/>
              </a:tr>
              <a:tr h="432700">
                <a:tc gridSpan="2" vMerge="1"/>
                <a:tc hMerge="1" vMerge="1"/>
              </a:tr>
            </a:tbl>
          </a:graphicData>
        </a:graphic>
      </p:graphicFrame>
      <p:sp>
        <p:nvSpPr>
          <p:cNvPr id="432" name="Google Shape;432;p21"/>
          <p:cNvSpPr txBox="1"/>
          <p:nvPr/>
        </p:nvSpPr>
        <p:spPr>
          <a:xfrm>
            <a:off x="851075" y="162825"/>
            <a:ext cx="11988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 </a:t>
            </a:r>
            <a:endParaRPr b="1" sz="1000"/>
          </a:p>
        </p:txBody>
      </p:sp>
      <p:sp>
        <p:nvSpPr>
          <p:cNvPr id="433" name="Google Shape;433;p21"/>
          <p:cNvSpPr txBox="1"/>
          <p:nvPr/>
        </p:nvSpPr>
        <p:spPr>
          <a:xfrm>
            <a:off x="2756075" y="162825"/>
            <a:ext cx="855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34" name="Google Shape;434;p21"/>
          <p:cNvSpPr txBox="1"/>
          <p:nvPr/>
        </p:nvSpPr>
        <p:spPr>
          <a:xfrm>
            <a:off x="4356275" y="162825"/>
            <a:ext cx="1446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35" name="Google Shape;435;p21"/>
          <p:cNvSpPr txBox="1"/>
          <p:nvPr/>
        </p:nvSpPr>
        <p:spPr>
          <a:xfrm>
            <a:off x="6489875" y="162825"/>
            <a:ext cx="7185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36" name="Google Shape;436;p21"/>
          <p:cNvSpPr/>
          <p:nvPr/>
        </p:nvSpPr>
        <p:spPr>
          <a:xfrm>
            <a:off x="1128050" y="1134900"/>
            <a:ext cx="5085000" cy="298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1160346" y="1313056"/>
            <a:ext cx="1003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필수정보</a:t>
            </a:r>
            <a:endParaRPr b="1" sz="300"/>
          </a:p>
        </p:txBody>
      </p:sp>
      <p:grpSp>
        <p:nvGrpSpPr>
          <p:cNvPr id="438" name="Google Shape;438;p21"/>
          <p:cNvGrpSpPr/>
          <p:nvPr/>
        </p:nvGrpSpPr>
        <p:grpSpPr>
          <a:xfrm>
            <a:off x="2443789" y="1281429"/>
            <a:ext cx="3387183" cy="479946"/>
            <a:chOff x="1710374" y="1689757"/>
            <a:chExt cx="3730788" cy="479946"/>
          </a:xfrm>
        </p:grpSpPr>
        <p:sp>
          <p:nvSpPr>
            <p:cNvPr id="439" name="Google Shape;439;p21"/>
            <p:cNvSpPr txBox="1"/>
            <p:nvPr/>
          </p:nvSpPr>
          <p:spPr>
            <a:xfrm>
              <a:off x="1713662" y="1955503"/>
              <a:ext cx="3727500" cy="214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rgbClr val="999999"/>
                  </a:solidFill>
                </a:rPr>
                <a:t> </a:t>
              </a:r>
              <a:r>
                <a:rPr b="1" lang="ko" sz="600"/>
                <a:t>컨설팅사업본부 2팀 </a:t>
              </a:r>
              <a:endParaRPr b="1" sz="800"/>
            </a:p>
          </p:txBody>
        </p:sp>
        <p:sp>
          <p:nvSpPr>
            <p:cNvPr id="440" name="Google Shape;440;p21"/>
            <p:cNvSpPr txBox="1"/>
            <p:nvPr/>
          </p:nvSpPr>
          <p:spPr>
            <a:xfrm>
              <a:off x="1710374" y="1689757"/>
              <a:ext cx="6531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부서명</a:t>
              </a:r>
              <a:endParaRPr b="1" sz="700"/>
            </a:p>
          </p:txBody>
        </p:sp>
      </p:grpSp>
      <p:sp>
        <p:nvSpPr>
          <p:cNvPr id="441" name="Google Shape;441;p21"/>
          <p:cNvSpPr txBox="1"/>
          <p:nvPr/>
        </p:nvSpPr>
        <p:spPr>
          <a:xfrm>
            <a:off x="5243050" y="3792750"/>
            <a:ext cx="737400" cy="21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부서 수정하기</a:t>
            </a:r>
            <a:endParaRPr b="1" sz="700">
              <a:solidFill>
                <a:srgbClr val="FFFFFF"/>
              </a:solidFill>
            </a:endParaRPr>
          </a:p>
        </p:txBody>
      </p:sp>
      <p:grpSp>
        <p:nvGrpSpPr>
          <p:cNvPr id="442" name="Google Shape;442;p21"/>
          <p:cNvGrpSpPr/>
          <p:nvPr/>
        </p:nvGrpSpPr>
        <p:grpSpPr>
          <a:xfrm>
            <a:off x="2443800" y="1885146"/>
            <a:ext cx="2365910" cy="868080"/>
            <a:chOff x="1704274" y="2269291"/>
            <a:chExt cx="2616000" cy="563067"/>
          </a:xfrm>
        </p:grpSpPr>
        <p:sp>
          <p:nvSpPr>
            <p:cNvPr id="443" name="Google Shape;443;p21"/>
            <p:cNvSpPr txBox="1"/>
            <p:nvPr/>
          </p:nvSpPr>
          <p:spPr>
            <a:xfrm>
              <a:off x="1704274" y="2418058"/>
              <a:ext cx="2616000" cy="41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저장하기</a:t>
              </a:r>
              <a:endParaRPr b="1" sz="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444" name="Google Shape;444;p21"/>
            <p:cNvSpPr txBox="1"/>
            <p:nvPr/>
          </p:nvSpPr>
          <p:spPr>
            <a:xfrm>
              <a:off x="1704274" y="2269291"/>
              <a:ext cx="653100" cy="1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부서 관리자</a:t>
              </a:r>
              <a:endParaRPr b="1" sz="700"/>
            </a:p>
          </p:txBody>
        </p:sp>
      </p:grpSp>
      <p:sp>
        <p:nvSpPr>
          <p:cNvPr id="445" name="Google Shape;445;p21"/>
          <p:cNvSpPr txBox="1"/>
          <p:nvPr/>
        </p:nvSpPr>
        <p:spPr>
          <a:xfrm>
            <a:off x="5002975" y="2190600"/>
            <a:ext cx="8280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관리자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160346" y="2837056"/>
            <a:ext cx="10032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부서원</a:t>
            </a:r>
            <a:endParaRPr b="1" sz="300"/>
          </a:p>
        </p:txBody>
      </p:sp>
      <p:sp>
        <p:nvSpPr>
          <p:cNvPr id="447" name="Google Shape;447;p21"/>
          <p:cNvSpPr txBox="1"/>
          <p:nvPr/>
        </p:nvSpPr>
        <p:spPr>
          <a:xfrm>
            <a:off x="2498863" y="2214113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윤범상 팀장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grpSp>
        <p:nvGrpSpPr>
          <p:cNvPr id="448" name="Google Shape;448;p21"/>
          <p:cNvGrpSpPr/>
          <p:nvPr/>
        </p:nvGrpSpPr>
        <p:grpSpPr>
          <a:xfrm>
            <a:off x="2443800" y="2753187"/>
            <a:ext cx="2365910" cy="1039663"/>
            <a:chOff x="1704279" y="2338074"/>
            <a:chExt cx="2616000" cy="1039663"/>
          </a:xfrm>
        </p:grpSpPr>
        <p:sp>
          <p:nvSpPr>
            <p:cNvPr id="449" name="Google Shape;449;p21"/>
            <p:cNvSpPr txBox="1"/>
            <p:nvPr/>
          </p:nvSpPr>
          <p:spPr>
            <a:xfrm>
              <a:off x="1704279" y="2531437"/>
              <a:ext cx="2616000" cy="846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rgbClr val="FFFFFF"/>
                  </a:solidFill>
                </a:rPr>
                <a:t>저장하기</a:t>
              </a:r>
              <a:endParaRPr b="1" sz="7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B7B7B7"/>
                  </a:solidFill>
                </a:rPr>
                <a:t>  </a:t>
              </a:r>
              <a:endParaRPr b="1" sz="800">
                <a:solidFill>
                  <a:srgbClr val="B7B7B7"/>
                </a:solidFill>
              </a:endParaRPr>
            </a:p>
          </p:txBody>
        </p:sp>
        <p:sp>
          <p:nvSpPr>
            <p:cNvPr id="450" name="Google Shape;450;p21"/>
            <p:cNvSpPr txBox="1"/>
            <p:nvPr/>
          </p:nvSpPr>
          <p:spPr>
            <a:xfrm>
              <a:off x="1704279" y="2338074"/>
              <a:ext cx="653100" cy="2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부서원 목록</a:t>
              </a:r>
              <a:endParaRPr b="1" sz="700"/>
            </a:p>
          </p:txBody>
        </p:sp>
      </p:grpSp>
      <p:sp>
        <p:nvSpPr>
          <p:cNvPr id="451" name="Google Shape;451;p21"/>
          <p:cNvSpPr txBox="1"/>
          <p:nvPr/>
        </p:nvSpPr>
        <p:spPr>
          <a:xfrm>
            <a:off x="5002975" y="2952600"/>
            <a:ext cx="828000" cy="300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FFFFFF"/>
                </a:solidFill>
              </a:rPr>
              <a:t>부서원 추가</a:t>
            </a:r>
            <a:r>
              <a:rPr b="1" lang="ko" sz="800">
                <a:solidFill>
                  <a:srgbClr val="FFFFFF"/>
                </a:solidFill>
              </a:rPr>
              <a:t>  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452" name="Google Shape;452;p21"/>
          <p:cNvSpPr txBox="1"/>
          <p:nvPr/>
        </p:nvSpPr>
        <p:spPr>
          <a:xfrm>
            <a:off x="2492175" y="29959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배병문 PM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3254175" y="29959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오연지 PM 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4016175" y="2995938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최선호 PM 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55" name="Google Shape;455;p21"/>
          <p:cNvSpPr txBox="1"/>
          <p:nvPr/>
        </p:nvSpPr>
        <p:spPr>
          <a:xfrm>
            <a:off x="3254166" y="2214417"/>
            <a:ext cx="690300" cy="2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rgbClr val="4A86E8"/>
                </a:solidFill>
              </a:rPr>
              <a:t>   이근학 차석  </a:t>
            </a:r>
            <a:r>
              <a:rPr b="1" lang="ko" sz="600">
                <a:solidFill>
                  <a:srgbClr val="4A86E8"/>
                </a:solidFill>
              </a:rPr>
              <a:t>X</a:t>
            </a:r>
            <a:endParaRPr b="1" sz="600">
              <a:solidFill>
                <a:srgbClr val="4A86E8"/>
              </a:solidFill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880004" y="1393656"/>
            <a:ext cx="141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2718204" y="1373797"/>
            <a:ext cx="141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2920325" y="1940295"/>
            <a:ext cx="1410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*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59" name="Google Shape;459;p21"/>
          <p:cNvSpPr txBox="1"/>
          <p:nvPr/>
        </p:nvSpPr>
        <p:spPr>
          <a:xfrm>
            <a:off x="1160250" y="750700"/>
            <a:ext cx="855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부서 수정</a:t>
            </a:r>
            <a:endParaRPr b="1" sz="600"/>
          </a:p>
        </p:txBody>
      </p:sp>
      <p:grpSp>
        <p:nvGrpSpPr>
          <p:cNvPr id="460" name="Google Shape;460;p21"/>
          <p:cNvGrpSpPr/>
          <p:nvPr/>
        </p:nvGrpSpPr>
        <p:grpSpPr>
          <a:xfrm>
            <a:off x="4280900" y="4210676"/>
            <a:ext cx="1927500" cy="687025"/>
            <a:chOff x="2498125" y="3998575"/>
            <a:chExt cx="1927500" cy="687025"/>
          </a:xfrm>
        </p:grpSpPr>
        <p:sp>
          <p:nvSpPr>
            <p:cNvPr id="461" name="Google Shape;461;p21"/>
            <p:cNvSpPr txBox="1"/>
            <p:nvPr/>
          </p:nvSpPr>
          <p:spPr>
            <a:xfrm>
              <a:off x="2498125" y="4156700"/>
              <a:ext cx="1927500" cy="528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02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부서</a:t>
              </a:r>
              <a:r>
                <a:rPr lang="ko" sz="800"/>
                <a:t>가 수정되었습니다. </a:t>
              </a:r>
              <a:endParaRPr sz="800"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869319" y="4415000"/>
              <a:ext cx="401100" cy="216000"/>
            </a:xfrm>
            <a:prstGeom prst="roundRect">
              <a:avLst>
                <a:gd fmla="val 16667" name="adj"/>
              </a:avLst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rgbClr val="FFFFFF"/>
                  </a:solidFill>
                </a:rPr>
                <a:t>확인</a:t>
              </a: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21"/>
            <p:cNvSpPr txBox="1"/>
            <p:nvPr/>
          </p:nvSpPr>
          <p:spPr>
            <a:xfrm>
              <a:off x="2498125" y="3998575"/>
              <a:ext cx="1927500" cy="15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Alert  </a:t>
              </a:r>
              <a:r>
                <a:rPr lang="ko" sz="700"/>
                <a:t>                                                         X</a:t>
              </a:r>
              <a:endParaRPr sz="7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