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587">
          <p15:clr>
            <a:srgbClr val="A4A3A4"/>
          </p15:clr>
        </p15:guide>
        <p15:guide id="2" pos="3093">
          <p15:clr>
            <a:srgbClr val="9AA0A6"/>
          </p15:clr>
        </p15:guide>
        <p15:guide id="3" pos="3823">
          <p15:clr>
            <a:srgbClr val="9AA0A6"/>
          </p15:clr>
        </p15:guide>
        <p15:guide id="4" pos="201">
          <p15:clr>
            <a:srgbClr val="9AA0A6"/>
          </p15:clr>
        </p15:guide>
        <p15:guide id="5" pos="2363">
          <p15:clr>
            <a:srgbClr val="9AA0A6"/>
          </p15:clr>
        </p15:guide>
        <p15:guide id="6" pos="904">
          <p15:clr>
            <a:srgbClr val="9AA0A6"/>
          </p15:clr>
        </p15:guide>
        <p15:guide id="7" orient="horz" pos="241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4C3385-CD8D-4B8F-8653-25A4FDCFE4CE}">
  <a:tblStyle styleId="{2C4C3385-CD8D-4B8F-8653-25A4FDCFE4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03A04E2-EA33-4FDE-9988-F44BD9C1BA47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87"/>
        <p:guide pos="3093"/>
        <p:guide pos="3823"/>
        <p:guide pos="201"/>
        <p:guide pos="2363"/>
        <p:guide pos="904"/>
        <p:guide pos="241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73ae445c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73ae445c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c0c30ca30_0_1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c0c30ca30_0_1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c659ff042_0_1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c659ff042_0_1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bf61ac0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bf61ac0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bf61ac0a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bf61ac0a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857882d6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857882d6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c659ff042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c659ff042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19" name="Google Shape;19;p4"/>
          <p:cNvGraphicFramePr/>
          <p:nvPr/>
        </p:nvGraphicFramePr>
        <p:xfrm>
          <a:off x="86850" y="11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{2C4C3385-CD8D-4B8F-8653-25A4FDCFE4CE}</a:tableStyleId>
              </a:tblPr>
              <a:tblGrid>
                <a:gridCol w="713225"/>
                <a:gridCol w="1269750"/>
                <a:gridCol w="635900"/>
                <a:gridCol w="948050"/>
                <a:gridCol w="640750"/>
                <a:gridCol w="1550625"/>
                <a:gridCol w="607875"/>
                <a:gridCol w="784750"/>
              </a:tblGrid>
              <a:tr h="32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</a:rPr>
                        <a:t>CHAPTER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</a:rPr>
                        <a:t>PAGE ID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</a:rPr>
                        <a:t>TITLE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</a:rPr>
                        <a:t>PAGE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36625" y="316200"/>
            <a:ext cx="6224100" cy="25035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300">
                <a:solidFill>
                  <a:srgbClr val="FFFFFF"/>
                </a:solidFill>
              </a:rPr>
              <a:t>올라운드 </a:t>
            </a:r>
            <a:endParaRPr b="1" sz="43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rgbClr val="FFFFFF"/>
                </a:solidFill>
              </a:rPr>
              <a:t>Web site Development Storyboard</a:t>
            </a:r>
            <a:endParaRPr b="1" sz="2600">
              <a:solidFill>
                <a:srgbClr val="FFFFFF"/>
              </a:solidFill>
            </a:endParaRPr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330788" y="35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{2C4C3385-CD8D-4B8F-8653-25A4FDCFE4CE}</a:tableStyleId>
              </a:tblPr>
              <a:tblGrid>
                <a:gridCol w="2120600"/>
                <a:gridCol w="2120600"/>
                <a:gridCol w="2120600"/>
                <a:gridCol w="2120600"/>
              </a:tblGrid>
              <a:tr h="30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Document Version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Last Updated</a:t>
                      </a:r>
                      <a:endParaRPr sz="1100"/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Planner 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Department </a:t>
                      </a:r>
                      <a:endParaRPr sz="11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0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1.0.2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2021.01.14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함현승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연구개발팀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0450" y="715825"/>
            <a:ext cx="1467375" cy="14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14"/>
          <p:cNvGraphicFramePr/>
          <p:nvPr/>
        </p:nvGraphicFramePr>
        <p:xfrm>
          <a:off x="153238" y="2380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{2C4C3385-CD8D-4B8F-8653-25A4FDCFE4CE}</a:tableStyleId>
              </a:tblPr>
              <a:tblGrid>
                <a:gridCol w="792975"/>
                <a:gridCol w="1004875"/>
                <a:gridCol w="1166025"/>
                <a:gridCol w="4927625"/>
                <a:gridCol w="946025"/>
              </a:tblGrid>
              <a:tr h="35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Version</a:t>
                      </a:r>
                      <a:endParaRPr b="1"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Date</a:t>
                      </a:r>
                      <a:endParaRPr b="1" sz="1200"/>
                    </a:p>
                  </a:txBody>
                  <a:tcPr marT="0" marB="0" marR="0" marL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Page</a:t>
                      </a:r>
                      <a:endParaRPr b="1" sz="1200"/>
                    </a:p>
                  </a:txBody>
                  <a:tcPr marT="0" marB="0" marR="0" marL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Description</a:t>
                      </a:r>
                      <a:endParaRPr b="1" sz="1200"/>
                    </a:p>
                  </a:txBody>
                  <a:tcPr marT="0" marB="0" marR="0" marL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Remarks</a:t>
                      </a:r>
                      <a:endParaRPr b="1" sz="12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1.0.0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2020.12.01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최초배포</a:t>
                      </a:r>
                      <a:endParaRPr b="1"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최초배포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1.0.1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2020.12.04</a:t>
                      </a:r>
                      <a:endParaRPr/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수정 내용 추가</a:t>
                      </a:r>
                      <a:endParaRPr/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1.0.2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2021.01.14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4,5,6</a:t>
                      </a:r>
                      <a:endParaRPr b="1"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rgbClr val="000000"/>
                          </a:solidFill>
                        </a:rPr>
                        <a:t>활동현황 상세 추가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319000" y="2368200"/>
            <a:ext cx="4506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/>
              <a:t>내 정보</a:t>
            </a:r>
            <a:endParaRPr b="1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/>
          <p:nvPr/>
        </p:nvSpPr>
        <p:spPr>
          <a:xfrm>
            <a:off x="159300" y="577225"/>
            <a:ext cx="62766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{403A04E2-EA33-4FDE-9988-F44BD9C1BA47}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내 정보 - 상세 페이지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1. 내 정보 수정 링크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클릭 시 내 정보 수정 페이지로 이동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(비밀번호 확인 팝업 등장)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2. 사용자 등급 표시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사용자의 등급 노출 (골드, 실버 등 아이콘)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3. 한마디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사용자 지정 한마디 ( 내 정보 수정페이지에서 등록가능)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4. 날짜 이동 버튼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최초 노출 : 현재 월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이전 월 ~ 현재 월까지 조회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(금월이었을 때 좌측만 버튼 노출)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5. 상세보기 링크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클릭 시 연도별 활동현황 페이지로 이동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6. 월별 활동 현황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매출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해당 월 등록한 매출내역 총합 노출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미팅(초회, 제안, 계약, 리터치)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해당 월 상담 일지의 상담종류별 종합 노출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7. 전월대비 변동값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(전월실적 - 금월 실적) 변동값 노출 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74" name="Google Shape;74;p16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내 정보</a:t>
            </a:r>
            <a:r>
              <a:rPr b="1" lang="ko" sz="1000"/>
              <a:t> </a:t>
            </a:r>
            <a:endParaRPr b="1" sz="1000"/>
          </a:p>
        </p:txBody>
      </p:sp>
      <p:sp>
        <p:nvSpPr>
          <p:cNvPr id="75" name="Google Shape;75;p16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6" name="Google Shape;76;p16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상세 페이지</a:t>
            </a:r>
            <a:endParaRPr b="1" sz="1000"/>
          </a:p>
        </p:txBody>
      </p:sp>
      <p:sp>
        <p:nvSpPr>
          <p:cNvPr id="77" name="Google Shape;77;p16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8" name="Google Shape;78;p16"/>
          <p:cNvSpPr txBox="1"/>
          <p:nvPr/>
        </p:nvSpPr>
        <p:spPr>
          <a:xfrm>
            <a:off x="1175087" y="677987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 </a:t>
            </a:r>
            <a:endParaRPr b="1" sz="600"/>
          </a:p>
        </p:txBody>
      </p:sp>
      <p:sp>
        <p:nvSpPr>
          <p:cNvPr id="79" name="Google Shape;79;p16"/>
          <p:cNvSpPr/>
          <p:nvPr/>
        </p:nvSpPr>
        <p:spPr>
          <a:xfrm>
            <a:off x="159300" y="577225"/>
            <a:ext cx="828000" cy="445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1435750" y="1666701"/>
            <a:ext cx="4632600" cy="8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5802275" y="1365300"/>
            <a:ext cx="261300" cy="16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수정</a:t>
            </a:r>
            <a:endParaRPr sz="200"/>
          </a:p>
        </p:txBody>
      </p:sp>
      <p:sp>
        <p:nvSpPr>
          <p:cNvPr id="82" name="Google Shape;82;p16"/>
          <p:cNvSpPr txBox="1"/>
          <p:nvPr/>
        </p:nvSpPr>
        <p:spPr>
          <a:xfrm>
            <a:off x="1435742" y="1365304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내 정보</a:t>
            </a:r>
            <a:endParaRPr b="1" sz="200"/>
          </a:p>
        </p:txBody>
      </p:sp>
      <p:sp>
        <p:nvSpPr>
          <p:cNvPr id="83" name="Google Shape;83;p16"/>
          <p:cNvSpPr txBox="1"/>
          <p:nvPr/>
        </p:nvSpPr>
        <p:spPr>
          <a:xfrm>
            <a:off x="1435742" y="278107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월별 활동 현황</a:t>
            </a:r>
            <a:endParaRPr b="1" sz="200"/>
          </a:p>
        </p:txBody>
      </p:sp>
      <p:sp>
        <p:nvSpPr>
          <p:cNvPr id="84" name="Google Shape;84;p16"/>
          <p:cNvSpPr txBox="1"/>
          <p:nvPr/>
        </p:nvSpPr>
        <p:spPr>
          <a:xfrm>
            <a:off x="1925916" y="2236350"/>
            <a:ext cx="7797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너 위 내 아래 집합</a:t>
            </a:r>
            <a:endParaRPr sz="200"/>
          </a:p>
        </p:txBody>
      </p:sp>
      <p:sp>
        <p:nvSpPr>
          <p:cNvPr id="85" name="Google Shape;85;p16"/>
          <p:cNvSpPr txBox="1"/>
          <p:nvPr/>
        </p:nvSpPr>
        <p:spPr>
          <a:xfrm>
            <a:off x="3465698" y="1951700"/>
            <a:ext cx="887700" cy="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010-9525-6065</a:t>
            </a:r>
            <a:endParaRPr sz="400"/>
          </a:p>
        </p:txBody>
      </p:sp>
      <p:sp>
        <p:nvSpPr>
          <p:cNvPr id="86" name="Google Shape;86;p16"/>
          <p:cNvSpPr txBox="1"/>
          <p:nvPr/>
        </p:nvSpPr>
        <p:spPr>
          <a:xfrm>
            <a:off x="1887048" y="1951700"/>
            <a:ext cx="828000" cy="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999999"/>
                </a:solidFill>
              </a:rPr>
              <a:t>컨설팅사업본부2팀</a:t>
            </a:r>
            <a:endParaRPr sz="200">
              <a:solidFill>
                <a:srgbClr val="999999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465692" y="1736167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연락처</a:t>
            </a:r>
            <a:endParaRPr b="1" sz="200"/>
          </a:p>
        </p:txBody>
      </p:sp>
      <p:sp>
        <p:nvSpPr>
          <p:cNvPr id="88" name="Google Shape;88;p16"/>
          <p:cNvSpPr txBox="1"/>
          <p:nvPr/>
        </p:nvSpPr>
        <p:spPr>
          <a:xfrm>
            <a:off x="5631267" y="4390954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업종</a:t>
            </a:r>
            <a:endParaRPr b="1" sz="200"/>
          </a:p>
        </p:txBody>
      </p:sp>
      <p:sp>
        <p:nvSpPr>
          <p:cNvPr id="89" name="Google Shape;89;p16"/>
          <p:cNvSpPr txBox="1"/>
          <p:nvPr/>
        </p:nvSpPr>
        <p:spPr>
          <a:xfrm>
            <a:off x="1925915" y="1736184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배병문 PM</a:t>
            </a:r>
            <a:endParaRPr b="1" sz="400"/>
          </a:p>
        </p:txBody>
      </p:sp>
      <p:grpSp>
        <p:nvGrpSpPr>
          <p:cNvPr id="90" name="Google Shape;90;p16"/>
          <p:cNvGrpSpPr/>
          <p:nvPr/>
        </p:nvGrpSpPr>
        <p:grpSpPr>
          <a:xfrm>
            <a:off x="177326" y="1224246"/>
            <a:ext cx="795000" cy="1222766"/>
            <a:chOff x="177326" y="1224246"/>
            <a:chExt cx="795000" cy="1222766"/>
          </a:xfrm>
        </p:grpSpPr>
        <p:sp>
          <p:nvSpPr>
            <p:cNvPr id="91" name="Google Shape;91;p16"/>
            <p:cNvSpPr txBox="1"/>
            <p:nvPr/>
          </p:nvSpPr>
          <p:spPr>
            <a:xfrm>
              <a:off x="177326" y="1968757"/>
              <a:ext cx="795000" cy="214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Google Shape;92;p16"/>
            <p:cNvGrpSpPr/>
            <p:nvPr/>
          </p:nvGrpSpPr>
          <p:grpSpPr>
            <a:xfrm>
              <a:off x="400827" y="1224246"/>
              <a:ext cx="501708" cy="1222766"/>
              <a:chOff x="361218" y="1335150"/>
              <a:chExt cx="838135" cy="1529987"/>
            </a:xfrm>
          </p:grpSpPr>
          <p:sp>
            <p:nvSpPr>
              <p:cNvPr id="93" name="Google Shape;93;p16"/>
              <p:cNvSpPr txBox="1"/>
              <p:nvPr/>
            </p:nvSpPr>
            <p:spPr>
              <a:xfrm>
                <a:off x="383353" y="1335150"/>
                <a:ext cx="4398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홈</a:t>
                </a:r>
                <a:endParaRPr sz="300"/>
              </a:p>
            </p:txBody>
          </p:sp>
          <p:sp>
            <p:nvSpPr>
              <p:cNvPr id="94" name="Google Shape;94;p16"/>
              <p:cNvSpPr txBox="1"/>
              <p:nvPr/>
            </p:nvSpPr>
            <p:spPr>
              <a:xfrm>
                <a:off x="361218" y="1653066"/>
                <a:ext cx="6249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고객사</a:t>
                </a:r>
                <a:endParaRPr sz="300"/>
              </a:p>
            </p:txBody>
          </p:sp>
          <p:sp>
            <p:nvSpPr>
              <p:cNvPr id="95" name="Google Shape;95;p16"/>
              <p:cNvSpPr txBox="1"/>
              <p:nvPr/>
            </p:nvSpPr>
            <p:spPr>
              <a:xfrm>
                <a:off x="368552" y="1959505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조직</a:t>
                </a:r>
                <a:endParaRPr sz="300"/>
              </a:p>
            </p:txBody>
          </p:sp>
          <p:sp>
            <p:nvSpPr>
              <p:cNvPr id="96" name="Google Shape;96;p16"/>
              <p:cNvSpPr txBox="1"/>
              <p:nvPr/>
            </p:nvSpPr>
            <p:spPr>
              <a:xfrm>
                <a:off x="383353" y="2301040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정보</a:t>
                </a:r>
                <a:endParaRPr sz="300"/>
              </a:p>
            </p:txBody>
          </p:sp>
          <p:sp>
            <p:nvSpPr>
              <p:cNvPr id="97" name="Google Shape;97;p16"/>
              <p:cNvSpPr txBox="1"/>
              <p:nvPr/>
            </p:nvSpPr>
            <p:spPr>
              <a:xfrm>
                <a:off x="383353" y="2650937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관리자</a:t>
                </a:r>
                <a:endParaRPr sz="300"/>
              </a:p>
            </p:txBody>
          </p:sp>
        </p:grpSp>
      </p:grpSp>
      <p:sp>
        <p:nvSpPr>
          <p:cNvPr id="98" name="Google Shape;98;p16"/>
          <p:cNvSpPr txBox="1"/>
          <p:nvPr/>
        </p:nvSpPr>
        <p:spPr>
          <a:xfrm>
            <a:off x="4807342" y="1736167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이메일</a:t>
            </a:r>
            <a:endParaRPr b="1" sz="200"/>
          </a:p>
        </p:txBody>
      </p:sp>
      <p:sp>
        <p:nvSpPr>
          <p:cNvPr id="99" name="Google Shape;99;p16"/>
          <p:cNvSpPr txBox="1"/>
          <p:nvPr/>
        </p:nvSpPr>
        <p:spPr>
          <a:xfrm>
            <a:off x="4807357" y="1951690"/>
            <a:ext cx="678900" cy="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aaa@naver.com</a:t>
            </a:r>
            <a:endParaRPr sz="200"/>
          </a:p>
        </p:txBody>
      </p:sp>
      <p:sp>
        <p:nvSpPr>
          <p:cNvPr id="100" name="Google Shape;100;p16"/>
          <p:cNvSpPr txBox="1"/>
          <p:nvPr/>
        </p:nvSpPr>
        <p:spPr>
          <a:xfrm>
            <a:off x="3465707" y="2379158"/>
            <a:ext cx="678900" cy="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1988-88-88</a:t>
            </a:r>
            <a:endParaRPr sz="200"/>
          </a:p>
        </p:txBody>
      </p:sp>
      <p:sp>
        <p:nvSpPr>
          <p:cNvPr id="101" name="Google Shape;101;p16"/>
          <p:cNvSpPr txBox="1"/>
          <p:nvPr/>
        </p:nvSpPr>
        <p:spPr>
          <a:xfrm>
            <a:off x="3465692" y="2193367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생년월일</a:t>
            </a:r>
            <a:endParaRPr b="1" sz="200"/>
          </a:p>
        </p:txBody>
      </p:sp>
      <p:sp>
        <p:nvSpPr>
          <p:cNvPr id="102" name="Google Shape;102;p16"/>
          <p:cNvSpPr txBox="1"/>
          <p:nvPr/>
        </p:nvSpPr>
        <p:spPr>
          <a:xfrm>
            <a:off x="4807576" y="2379158"/>
            <a:ext cx="678900" cy="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1999-01-01</a:t>
            </a:r>
            <a:endParaRPr sz="200"/>
          </a:p>
        </p:txBody>
      </p:sp>
      <p:sp>
        <p:nvSpPr>
          <p:cNvPr id="103" name="Google Shape;103;p16"/>
          <p:cNvSpPr txBox="1"/>
          <p:nvPr/>
        </p:nvSpPr>
        <p:spPr>
          <a:xfrm>
            <a:off x="4807561" y="2193367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입사일</a:t>
            </a:r>
            <a:endParaRPr b="1" sz="200"/>
          </a:p>
        </p:txBody>
      </p:sp>
      <p:cxnSp>
        <p:nvCxnSpPr>
          <p:cNvPr id="104" name="Google Shape;104;p16"/>
          <p:cNvCxnSpPr/>
          <p:nvPr/>
        </p:nvCxnSpPr>
        <p:spPr>
          <a:xfrm>
            <a:off x="3303175" y="1814125"/>
            <a:ext cx="0" cy="652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6"/>
          <p:cNvSpPr txBox="1"/>
          <p:nvPr/>
        </p:nvSpPr>
        <p:spPr>
          <a:xfrm>
            <a:off x="5740400" y="1259824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1817036" y="2213260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3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3188636" y="3127660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4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1630205" y="3706629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5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2541175" y="1781775"/>
            <a:ext cx="191700" cy="12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등급</a:t>
            </a:r>
            <a:endParaRPr sz="200"/>
          </a:p>
        </p:txBody>
      </p:sp>
      <p:sp>
        <p:nvSpPr>
          <p:cNvPr id="110" name="Google Shape;110;p16"/>
          <p:cNvSpPr txBox="1"/>
          <p:nvPr/>
        </p:nvSpPr>
        <p:spPr>
          <a:xfrm>
            <a:off x="2426636" y="1650117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  <p:grpSp>
        <p:nvGrpSpPr>
          <p:cNvPr id="111" name="Google Shape;111;p16"/>
          <p:cNvGrpSpPr/>
          <p:nvPr/>
        </p:nvGrpSpPr>
        <p:grpSpPr>
          <a:xfrm>
            <a:off x="1435750" y="3107399"/>
            <a:ext cx="4632600" cy="1527600"/>
            <a:chOff x="1435750" y="3107399"/>
            <a:chExt cx="4632600" cy="1527600"/>
          </a:xfrm>
        </p:grpSpPr>
        <p:sp>
          <p:nvSpPr>
            <p:cNvPr id="112" name="Google Shape;112;p16"/>
            <p:cNvSpPr/>
            <p:nvPr/>
          </p:nvSpPr>
          <p:spPr>
            <a:xfrm>
              <a:off x="1435750" y="3107399"/>
              <a:ext cx="4632600" cy="1527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1729212" y="4106575"/>
              <a:ext cx="3966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100만원</a:t>
              </a:r>
              <a:endParaRPr b="1" sz="200"/>
            </a:p>
          </p:txBody>
        </p:sp>
        <p:sp>
          <p:nvSpPr>
            <p:cNvPr id="114" name="Google Shape;114;p16"/>
            <p:cNvSpPr txBox="1"/>
            <p:nvPr/>
          </p:nvSpPr>
          <p:spPr>
            <a:xfrm>
              <a:off x="2659030" y="4099975"/>
              <a:ext cx="2613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24</a:t>
              </a:r>
              <a:r>
                <a:rPr b="1" lang="ko" sz="700"/>
                <a:t>건</a:t>
              </a:r>
              <a:endParaRPr b="1" sz="200"/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3674195" y="4106575"/>
              <a:ext cx="2613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30건</a:t>
              </a:r>
              <a:endParaRPr b="1" sz="200"/>
            </a:p>
          </p:txBody>
        </p:sp>
        <p:sp>
          <p:nvSpPr>
            <p:cNvPr id="116" name="Google Shape;116;p16"/>
            <p:cNvSpPr txBox="1"/>
            <p:nvPr/>
          </p:nvSpPr>
          <p:spPr>
            <a:xfrm>
              <a:off x="4482158" y="4093613"/>
              <a:ext cx="5505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10건</a:t>
              </a:r>
              <a:endParaRPr b="1" sz="200"/>
            </a:p>
          </p:txBody>
        </p:sp>
        <p:sp>
          <p:nvSpPr>
            <p:cNvPr id="117" name="Google Shape;117;p16"/>
            <p:cNvSpPr txBox="1"/>
            <p:nvPr/>
          </p:nvSpPr>
          <p:spPr>
            <a:xfrm>
              <a:off x="1568342" y="3764092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매출</a:t>
              </a:r>
              <a:endParaRPr b="1" sz="200"/>
            </a:p>
          </p:txBody>
        </p:sp>
        <p:sp>
          <p:nvSpPr>
            <p:cNvPr id="118" name="Google Shape;118;p16"/>
            <p:cNvSpPr txBox="1"/>
            <p:nvPr/>
          </p:nvSpPr>
          <p:spPr>
            <a:xfrm>
              <a:off x="2440667" y="3759667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초회미팅</a:t>
              </a:r>
              <a:endParaRPr b="1" sz="200"/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3465392" y="3764092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제안미팅</a:t>
              </a:r>
              <a:endParaRPr b="1" sz="200"/>
            </a:p>
          </p:txBody>
        </p:sp>
        <p:sp>
          <p:nvSpPr>
            <p:cNvPr id="120" name="Google Shape;120;p16"/>
            <p:cNvSpPr txBox="1"/>
            <p:nvPr/>
          </p:nvSpPr>
          <p:spPr>
            <a:xfrm>
              <a:off x="4398742" y="3759673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계약미팅</a:t>
              </a:r>
              <a:endParaRPr b="1" sz="200"/>
            </a:p>
          </p:txBody>
        </p:sp>
        <p:grpSp>
          <p:nvGrpSpPr>
            <p:cNvPr id="121" name="Google Shape;121;p16"/>
            <p:cNvGrpSpPr/>
            <p:nvPr/>
          </p:nvGrpSpPr>
          <p:grpSpPr>
            <a:xfrm>
              <a:off x="3263805" y="3246188"/>
              <a:ext cx="1016725" cy="352875"/>
              <a:chOff x="3190800" y="3133363"/>
              <a:chExt cx="1016725" cy="352875"/>
            </a:xfrm>
          </p:grpSpPr>
          <p:sp>
            <p:nvSpPr>
              <p:cNvPr id="122" name="Google Shape;122;p16"/>
              <p:cNvSpPr txBox="1"/>
              <p:nvPr/>
            </p:nvSpPr>
            <p:spPr>
              <a:xfrm>
                <a:off x="3373535" y="3209675"/>
                <a:ext cx="6789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2020년 12월</a:t>
                </a:r>
                <a:endParaRPr sz="300"/>
              </a:p>
            </p:txBody>
          </p:sp>
          <p:sp>
            <p:nvSpPr>
              <p:cNvPr id="123" name="Google Shape;123;p16"/>
              <p:cNvSpPr txBox="1"/>
              <p:nvPr/>
            </p:nvSpPr>
            <p:spPr>
              <a:xfrm>
                <a:off x="3190800" y="3133363"/>
                <a:ext cx="213600" cy="31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/>
                  <a:t>&lt;</a:t>
                </a:r>
                <a:endParaRPr sz="1000"/>
              </a:p>
            </p:txBody>
          </p:sp>
          <p:sp>
            <p:nvSpPr>
              <p:cNvPr id="124" name="Google Shape;124;p16"/>
              <p:cNvSpPr txBox="1"/>
              <p:nvPr/>
            </p:nvSpPr>
            <p:spPr>
              <a:xfrm rot="-10795172">
                <a:off x="3993925" y="3173787"/>
                <a:ext cx="213600" cy="31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/>
                  <a:t>&lt;</a:t>
                </a:r>
                <a:endParaRPr sz="1000"/>
              </a:p>
            </p:txBody>
          </p:sp>
        </p:grpSp>
        <p:cxnSp>
          <p:nvCxnSpPr>
            <p:cNvPr id="125" name="Google Shape;125;p16"/>
            <p:cNvCxnSpPr/>
            <p:nvPr/>
          </p:nvCxnSpPr>
          <p:spPr>
            <a:xfrm>
              <a:off x="3303175" y="3795325"/>
              <a:ext cx="0" cy="6528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16"/>
            <p:cNvCxnSpPr/>
            <p:nvPr/>
          </p:nvCxnSpPr>
          <p:spPr>
            <a:xfrm>
              <a:off x="2312575" y="3795325"/>
              <a:ext cx="0" cy="6528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16"/>
            <p:cNvCxnSpPr/>
            <p:nvPr/>
          </p:nvCxnSpPr>
          <p:spPr>
            <a:xfrm>
              <a:off x="4278909" y="3780459"/>
              <a:ext cx="0" cy="6528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8" name="Google Shape;128;p16"/>
            <p:cNvSpPr txBox="1"/>
            <p:nvPr/>
          </p:nvSpPr>
          <p:spPr>
            <a:xfrm>
              <a:off x="5283399" y="3759673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리터치미팅</a:t>
              </a:r>
              <a:endParaRPr b="1" sz="200"/>
            </a:p>
          </p:txBody>
        </p:sp>
        <p:cxnSp>
          <p:nvCxnSpPr>
            <p:cNvPr id="129" name="Google Shape;129;p16"/>
            <p:cNvCxnSpPr/>
            <p:nvPr/>
          </p:nvCxnSpPr>
          <p:spPr>
            <a:xfrm>
              <a:off x="5193309" y="3780459"/>
              <a:ext cx="0" cy="6528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0" name="Google Shape;130;p16"/>
            <p:cNvSpPr txBox="1"/>
            <p:nvPr/>
          </p:nvSpPr>
          <p:spPr>
            <a:xfrm>
              <a:off x="5353542" y="4093613"/>
              <a:ext cx="5505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10건</a:t>
              </a:r>
              <a:endParaRPr b="1" sz="200"/>
            </a:p>
          </p:txBody>
        </p:sp>
      </p:grpSp>
      <p:sp>
        <p:nvSpPr>
          <p:cNvPr id="131" name="Google Shape;131;p16"/>
          <p:cNvSpPr txBox="1"/>
          <p:nvPr/>
        </p:nvSpPr>
        <p:spPr>
          <a:xfrm>
            <a:off x="5617894" y="3162075"/>
            <a:ext cx="409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상세보기</a:t>
            </a:r>
            <a:endParaRPr b="1" sz="200"/>
          </a:p>
        </p:txBody>
      </p:sp>
      <p:sp>
        <p:nvSpPr>
          <p:cNvPr id="132" name="Google Shape;132;p16"/>
          <p:cNvSpPr txBox="1"/>
          <p:nvPr/>
        </p:nvSpPr>
        <p:spPr>
          <a:xfrm>
            <a:off x="2672304" y="4328575"/>
            <a:ext cx="261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+2</a:t>
            </a:r>
            <a:r>
              <a:rPr lang="ko" sz="700"/>
              <a:t>건</a:t>
            </a:r>
            <a:endParaRPr sz="200"/>
          </a:p>
        </p:txBody>
      </p:sp>
      <p:sp>
        <p:nvSpPr>
          <p:cNvPr id="133" name="Google Shape;133;p16"/>
          <p:cNvSpPr txBox="1"/>
          <p:nvPr/>
        </p:nvSpPr>
        <p:spPr>
          <a:xfrm>
            <a:off x="3662904" y="4328575"/>
            <a:ext cx="261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+2건</a:t>
            </a:r>
            <a:endParaRPr sz="200"/>
          </a:p>
        </p:txBody>
      </p:sp>
      <p:sp>
        <p:nvSpPr>
          <p:cNvPr id="134" name="Google Shape;134;p16"/>
          <p:cNvSpPr txBox="1"/>
          <p:nvPr/>
        </p:nvSpPr>
        <p:spPr>
          <a:xfrm>
            <a:off x="4653504" y="4328575"/>
            <a:ext cx="261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+2건</a:t>
            </a:r>
            <a:endParaRPr sz="200"/>
          </a:p>
        </p:txBody>
      </p:sp>
      <p:sp>
        <p:nvSpPr>
          <p:cNvPr id="135" name="Google Shape;135;p16"/>
          <p:cNvSpPr txBox="1"/>
          <p:nvPr/>
        </p:nvSpPr>
        <p:spPr>
          <a:xfrm>
            <a:off x="5491704" y="4328575"/>
            <a:ext cx="261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+2건</a:t>
            </a:r>
            <a:endParaRPr sz="200"/>
          </a:p>
        </p:txBody>
      </p:sp>
      <p:sp>
        <p:nvSpPr>
          <p:cNvPr id="136" name="Google Shape;136;p16"/>
          <p:cNvSpPr txBox="1"/>
          <p:nvPr/>
        </p:nvSpPr>
        <p:spPr>
          <a:xfrm>
            <a:off x="1757900" y="4328575"/>
            <a:ext cx="337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+50만원</a:t>
            </a:r>
            <a:endParaRPr sz="200"/>
          </a:p>
        </p:txBody>
      </p:sp>
      <p:sp>
        <p:nvSpPr>
          <p:cNvPr id="137" name="Google Shape;137;p16"/>
          <p:cNvSpPr txBox="1"/>
          <p:nvPr/>
        </p:nvSpPr>
        <p:spPr>
          <a:xfrm>
            <a:off x="3336695" y="3207687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4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1614570" y="3713637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6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578191" y="4372889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7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5470295" y="3118213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5</a:t>
            </a:r>
            <a:endParaRPr b="1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/>
          <p:nvPr/>
        </p:nvSpPr>
        <p:spPr>
          <a:xfrm>
            <a:off x="159300" y="577225"/>
            <a:ext cx="62766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7" name="Google Shape;147;p17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{403A04E2-EA33-4FDE-9988-F44BD9C1BA47}</a:tableStyleId>
              </a:tblPr>
              <a:tblGrid>
                <a:gridCol w="382850"/>
                <a:gridCol w="1994150"/>
              </a:tblGrid>
              <a:tr h="3487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내 정보 - 활동 현황 상세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1557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# 연도에 따른 매출 차트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1. 뒤로가기 링크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클릭 시 조직정보 페이지로 이동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355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42900">
                <a:tc gridSpan="2" vMerge="1"/>
                <a:tc hMerge="1" vMerge="1"/>
              </a:tr>
            </a:tbl>
          </a:graphicData>
        </a:graphic>
      </p:graphicFrame>
      <p:sp>
        <p:nvSpPr>
          <p:cNvPr id="148" name="Google Shape;148;p17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내 정보</a:t>
            </a:r>
            <a:endParaRPr b="1" sz="1000"/>
          </a:p>
        </p:txBody>
      </p:sp>
      <p:sp>
        <p:nvSpPr>
          <p:cNvPr id="149" name="Google Shape;149;p17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50" name="Google Shape;150;p17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51" name="Google Shape;151;p17"/>
          <p:cNvSpPr/>
          <p:nvPr/>
        </p:nvSpPr>
        <p:spPr>
          <a:xfrm>
            <a:off x="159300" y="577225"/>
            <a:ext cx="828000" cy="445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170689" y="2217143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 txBox="1"/>
          <p:nvPr/>
        </p:nvSpPr>
        <p:spPr>
          <a:xfrm>
            <a:off x="414077" y="1224246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홈</a:t>
            </a:r>
            <a:endParaRPr sz="300"/>
          </a:p>
        </p:txBody>
      </p:sp>
      <p:sp>
        <p:nvSpPr>
          <p:cNvPr id="154" name="Google Shape;154;p17"/>
          <p:cNvSpPr txBox="1"/>
          <p:nvPr/>
        </p:nvSpPr>
        <p:spPr>
          <a:xfrm>
            <a:off x="400827" y="1734394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고객사</a:t>
            </a:r>
            <a:endParaRPr sz="300"/>
          </a:p>
        </p:txBody>
      </p:sp>
      <p:sp>
        <p:nvSpPr>
          <p:cNvPr id="155" name="Google Shape;155;p17"/>
          <p:cNvSpPr txBox="1"/>
          <p:nvPr/>
        </p:nvSpPr>
        <p:spPr>
          <a:xfrm>
            <a:off x="405217" y="1979299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조직</a:t>
            </a:r>
            <a:endParaRPr sz="300"/>
          </a:p>
        </p:txBody>
      </p:sp>
      <p:sp>
        <p:nvSpPr>
          <p:cNvPr id="156" name="Google Shape;156;p17"/>
          <p:cNvSpPr txBox="1"/>
          <p:nvPr/>
        </p:nvSpPr>
        <p:spPr>
          <a:xfrm>
            <a:off x="414077" y="2252255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정보</a:t>
            </a:r>
            <a:endParaRPr sz="300"/>
          </a:p>
        </p:txBody>
      </p:sp>
      <p:sp>
        <p:nvSpPr>
          <p:cNvPr id="157" name="Google Shape;157;p17"/>
          <p:cNvSpPr txBox="1"/>
          <p:nvPr/>
        </p:nvSpPr>
        <p:spPr>
          <a:xfrm>
            <a:off x="414077" y="2531892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관리자</a:t>
            </a:r>
            <a:endParaRPr sz="300"/>
          </a:p>
        </p:txBody>
      </p:sp>
      <p:sp>
        <p:nvSpPr>
          <p:cNvPr id="158" name="Google Shape;158;p17"/>
          <p:cNvSpPr txBox="1"/>
          <p:nvPr/>
        </p:nvSpPr>
        <p:spPr>
          <a:xfrm>
            <a:off x="400827" y="1478325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캘린더</a:t>
            </a:r>
            <a:endParaRPr sz="300"/>
          </a:p>
        </p:txBody>
      </p:sp>
      <p:sp>
        <p:nvSpPr>
          <p:cNvPr id="159" name="Google Shape;159;p17"/>
          <p:cNvSpPr/>
          <p:nvPr/>
        </p:nvSpPr>
        <p:spPr>
          <a:xfrm>
            <a:off x="1435750" y="1055250"/>
            <a:ext cx="4632600" cy="329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" name="Google Shape;160;p17"/>
          <p:cNvGrpSpPr/>
          <p:nvPr/>
        </p:nvGrpSpPr>
        <p:grpSpPr>
          <a:xfrm>
            <a:off x="3263805" y="1493588"/>
            <a:ext cx="1003447" cy="312300"/>
            <a:chOff x="3190800" y="3133363"/>
            <a:chExt cx="1003447" cy="312300"/>
          </a:xfrm>
        </p:grpSpPr>
        <p:sp>
          <p:nvSpPr>
            <p:cNvPr id="161" name="Google Shape;161;p17"/>
            <p:cNvSpPr txBox="1"/>
            <p:nvPr/>
          </p:nvSpPr>
          <p:spPr>
            <a:xfrm>
              <a:off x="3373535" y="3209675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2020년</a:t>
              </a:r>
              <a:endParaRPr sz="400"/>
            </a:p>
          </p:txBody>
        </p:sp>
        <p:sp>
          <p:nvSpPr>
            <p:cNvPr id="162" name="Google Shape;162;p17"/>
            <p:cNvSpPr txBox="1"/>
            <p:nvPr/>
          </p:nvSpPr>
          <p:spPr>
            <a:xfrm>
              <a:off x="3190800" y="3133363"/>
              <a:ext cx="2136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&lt;</a:t>
              </a:r>
              <a:endParaRPr sz="1100"/>
            </a:p>
          </p:txBody>
        </p:sp>
        <p:sp>
          <p:nvSpPr>
            <p:cNvPr id="163" name="Google Shape;163;p17"/>
            <p:cNvSpPr txBox="1"/>
            <p:nvPr/>
          </p:nvSpPr>
          <p:spPr>
            <a:xfrm rot="-10795172">
              <a:off x="3980647" y="3193065"/>
              <a:ext cx="2136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&lt;</a:t>
              </a:r>
              <a:endParaRPr sz="1100"/>
            </a:p>
          </p:txBody>
        </p:sp>
      </p:grpSp>
      <p:pic>
        <p:nvPicPr>
          <p:cNvPr id="164" name="Google Shape;164;p17" title="차트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5750" y="1911775"/>
            <a:ext cx="4632600" cy="286448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/>
          <p:nvPr/>
        </p:nvSpPr>
        <p:spPr>
          <a:xfrm>
            <a:off x="1588142" y="118087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월별 매출</a:t>
            </a:r>
            <a:endParaRPr b="1" sz="300"/>
          </a:p>
        </p:txBody>
      </p:sp>
      <p:sp>
        <p:nvSpPr>
          <p:cNvPr id="166" name="Google Shape;166;p17"/>
          <p:cNvSpPr txBox="1"/>
          <p:nvPr/>
        </p:nvSpPr>
        <p:spPr>
          <a:xfrm>
            <a:off x="5241575" y="1734400"/>
            <a:ext cx="642300" cy="10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단위</a:t>
            </a:r>
            <a:r>
              <a:rPr lang="ko" sz="700"/>
              <a:t> : 만원</a:t>
            </a:r>
            <a:endParaRPr sz="700"/>
          </a:p>
        </p:txBody>
      </p:sp>
      <p:sp>
        <p:nvSpPr>
          <p:cNvPr id="167" name="Google Shape;167;p17"/>
          <p:cNvSpPr txBox="1"/>
          <p:nvPr/>
        </p:nvSpPr>
        <p:spPr>
          <a:xfrm>
            <a:off x="3816525" y="4491500"/>
            <a:ext cx="312000" cy="2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17"/>
          <p:cNvGrpSpPr/>
          <p:nvPr/>
        </p:nvGrpSpPr>
        <p:grpSpPr>
          <a:xfrm>
            <a:off x="1533524" y="1208575"/>
            <a:ext cx="795000" cy="152400"/>
            <a:chOff x="5572124" y="3951775"/>
            <a:chExt cx="795000" cy="152400"/>
          </a:xfrm>
        </p:grpSpPr>
        <p:sp>
          <p:nvSpPr>
            <p:cNvPr id="169" name="Google Shape;169;p17"/>
            <p:cNvSpPr txBox="1"/>
            <p:nvPr/>
          </p:nvSpPr>
          <p:spPr>
            <a:xfrm>
              <a:off x="5572124" y="3951775"/>
              <a:ext cx="795000" cy="152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 매 출 </a:t>
              </a:r>
              <a:endParaRPr b="1" sz="200"/>
            </a:p>
          </p:txBody>
        </p:sp>
        <p:sp>
          <p:nvSpPr>
            <p:cNvPr id="170" name="Google Shape;170;p17"/>
            <p:cNvSpPr/>
            <p:nvPr/>
          </p:nvSpPr>
          <p:spPr>
            <a:xfrm rot="10800000">
              <a:off x="6237306" y="3988609"/>
              <a:ext cx="82799" cy="69285"/>
            </a:xfrm>
            <a:prstGeom prst="flowChartMerge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17"/>
          <p:cNvSpPr txBox="1"/>
          <p:nvPr/>
        </p:nvSpPr>
        <p:spPr>
          <a:xfrm>
            <a:off x="1533524" y="1360975"/>
            <a:ext cx="795000" cy="15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미 팅</a:t>
            </a:r>
            <a:endParaRPr b="1" sz="200"/>
          </a:p>
        </p:txBody>
      </p:sp>
      <p:sp>
        <p:nvSpPr>
          <p:cNvPr id="172" name="Google Shape;172;p17"/>
          <p:cNvSpPr txBox="1"/>
          <p:nvPr/>
        </p:nvSpPr>
        <p:spPr>
          <a:xfrm>
            <a:off x="5572000" y="1180875"/>
            <a:ext cx="4617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뒤로가기</a:t>
            </a:r>
            <a:endParaRPr b="1" sz="200"/>
          </a:p>
        </p:txBody>
      </p:sp>
      <p:sp>
        <p:nvSpPr>
          <p:cNvPr id="173" name="Google Shape;173;p17"/>
          <p:cNvSpPr txBox="1"/>
          <p:nvPr/>
        </p:nvSpPr>
        <p:spPr>
          <a:xfrm>
            <a:off x="5435600" y="1094150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활동 현황 상세</a:t>
            </a:r>
            <a:endParaRPr b="1" sz="1000"/>
          </a:p>
        </p:txBody>
      </p:sp>
      <p:sp>
        <p:nvSpPr>
          <p:cNvPr id="175" name="Google Shape;175;p17"/>
          <p:cNvSpPr/>
          <p:nvPr/>
        </p:nvSpPr>
        <p:spPr>
          <a:xfrm>
            <a:off x="1501450" y="3300500"/>
            <a:ext cx="263400" cy="43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8"/>
          <p:cNvSpPr/>
          <p:nvPr/>
        </p:nvSpPr>
        <p:spPr>
          <a:xfrm>
            <a:off x="159300" y="577225"/>
            <a:ext cx="62766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2" name="Google Shape;182;p18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{403A04E2-EA33-4FDE-9988-F44BD9C1BA47}</a:tableStyleId>
              </a:tblPr>
              <a:tblGrid>
                <a:gridCol w="382850"/>
                <a:gridCol w="1994150"/>
              </a:tblGrid>
              <a:tr h="3487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내 정보 - 활동 현황 상세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1557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# 연도에 따른 미팅 차트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1. 항목 체크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체크된 항목 차트 노출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체크 해제된 항목은 비노출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355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42900">
                <a:tc gridSpan="2" vMerge="1"/>
                <a:tc hMerge="1" vMerge="1"/>
              </a:tr>
            </a:tbl>
          </a:graphicData>
        </a:graphic>
      </p:graphicFrame>
      <p:sp>
        <p:nvSpPr>
          <p:cNvPr id="183" name="Google Shape;183;p18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내 정보</a:t>
            </a:r>
            <a:endParaRPr b="1" sz="1000"/>
          </a:p>
        </p:txBody>
      </p:sp>
      <p:sp>
        <p:nvSpPr>
          <p:cNvPr id="184" name="Google Shape;184;p18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85" name="Google Shape;185;p18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86" name="Google Shape;186;p18"/>
          <p:cNvSpPr/>
          <p:nvPr/>
        </p:nvSpPr>
        <p:spPr>
          <a:xfrm>
            <a:off x="159300" y="577225"/>
            <a:ext cx="828000" cy="445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 txBox="1"/>
          <p:nvPr/>
        </p:nvSpPr>
        <p:spPr>
          <a:xfrm>
            <a:off x="170689" y="2217143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 txBox="1"/>
          <p:nvPr/>
        </p:nvSpPr>
        <p:spPr>
          <a:xfrm>
            <a:off x="414077" y="1224246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홈</a:t>
            </a:r>
            <a:endParaRPr sz="300"/>
          </a:p>
        </p:txBody>
      </p:sp>
      <p:sp>
        <p:nvSpPr>
          <p:cNvPr id="189" name="Google Shape;189;p18"/>
          <p:cNvSpPr txBox="1"/>
          <p:nvPr/>
        </p:nvSpPr>
        <p:spPr>
          <a:xfrm>
            <a:off x="400827" y="1734394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고객사</a:t>
            </a:r>
            <a:endParaRPr sz="300"/>
          </a:p>
        </p:txBody>
      </p:sp>
      <p:sp>
        <p:nvSpPr>
          <p:cNvPr id="190" name="Google Shape;190;p18"/>
          <p:cNvSpPr txBox="1"/>
          <p:nvPr/>
        </p:nvSpPr>
        <p:spPr>
          <a:xfrm>
            <a:off x="405217" y="1979299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조직</a:t>
            </a:r>
            <a:endParaRPr sz="300"/>
          </a:p>
        </p:txBody>
      </p:sp>
      <p:sp>
        <p:nvSpPr>
          <p:cNvPr id="191" name="Google Shape;191;p18"/>
          <p:cNvSpPr txBox="1"/>
          <p:nvPr/>
        </p:nvSpPr>
        <p:spPr>
          <a:xfrm>
            <a:off x="414077" y="2252255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정보</a:t>
            </a:r>
            <a:endParaRPr sz="300"/>
          </a:p>
        </p:txBody>
      </p:sp>
      <p:sp>
        <p:nvSpPr>
          <p:cNvPr id="192" name="Google Shape;192;p18"/>
          <p:cNvSpPr txBox="1"/>
          <p:nvPr/>
        </p:nvSpPr>
        <p:spPr>
          <a:xfrm>
            <a:off x="414077" y="2531892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관리자</a:t>
            </a:r>
            <a:endParaRPr sz="300"/>
          </a:p>
        </p:txBody>
      </p:sp>
      <p:sp>
        <p:nvSpPr>
          <p:cNvPr id="193" name="Google Shape;193;p18"/>
          <p:cNvSpPr txBox="1"/>
          <p:nvPr/>
        </p:nvSpPr>
        <p:spPr>
          <a:xfrm>
            <a:off x="400827" y="1478325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캘린더</a:t>
            </a:r>
            <a:endParaRPr sz="300"/>
          </a:p>
        </p:txBody>
      </p:sp>
      <p:sp>
        <p:nvSpPr>
          <p:cNvPr id="194" name="Google Shape;194;p18"/>
          <p:cNvSpPr/>
          <p:nvPr/>
        </p:nvSpPr>
        <p:spPr>
          <a:xfrm>
            <a:off x="1267150" y="1055250"/>
            <a:ext cx="5054100" cy="3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" name="Google Shape;195;p18"/>
          <p:cNvGrpSpPr/>
          <p:nvPr/>
        </p:nvGrpSpPr>
        <p:grpSpPr>
          <a:xfrm>
            <a:off x="3263805" y="1493588"/>
            <a:ext cx="1003447" cy="312300"/>
            <a:chOff x="3190800" y="3133363"/>
            <a:chExt cx="1003447" cy="312300"/>
          </a:xfrm>
        </p:grpSpPr>
        <p:sp>
          <p:nvSpPr>
            <p:cNvPr id="196" name="Google Shape;196;p18"/>
            <p:cNvSpPr txBox="1"/>
            <p:nvPr/>
          </p:nvSpPr>
          <p:spPr>
            <a:xfrm>
              <a:off x="3373535" y="3209675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2020년</a:t>
              </a:r>
              <a:endParaRPr sz="400"/>
            </a:p>
          </p:txBody>
        </p:sp>
        <p:sp>
          <p:nvSpPr>
            <p:cNvPr id="197" name="Google Shape;197;p18"/>
            <p:cNvSpPr txBox="1"/>
            <p:nvPr/>
          </p:nvSpPr>
          <p:spPr>
            <a:xfrm>
              <a:off x="3190800" y="3133363"/>
              <a:ext cx="2136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&lt;</a:t>
              </a:r>
              <a:endParaRPr sz="1100"/>
            </a:p>
          </p:txBody>
        </p:sp>
        <p:sp>
          <p:nvSpPr>
            <p:cNvPr id="198" name="Google Shape;198;p18"/>
            <p:cNvSpPr txBox="1"/>
            <p:nvPr/>
          </p:nvSpPr>
          <p:spPr>
            <a:xfrm rot="-10795172">
              <a:off x="3980647" y="3193065"/>
              <a:ext cx="2136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&lt;</a:t>
              </a:r>
              <a:endParaRPr sz="1100"/>
            </a:p>
          </p:txBody>
        </p:sp>
      </p:grpSp>
      <p:sp>
        <p:nvSpPr>
          <p:cNvPr id="199" name="Google Shape;199;p18"/>
          <p:cNvSpPr txBox="1"/>
          <p:nvPr/>
        </p:nvSpPr>
        <p:spPr>
          <a:xfrm>
            <a:off x="1588142" y="1180879"/>
            <a:ext cx="678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월별 조회미팅</a:t>
            </a:r>
            <a:endParaRPr b="1" sz="300"/>
          </a:p>
        </p:txBody>
      </p:sp>
      <p:grpSp>
        <p:nvGrpSpPr>
          <p:cNvPr id="200" name="Google Shape;200;p18"/>
          <p:cNvGrpSpPr/>
          <p:nvPr/>
        </p:nvGrpSpPr>
        <p:grpSpPr>
          <a:xfrm>
            <a:off x="1457324" y="1208575"/>
            <a:ext cx="795000" cy="152400"/>
            <a:chOff x="5495924" y="3951775"/>
            <a:chExt cx="795000" cy="152400"/>
          </a:xfrm>
        </p:grpSpPr>
        <p:sp>
          <p:nvSpPr>
            <p:cNvPr id="201" name="Google Shape;201;p18"/>
            <p:cNvSpPr txBox="1"/>
            <p:nvPr/>
          </p:nvSpPr>
          <p:spPr>
            <a:xfrm>
              <a:off x="5495924" y="3951775"/>
              <a:ext cx="795000" cy="152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 미팅 </a:t>
              </a:r>
              <a:endParaRPr b="1" sz="200"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6154469" y="3988609"/>
              <a:ext cx="82799" cy="69285"/>
            </a:xfrm>
            <a:prstGeom prst="flowChartMerge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3" name="Google Shape;203;p18" title="차트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7287" y="1478325"/>
            <a:ext cx="5054124" cy="312514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8"/>
          <p:cNvSpPr txBox="1"/>
          <p:nvPr/>
        </p:nvSpPr>
        <p:spPr>
          <a:xfrm rot="-2909173">
            <a:off x="2290548" y="1524193"/>
            <a:ext cx="286059" cy="2773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ㄴ</a:t>
            </a:r>
            <a:endParaRPr b="1" sz="300">
              <a:solidFill>
                <a:srgbClr val="FFFFFF"/>
              </a:solidFill>
            </a:endParaRPr>
          </a:p>
        </p:txBody>
      </p:sp>
      <p:sp>
        <p:nvSpPr>
          <p:cNvPr id="205" name="Google Shape;205;p18"/>
          <p:cNvSpPr txBox="1"/>
          <p:nvPr/>
        </p:nvSpPr>
        <p:spPr>
          <a:xfrm rot="-2909173">
            <a:off x="3002896" y="1524193"/>
            <a:ext cx="286059" cy="2773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ㄴ</a:t>
            </a:r>
            <a:endParaRPr b="1" sz="300">
              <a:solidFill>
                <a:srgbClr val="FFFFFF"/>
              </a:solidFill>
            </a:endParaRPr>
          </a:p>
        </p:txBody>
      </p:sp>
      <p:sp>
        <p:nvSpPr>
          <p:cNvPr id="206" name="Google Shape;206;p18"/>
          <p:cNvSpPr txBox="1"/>
          <p:nvPr/>
        </p:nvSpPr>
        <p:spPr>
          <a:xfrm rot="-2909173">
            <a:off x="3708606" y="1524193"/>
            <a:ext cx="286059" cy="2773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ㄴ</a:t>
            </a:r>
            <a:endParaRPr b="1" sz="300">
              <a:solidFill>
                <a:srgbClr val="FFFFFF"/>
              </a:solidFill>
            </a:endParaRPr>
          </a:p>
        </p:txBody>
      </p:sp>
      <p:sp>
        <p:nvSpPr>
          <p:cNvPr id="207" name="Google Shape;207;p18"/>
          <p:cNvSpPr txBox="1"/>
          <p:nvPr/>
        </p:nvSpPr>
        <p:spPr>
          <a:xfrm rot="-2909173">
            <a:off x="4414316" y="1524193"/>
            <a:ext cx="286059" cy="2773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ㄴ</a:t>
            </a:r>
            <a:endParaRPr b="1" sz="300">
              <a:solidFill>
                <a:srgbClr val="FFFFFF"/>
              </a:solidFill>
            </a:endParaRPr>
          </a:p>
        </p:txBody>
      </p:sp>
      <p:grpSp>
        <p:nvGrpSpPr>
          <p:cNvPr id="208" name="Google Shape;208;p18"/>
          <p:cNvGrpSpPr/>
          <p:nvPr/>
        </p:nvGrpSpPr>
        <p:grpSpPr>
          <a:xfrm>
            <a:off x="3263805" y="1188788"/>
            <a:ext cx="1003447" cy="312300"/>
            <a:chOff x="3190800" y="3133363"/>
            <a:chExt cx="1003447" cy="312300"/>
          </a:xfrm>
        </p:grpSpPr>
        <p:sp>
          <p:nvSpPr>
            <p:cNvPr id="209" name="Google Shape;209;p18"/>
            <p:cNvSpPr txBox="1"/>
            <p:nvPr/>
          </p:nvSpPr>
          <p:spPr>
            <a:xfrm>
              <a:off x="3373535" y="3209675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2020년</a:t>
              </a:r>
              <a:endParaRPr sz="400"/>
            </a:p>
          </p:txBody>
        </p:sp>
        <p:sp>
          <p:nvSpPr>
            <p:cNvPr id="210" name="Google Shape;210;p18"/>
            <p:cNvSpPr txBox="1"/>
            <p:nvPr/>
          </p:nvSpPr>
          <p:spPr>
            <a:xfrm>
              <a:off x="3190800" y="3133363"/>
              <a:ext cx="2136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&lt;</a:t>
              </a:r>
              <a:endParaRPr sz="1100"/>
            </a:p>
          </p:txBody>
        </p:sp>
        <p:sp>
          <p:nvSpPr>
            <p:cNvPr id="211" name="Google Shape;211;p18"/>
            <p:cNvSpPr txBox="1"/>
            <p:nvPr/>
          </p:nvSpPr>
          <p:spPr>
            <a:xfrm rot="-10795172">
              <a:off x="3980647" y="3193065"/>
              <a:ext cx="2136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&lt;</a:t>
              </a:r>
              <a:endParaRPr sz="1100"/>
            </a:p>
          </p:txBody>
        </p:sp>
      </p:grpSp>
      <p:sp>
        <p:nvSpPr>
          <p:cNvPr id="212" name="Google Shape;212;p18"/>
          <p:cNvSpPr txBox="1"/>
          <p:nvPr/>
        </p:nvSpPr>
        <p:spPr>
          <a:xfrm>
            <a:off x="5648200" y="1180875"/>
            <a:ext cx="4617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뒤로가기</a:t>
            </a:r>
            <a:endParaRPr b="1" sz="200"/>
          </a:p>
        </p:txBody>
      </p:sp>
      <p:sp>
        <p:nvSpPr>
          <p:cNvPr id="213" name="Google Shape;213;p18"/>
          <p:cNvSpPr txBox="1"/>
          <p:nvPr/>
        </p:nvSpPr>
        <p:spPr>
          <a:xfrm>
            <a:off x="4368800" y="1488424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1312850" y="1649625"/>
            <a:ext cx="4884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미팅횟수 </a:t>
            </a:r>
            <a:endParaRPr sz="700"/>
          </a:p>
        </p:txBody>
      </p:sp>
      <p:sp>
        <p:nvSpPr>
          <p:cNvPr id="215" name="Google Shape;215;p18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활동 현황 상세</a:t>
            </a:r>
            <a:endParaRPr b="1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9"/>
          <p:cNvSpPr/>
          <p:nvPr/>
        </p:nvSpPr>
        <p:spPr>
          <a:xfrm>
            <a:off x="159300" y="577225"/>
            <a:ext cx="62766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2" name="Google Shape;222;p19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{403A04E2-EA33-4FDE-9988-F44BD9C1BA47}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내정보 - 비밀번호 확인 alert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비밀번호 확인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입력 시 ‘ * ‘ 노출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확인 클릭 시 내정보 수정 페이지로 이동 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223" name="Google Shape;223;p19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내정보</a:t>
            </a:r>
            <a:r>
              <a:rPr b="1" lang="ko" sz="1000"/>
              <a:t> </a:t>
            </a:r>
            <a:endParaRPr b="1" sz="1000"/>
          </a:p>
        </p:txBody>
      </p:sp>
      <p:sp>
        <p:nvSpPr>
          <p:cNvPr id="224" name="Google Shape;224;p19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225" name="Google Shape;225;p19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비밀번호 확인 alert</a:t>
            </a:r>
            <a:endParaRPr b="1" sz="1000"/>
          </a:p>
        </p:txBody>
      </p:sp>
      <p:sp>
        <p:nvSpPr>
          <p:cNvPr id="226" name="Google Shape;226;p19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227" name="Google Shape;227;p19"/>
          <p:cNvSpPr txBox="1"/>
          <p:nvPr/>
        </p:nvSpPr>
        <p:spPr>
          <a:xfrm>
            <a:off x="177326" y="1457655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9"/>
          <p:cNvSpPr/>
          <p:nvPr/>
        </p:nvSpPr>
        <p:spPr>
          <a:xfrm>
            <a:off x="1748100" y="1893300"/>
            <a:ext cx="3099000" cy="135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9"/>
          <p:cNvSpPr txBox="1"/>
          <p:nvPr/>
        </p:nvSpPr>
        <p:spPr>
          <a:xfrm>
            <a:off x="1927350" y="1996200"/>
            <a:ext cx="9351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비밀번호 확인</a:t>
            </a:r>
            <a:endParaRPr b="1" sz="400"/>
          </a:p>
        </p:txBody>
      </p:sp>
      <p:sp>
        <p:nvSpPr>
          <p:cNvPr id="230" name="Google Shape;230;p19"/>
          <p:cNvSpPr txBox="1"/>
          <p:nvPr/>
        </p:nvSpPr>
        <p:spPr>
          <a:xfrm>
            <a:off x="1927350" y="2514300"/>
            <a:ext cx="2711700" cy="19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999999"/>
                </a:solidFill>
              </a:rPr>
              <a:t>  비밀번호를 입력하세요</a:t>
            </a:r>
            <a:endParaRPr b="1" sz="900">
              <a:solidFill>
                <a:srgbClr val="999999"/>
              </a:solidFill>
            </a:endParaRPr>
          </a:p>
        </p:txBody>
      </p:sp>
      <p:sp>
        <p:nvSpPr>
          <p:cNvPr id="231" name="Google Shape;231;p19"/>
          <p:cNvSpPr txBox="1"/>
          <p:nvPr/>
        </p:nvSpPr>
        <p:spPr>
          <a:xfrm>
            <a:off x="1927350" y="2318400"/>
            <a:ext cx="718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666666"/>
                </a:solidFill>
              </a:rPr>
              <a:t>비밀번호 입력</a:t>
            </a:r>
            <a:endParaRPr b="1" sz="700">
              <a:solidFill>
                <a:srgbClr val="666666"/>
              </a:solidFill>
            </a:endParaRPr>
          </a:p>
        </p:txBody>
      </p:sp>
      <p:sp>
        <p:nvSpPr>
          <p:cNvPr id="232" name="Google Shape;232;p19"/>
          <p:cNvSpPr txBox="1"/>
          <p:nvPr/>
        </p:nvSpPr>
        <p:spPr>
          <a:xfrm>
            <a:off x="3953707" y="2886704"/>
            <a:ext cx="757500" cy="235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확인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233" name="Google Shape;233;p19"/>
          <p:cNvSpPr txBox="1"/>
          <p:nvPr/>
        </p:nvSpPr>
        <p:spPr>
          <a:xfrm>
            <a:off x="4368800" y="2417690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0"/>
          <p:cNvSpPr/>
          <p:nvPr/>
        </p:nvSpPr>
        <p:spPr>
          <a:xfrm>
            <a:off x="159300" y="577225"/>
            <a:ext cx="62766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0" name="Google Shape;240;p20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{403A04E2-EA33-4FDE-9988-F44BD9C1BA47}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내 정보 - 수정 페이지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# 등록시 입력한 정보 그대로 노출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비밀번호 빈칸 시 비밀번호 수정 안됨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1. 프로필 사진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사진 미등록 시 기본 사진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241" name="Google Shape;241;p20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내 정보</a:t>
            </a:r>
            <a:endParaRPr b="1" sz="1000"/>
          </a:p>
        </p:txBody>
      </p:sp>
      <p:sp>
        <p:nvSpPr>
          <p:cNvPr id="242" name="Google Shape;242;p20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243" name="Google Shape;243;p20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수정 페이지</a:t>
            </a:r>
            <a:endParaRPr b="1" sz="1000"/>
          </a:p>
        </p:txBody>
      </p:sp>
      <p:sp>
        <p:nvSpPr>
          <p:cNvPr id="244" name="Google Shape;244;p20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245" name="Google Shape;245;p20"/>
          <p:cNvSpPr/>
          <p:nvPr/>
        </p:nvSpPr>
        <p:spPr>
          <a:xfrm>
            <a:off x="159300" y="577225"/>
            <a:ext cx="828000" cy="445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0"/>
          <p:cNvSpPr/>
          <p:nvPr/>
        </p:nvSpPr>
        <p:spPr>
          <a:xfrm>
            <a:off x="1120225" y="1118975"/>
            <a:ext cx="5173200" cy="611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0"/>
          <p:cNvSpPr txBox="1"/>
          <p:nvPr/>
        </p:nvSpPr>
        <p:spPr>
          <a:xfrm>
            <a:off x="1257725" y="1245474"/>
            <a:ext cx="6531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기본</a:t>
            </a:r>
            <a:r>
              <a:rPr b="1" lang="ko" sz="900"/>
              <a:t> 정보</a:t>
            </a:r>
            <a:endParaRPr b="1" sz="400"/>
          </a:p>
        </p:txBody>
      </p:sp>
      <p:sp>
        <p:nvSpPr>
          <p:cNvPr id="248" name="Google Shape;248;p20"/>
          <p:cNvSpPr txBox="1"/>
          <p:nvPr/>
        </p:nvSpPr>
        <p:spPr>
          <a:xfrm>
            <a:off x="2132484" y="2069550"/>
            <a:ext cx="2508900" cy="19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999999"/>
                </a:solidFill>
              </a:rPr>
              <a:t>  전화번호를 입력하세요</a:t>
            </a:r>
            <a:endParaRPr b="1" sz="1000">
              <a:solidFill>
                <a:srgbClr val="999999"/>
              </a:solidFill>
            </a:endParaRPr>
          </a:p>
        </p:txBody>
      </p:sp>
      <p:sp>
        <p:nvSpPr>
          <p:cNvPr id="249" name="Google Shape;249;p20"/>
          <p:cNvSpPr txBox="1"/>
          <p:nvPr/>
        </p:nvSpPr>
        <p:spPr>
          <a:xfrm>
            <a:off x="2127424" y="1813675"/>
            <a:ext cx="560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연락처</a:t>
            </a:r>
            <a:endParaRPr b="1" sz="800"/>
          </a:p>
        </p:txBody>
      </p:sp>
      <p:sp>
        <p:nvSpPr>
          <p:cNvPr id="250" name="Google Shape;250;p20"/>
          <p:cNvSpPr txBox="1"/>
          <p:nvPr/>
        </p:nvSpPr>
        <p:spPr>
          <a:xfrm>
            <a:off x="1098401" y="732375"/>
            <a:ext cx="8556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내 정보</a:t>
            </a:r>
            <a:r>
              <a:rPr b="1" lang="ko" sz="1100"/>
              <a:t> 수정</a:t>
            </a:r>
            <a:endParaRPr b="1" sz="600"/>
          </a:p>
        </p:txBody>
      </p:sp>
      <p:sp>
        <p:nvSpPr>
          <p:cNvPr id="251" name="Google Shape;251;p20"/>
          <p:cNvSpPr txBox="1"/>
          <p:nvPr/>
        </p:nvSpPr>
        <p:spPr>
          <a:xfrm>
            <a:off x="2140825" y="2572150"/>
            <a:ext cx="2508900" cy="19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B7B7B7"/>
                </a:solidFill>
              </a:rPr>
              <a:t>   </a:t>
            </a:r>
            <a:r>
              <a:rPr b="1" lang="ko" sz="800">
                <a:solidFill>
                  <a:srgbClr val="B7B7B7"/>
                </a:solidFill>
              </a:rPr>
              <a:t>이메일 주소를 입력하세요</a:t>
            </a:r>
            <a:endParaRPr b="1" sz="800">
              <a:solidFill>
                <a:srgbClr val="B7B7B7"/>
              </a:solidFill>
            </a:endParaRPr>
          </a:p>
        </p:txBody>
      </p:sp>
      <p:sp>
        <p:nvSpPr>
          <p:cNvPr id="252" name="Google Shape;252;p20"/>
          <p:cNvSpPr txBox="1"/>
          <p:nvPr/>
        </p:nvSpPr>
        <p:spPr>
          <a:xfrm>
            <a:off x="2043359" y="2334635"/>
            <a:ext cx="653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  이메일</a:t>
            </a:r>
            <a:endParaRPr b="1" sz="800"/>
          </a:p>
        </p:txBody>
      </p:sp>
      <p:sp>
        <p:nvSpPr>
          <p:cNvPr id="253" name="Google Shape;253;p20"/>
          <p:cNvSpPr txBox="1"/>
          <p:nvPr/>
        </p:nvSpPr>
        <p:spPr>
          <a:xfrm>
            <a:off x="1257725" y="5284074"/>
            <a:ext cx="6531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로그인 정보</a:t>
            </a:r>
            <a:endParaRPr b="1" sz="400"/>
          </a:p>
        </p:txBody>
      </p:sp>
      <p:grpSp>
        <p:nvGrpSpPr>
          <p:cNvPr id="254" name="Google Shape;254;p20"/>
          <p:cNvGrpSpPr/>
          <p:nvPr/>
        </p:nvGrpSpPr>
        <p:grpSpPr>
          <a:xfrm>
            <a:off x="2149201" y="5289150"/>
            <a:ext cx="2494184" cy="431461"/>
            <a:chOff x="1692081" y="2884563"/>
            <a:chExt cx="2427902" cy="550262"/>
          </a:xfrm>
        </p:grpSpPr>
        <p:sp>
          <p:nvSpPr>
            <p:cNvPr id="255" name="Google Shape;255;p20"/>
            <p:cNvSpPr txBox="1"/>
            <p:nvPr/>
          </p:nvSpPr>
          <p:spPr>
            <a:xfrm>
              <a:off x="1692084" y="3133926"/>
              <a:ext cx="2427900" cy="300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B7B7B7"/>
                  </a:solidFill>
                </a:rPr>
                <a:t> 영문 + 숫자 8자리 이상 입력하세요  </a:t>
              </a:r>
              <a:endParaRPr b="1" sz="800">
                <a:solidFill>
                  <a:srgbClr val="B7B7B7"/>
                </a:solidFill>
              </a:endParaRPr>
            </a:p>
          </p:txBody>
        </p:sp>
        <p:sp>
          <p:nvSpPr>
            <p:cNvPr id="256" name="Google Shape;256;p20"/>
            <p:cNvSpPr txBox="1"/>
            <p:nvPr/>
          </p:nvSpPr>
          <p:spPr>
            <a:xfrm>
              <a:off x="1692081" y="2884563"/>
              <a:ext cx="6357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새 비밀번호</a:t>
              </a:r>
              <a:endParaRPr b="1" sz="800"/>
            </a:p>
          </p:txBody>
        </p:sp>
      </p:grpSp>
      <p:grpSp>
        <p:nvGrpSpPr>
          <p:cNvPr id="257" name="Google Shape;257;p20"/>
          <p:cNvGrpSpPr/>
          <p:nvPr/>
        </p:nvGrpSpPr>
        <p:grpSpPr>
          <a:xfrm>
            <a:off x="2131350" y="5898750"/>
            <a:ext cx="2494182" cy="431486"/>
            <a:chOff x="1692077" y="2884563"/>
            <a:chExt cx="2427901" cy="550294"/>
          </a:xfrm>
        </p:grpSpPr>
        <p:sp>
          <p:nvSpPr>
            <p:cNvPr id="258" name="Google Shape;258;p20"/>
            <p:cNvSpPr txBox="1"/>
            <p:nvPr/>
          </p:nvSpPr>
          <p:spPr>
            <a:xfrm>
              <a:off x="1692078" y="3133958"/>
              <a:ext cx="2427900" cy="300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B7B7B7"/>
                  </a:solidFill>
                </a:rPr>
                <a:t> 비밀번호를 한번 더 입력하세요 </a:t>
              </a:r>
              <a:r>
                <a:rPr b="1" lang="ko" sz="800">
                  <a:solidFill>
                    <a:srgbClr val="B7B7B7"/>
                  </a:solidFill>
                </a:rPr>
                <a:t>  </a:t>
              </a:r>
              <a:endParaRPr b="1" sz="800">
                <a:solidFill>
                  <a:srgbClr val="B7B7B7"/>
                </a:solidFill>
              </a:endParaRPr>
            </a:p>
          </p:txBody>
        </p:sp>
        <p:sp>
          <p:nvSpPr>
            <p:cNvPr id="259" name="Google Shape;259;p20"/>
            <p:cNvSpPr txBox="1"/>
            <p:nvPr/>
          </p:nvSpPr>
          <p:spPr>
            <a:xfrm>
              <a:off x="1692077" y="2884563"/>
              <a:ext cx="8328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새 비밀번호 확인</a:t>
              </a:r>
              <a:endParaRPr b="1" sz="800"/>
            </a:p>
          </p:txBody>
        </p:sp>
      </p:grpSp>
      <p:sp>
        <p:nvSpPr>
          <p:cNvPr id="260" name="Google Shape;260;p20"/>
          <p:cNvSpPr txBox="1"/>
          <p:nvPr/>
        </p:nvSpPr>
        <p:spPr>
          <a:xfrm>
            <a:off x="5365432" y="6768654"/>
            <a:ext cx="757500" cy="235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내 정보 수정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261" name="Google Shape;261;p20"/>
          <p:cNvSpPr txBox="1"/>
          <p:nvPr/>
        </p:nvSpPr>
        <p:spPr>
          <a:xfrm rot="-2447387">
            <a:off x="2964072" y="6608469"/>
            <a:ext cx="257162" cy="25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ㄴ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262" name="Google Shape;262;p20"/>
          <p:cNvSpPr txBox="1"/>
          <p:nvPr/>
        </p:nvSpPr>
        <p:spPr>
          <a:xfrm>
            <a:off x="2141372" y="1286507"/>
            <a:ext cx="653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이름</a:t>
            </a:r>
            <a:endParaRPr b="1" sz="800"/>
          </a:p>
        </p:txBody>
      </p:sp>
      <p:sp>
        <p:nvSpPr>
          <p:cNvPr id="263" name="Google Shape;263;p20"/>
          <p:cNvSpPr txBox="1"/>
          <p:nvPr/>
        </p:nvSpPr>
        <p:spPr>
          <a:xfrm>
            <a:off x="2148066" y="1539725"/>
            <a:ext cx="1139544" cy="19585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배병문</a:t>
            </a:r>
            <a:r>
              <a:rPr b="1" lang="ko" sz="800"/>
              <a:t>  </a:t>
            </a:r>
            <a:endParaRPr b="1" sz="800"/>
          </a:p>
        </p:txBody>
      </p:sp>
      <p:sp>
        <p:nvSpPr>
          <p:cNvPr id="264" name="Google Shape;264;p20"/>
          <p:cNvSpPr txBox="1"/>
          <p:nvPr/>
        </p:nvSpPr>
        <p:spPr>
          <a:xfrm>
            <a:off x="3443376" y="1539725"/>
            <a:ext cx="1205795" cy="19585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 PM</a:t>
            </a:r>
            <a:endParaRPr b="1" sz="800"/>
          </a:p>
        </p:txBody>
      </p:sp>
      <p:sp>
        <p:nvSpPr>
          <p:cNvPr id="265" name="Google Shape;265;p20"/>
          <p:cNvSpPr txBox="1"/>
          <p:nvPr/>
        </p:nvSpPr>
        <p:spPr>
          <a:xfrm>
            <a:off x="3436772" y="1286507"/>
            <a:ext cx="653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직책</a:t>
            </a:r>
            <a:endParaRPr b="1" sz="800"/>
          </a:p>
        </p:txBody>
      </p:sp>
      <p:sp>
        <p:nvSpPr>
          <p:cNvPr id="266" name="Google Shape;266;p20"/>
          <p:cNvSpPr txBox="1"/>
          <p:nvPr/>
        </p:nvSpPr>
        <p:spPr>
          <a:xfrm>
            <a:off x="2140828" y="3588725"/>
            <a:ext cx="9882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프로필 사진 변경</a:t>
            </a:r>
            <a:endParaRPr b="1" sz="800"/>
          </a:p>
        </p:txBody>
      </p:sp>
      <p:sp>
        <p:nvSpPr>
          <p:cNvPr id="267" name="Google Shape;267;p20"/>
          <p:cNvSpPr txBox="1"/>
          <p:nvPr/>
        </p:nvSpPr>
        <p:spPr>
          <a:xfrm>
            <a:off x="2142738" y="4704975"/>
            <a:ext cx="24942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B7B7B7"/>
                </a:solidFill>
              </a:rPr>
              <a:t>   </a:t>
            </a:r>
            <a:r>
              <a:rPr b="1" lang="ko" sz="800">
                <a:solidFill>
                  <a:srgbClr val="B7B7B7"/>
                </a:solidFill>
              </a:rPr>
              <a:t>하고 싶은 말을 입력하세요  </a:t>
            </a:r>
            <a:endParaRPr b="1" sz="600">
              <a:solidFill>
                <a:srgbClr val="B7B7B7"/>
              </a:solidFill>
            </a:endParaRPr>
          </a:p>
        </p:txBody>
      </p:sp>
      <p:sp>
        <p:nvSpPr>
          <p:cNvPr id="268" name="Google Shape;268;p20"/>
          <p:cNvSpPr txBox="1"/>
          <p:nvPr/>
        </p:nvSpPr>
        <p:spPr>
          <a:xfrm>
            <a:off x="2136913" y="4521563"/>
            <a:ext cx="7593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한마디</a:t>
            </a:r>
            <a:endParaRPr b="1" sz="800"/>
          </a:p>
        </p:txBody>
      </p:sp>
      <p:sp>
        <p:nvSpPr>
          <p:cNvPr id="269" name="Google Shape;269;p20"/>
          <p:cNvSpPr txBox="1"/>
          <p:nvPr/>
        </p:nvSpPr>
        <p:spPr>
          <a:xfrm>
            <a:off x="1257725" y="3494224"/>
            <a:ext cx="6531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추가 정보</a:t>
            </a:r>
            <a:endParaRPr b="1" sz="400"/>
          </a:p>
        </p:txBody>
      </p:sp>
      <p:grpSp>
        <p:nvGrpSpPr>
          <p:cNvPr id="270" name="Google Shape;270;p20"/>
          <p:cNvGrpSpPr/>
          <p:nvPr/>
        </p:nvGrpSpPr>
        <p:grpSpPr>
          <a:xfrm>
            <a:off x="2030209" y="2777372"/>
            <a:ext cx="1264895" cy="449285"/>
            <a:chOff x="2030209" y="3920372"/>
            <a:chExt cx="1264895" cy="449285"/>
          </a:xfrm>
        </p:grpSpPr>
        <p:sp>
          <p:nvSpPr>
            <p:cNvPr id="271" name="Google Shape;271;p20"/>
            <p:cNvSpPr txBox="1"/>
            <p:nvPr/>
          </p:nvSpPr>
          <p:spPr>
            <a:xfrm>
              <a:off x="2138529" y="4173801"/>
              <a:ext cx="1156575" cy="19585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 1992-01-01</a:t>
              </a:r>
              <a:endParaRPr b="1" sz="800"/>
            </a:p>
          </p:txBody>
        </p:sp>
        <p:sp>
          <p:nvSpPr>
            <p:cNvPr id="272" name="Google Shape;272;p20"/>
            <p:cNvSpPr txBox="1"/>
            <p:nvPr/>
          </p:nvSpPr>
          <p:spPr>
            <a:xfrm>
              <a:off x="2030209" y="3920372"/>
              <a:ext cx="6531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   생년월일</a:t>
              </a:r>
              <a:endParaRPr b="1" sz="800"/>
            </a:p>
          </p:txBody>
        </p:sp>
      </p:grpSp>
      <p:grpSp>
        <p:nvGrpSpPr>
          <p:cNvPr id="273" name="Google Shape;273;p20"/>
          <p:cNvGrpSpPr/>
          <p:nvPr/>
        </p:nvGrpSpPr>
        <p:grpSpPr>
          <a:xfrm>
            <a:off x="3414484" y="2777372"/>
            <a:ext cx="1264895" cy="449285"/>
            <a:chOff x="2030209" y="3920372"/>
            <a:chExt cx="1264895" cy="449285"/>
          </a:xfrm>
        </p:grpSpPr>
        <p:sp>
          <p:nvSpPr>
            <p:cNvPr id="274" name="Google Shape;274;p20"/>
            <p:cNvSpPr txBox="1"/>
            <p:nvPr/>
          </p:nvSpPr>
          <p:spPr>
            <a:xfrm>
              <a:off x="2138529" y="4173801"/>
              <a:ext cx="1156575" cy="19585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 2014-10-10</a:t>
              </a:r>
              <a:endParaRPr b="1" sz="800"/>
            </a:p>
          </p:txBody>
        </p:sp>
        <p:sp>
          <p:nvSpPr>
            <p:cNvPr id="275" name="Google Shape;275;p20"/>
            <p:cNvSpPr txBox="1"/>
            <p:nvPr/>
          </p:nvSpPr>
          <p:spPr>
            <a:xfrm>
              <a:off x="2030209" y="3920372"/>
              <a:ext cx="6531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    입사일</a:t>
              </a:r>
              <a:endParaRPr b="1" sz="800"/>
            </a:p>
          </p:txBody>
        </p:sp>
      </p:grpSp>
      <p:grpSp>
        <p:nvGrpSpPr>
          <p:cNvPr id="276" name="Google Shape;276;p20"/>
          <p:cNvGrpSpPr/>
          <p:nvPr/>
        </p:nvGrpSpPr>
        <p:grpSpPr>
          <a:xfrm>
            <a:off x="177326" y="1224246"/>
            <a:ext cx="795000" cy="1222766"/>
            <a:chOff x="177326" y="1224246"/>
            <a:chExt cx="795000" cy="1222766"/>
          </a:xfrm>
        </p:grpSpPr>
        <p:sp>
          <p:nvSpPr>
            <p:cNvPr id="277" name="Google Shape;277;p20"/>
            <p:cNvSpPr txBox="1"/>
            <p:nvPr/>
          </p:nvSpPr>
          <p:spPr>
            <a:xfrm>
              <a:off x="177326" y="1968757"/>
              <a:ext cx="795000" cy="214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8" name="Google Shape;278;p20"/>
            <p:cNvGrpSpPr/>
            <p:nvPr/>
          </p:nvGrpSpPr>
          <p:grpSpPr>
            <a:xfrm>
              <a:off x="400827" y="1224246"/>
              <a:ext cx="501708" cy="1222766"/>
              <a:chOff x="361218" y="1335150"/>
              <a:chExt cx="838135" cy="1529987"/>
            </a:xfrm>
          </p:grpSpPr>
          <p:sp>
            <p:nvSpPr>
              <p:cNvPr id="279" name="Google Shape;279;p20"/>
              <p:cNvSpPr txBox="1"/>
              <p:nvPr/>
            </p:nvSpPr>
            <p:spPr>
              <a:xfrm>
                <a:off x="383353" y="1335150"/>
                <a:ext cx="4398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홈</a:t>
                </a:r>
                <a:endParaRPr sz="300"/>
              </a:p>
            </p:txBody>
          </p:sp>
          <p:sp>
            <p:nvSpPr>
              <p:cNvPr id="280" name="Google Shape;280;p20"/>
              <p:cNvSpPr txBox="1"/>
              <p:nvPr/>
            </p:nvSpPr>
            <p:spPr>
              <a:xfrm>
                <a:off x="361218" y="1653066"/>
                <a:ext cx="6249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고객사</a:t>
                </a:r>
                <a:endParaRPr sz="300"/>
              </a:p>
            </p:txBody>
          </p:sp>
          <p:sp>
            <p:nvSpPr>
              <p:cNvPr id="281" name="Google Shape;281;p20"/>
              <p:cNvSpPr txBox="1"/>
              <p:nvPr/>
            </p:nvSpPr>
            <p:spPr>
              <a:xfrm>
                <a:off x="368552" y="1959505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조직</a:t>
                </a:r>
                <a:endParaRPr sz="300"/>
              </a:p>
            </p:txBody>
          </p:sp>
          <p:sp>
            <p:nvSpPr>
              <p:cNvPr id="282" name="Google Shape;282;p20"/>
              <p:cNvSpPr txBox="1"/>
              <p:nvPr/>
            </p:nvSpPr>
            <p:spPr>
              <a:xfrm>
                <a:off x="383353" y="2301040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정보</a:t>
                </a:r>
                <a:endParaRPr sz="300"/>
              </a:p>
            </p:txBody>
          </p:sp>
          <p:sp>
            <p:nvSpPr>
              <p:cNvPr id="283" name="Google Shape;283;p20"/>
              <p:cNvSpPr txBox="1"/>
              <p:nvPr/>
            </p:nvSpPr>
            <p:spPr>
              <a:xfrm>
                <a:off x="383353" y="2650937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관리자</a:t>
                </a:r>
                <a:endParaRPr sz="300"/>
              </a:p>
            </p:txBody>
          </p:sp>
        </p:grpSp>
      </p:grpSp>
      <p:sp>
        <p:nvSpPr>
          <p:cNvPr id="284" name="Google Shape;284;p20"/>
          <p:cNvSpPr/>
          <p:nvPr/>
        </p:nvSpPr>
        <p:spPr>
          <a:xfrm rot="-7188">
            <a:off x="2231751" y="3883703"/>
            <a:ext cx="573901" cy="538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85" name="Google Shape;285;p20"/>
          <p:cNvCxnSpPr>
            <a:stCxn id="284" idx="3"/>
            <a:endCxn id="284" idx="7"/>
          </p:cNvCxnSpPr>
          <p:nvPr/>
        </p:nvCxnSpPr>
        <p:spPr>
          <a:xfrm flipH="1" rot="10800000">
            <a:off x="2315797" y="3962122"/>
            <a:ext cx="405900" cy="3819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20"/>
          <p:cNvCxnSpPr>
            <a:stCxn id="284" idx="1"/>
            <a:endCxn id="284" idx="5"/>
          </p:cNvCxnSpPr>
          <p:nvPr/>
        </p:nvCxnSpPr>
        <p:spPr>
          <a:xfrm>
            <a:off x="2315797" y="3963033"/>
            <a:ext cx="405900" cy="3801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" name="Google Shape;287;p20"/>
          <p:cNvSpPr/>
          <p:nvPr/>
        </p:nvSpPr>
        <p:spPr>
          <a:xfrm>
            <a:off x="2670225" y="4170550"/>
            <a:ext cx="225900" cy="2367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+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288;p20"/>
          <p:cNvSpPr/>
          <p:nvPr/>
        </p:nvSpPr>
        <p:spPr>
          <a:xfrm>
            <a:off x="3080671" y="3066764"/>
            <a:ext cx="172500" cy="123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/>
              <a:t>icon</a:t>
            </a:r>
            <a:endParaRPr sz="400"/>
          </a:p>
        </p:txBody>
      </p:sp>
      <p:sp>
        <p:nvSpPr>
          <p:cNvPr id="289" name="Google Shape;289;p20"/>
          <p:cNvSpPr/>
          <p:nvPr/>
        </p:nvSpPr>
        <p:spPr>
          <a:xfrm>
            <a:off x="4452271" y="3066764"/>
            <a:ext cx="172500" cy="123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/>
              <a:t>icon</a:t>
            </a:r>
            <a:endParaRPr sz="400"/>
          </a:p>
        </p:txBody>
      </p:sp>
      <p:cxnSp>
        <p:nvCxnSpPr>
          <p:cNvPr id="290" name="Google Shape;290;p20"/>
          <p:cNvCxnSpPr/>
          <p:nvPr/>
        </p:nvCxnSpPr>
        <p:spPr>
          <a:xfrm>
            <a:off x="1958675" y="3430850"/>
            <a:ext cx="41847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0"/>
          <p:cNvCxnSpPr/>
          <p:nvPr/>
        </p:nvCxnSpPr>
        <p:spPr>
          <a:xfrm>
            <a:off x="1958675" y="5183450"/>
            <a:ext cx="41847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20"/>
          <p:cNvSpPr txBox="1"/>
          <p:nvPr/>
        </p:nvSpPr>
        <p:spPr>
          <a:xfrm>
            <a:off x="2186800" y="3904311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grpSp>
        <p:nvGrpSpPr>
          <p:cNvPr id="293" name="Google Shape;293;p20"/>
          <p:cNvGrpSpPr/>
          <p:nvPr/>
        </p:nvGrpSpPr>
        <p:grpSpPr>
          <a:xfrm>
            <a:off x="5271500" y="5734676"/>
            <a:ext cx="1927500" cy="687025"/>
            <a:chOff x="2498125" y="3998575"/>
            <a:chExt cx="1927500" cy="687025"/>
          </a:xfrm>
        </p:grpSpPr>
        <p:sp>
          <p:nvSpPr>
            <p:cNvPr id="294" name="Google Shape;294;p20"/>
            <p:cNvSpPr txBox="1"/>
            <p:nvPr/>
          </p:nvSpPr>
          <p:spPr>
            <a:xfrm>
              <a:off x="2498125" y="4156700"/>
              <a:ext cx="1927500" cy="52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02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내 정보가</a:t>
              </a:r>
              <a:r>
                <a:rPr lang="ko" sz="800"/>
                <a:t> 수정되었습니다. </a:t>
              </a:r>
              <a:endParaRPr sz="800"/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3869319" y="4415000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확인</a:t>
              </a:r>
              <a:endParaRPr sz="700">
                <a:solidFill>
                  <a:srgbClr val="FFFFFF"/>
                </a:solidFill>
              </a:endParaRPr>
            </a:p>
          </p:txBody>
        </p:sp>
        <p:sp>
          <p:nvSpPr>
            <p:cNvPr id="296" name="Google Shape;296;p20"/>
            <p:cNvSpPr txBox="1"/>
            <p:nvPr/>
          </p:nvSpPr>
          <p:spPr>
            <a:xfrm>
              <a:off x="2498125" y="3998575"/>
              <a:ext cx="1927500" cy="15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Alert  </a:t>
              </a:r>
              <a:r>
                <a:rPr lang="ko" sz="700"/>
                <a:t>                                                         X</a:t>
              </a:r>
              <a:endParaRPr sz="7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