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3093">
          <p15:clr>
            <a:srgbClr val="9AA0A6"/>
          </p15:clr>
        </p15:guide>
        <p15:guide id="3" pos="3823">
          <p15:clr>
            <a:srgbClr val="9AA0A6"/>
          </p15:clr>
        </p15:guide>
        <p15:guide id="4" pos="201">
          <p15:clr>
            <a:srgbClr val="9AA0A6"/>
          </p15:clr>
        </p15:guide>
        <p15:guide id="5" pos="2363">
          <p15:clr>
            <a:srgbClr val="9AA0A6"/>
          </p15:clr>
        </p15:guide>
        <p15:guide id="6" pos="904">
          <p15:clr>
            <a:srgbClr val="9AA0A6"/>
          </p15:clr>
        </p15:guide>
        <p15:guide id="7" orient="horz" pos="2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D6EEA7-9CA0-4161-B3DD-79870F5ED895}">
  <a:tblStyle styleId="{91D6EEA7-9CA0-4161-B3DD-79870F5ED8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AF16423-92C0-4E26-93C8-2335AF126B2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3093"/>
        <p:guide pos="3823"/>
        <p:guide pos="201"/>
        <p:guide pos="2363"/>
        <p:guide pos="904"/>
        <p:guide pos="24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8237b94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8237b94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8237b946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8237b946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8237b946e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8237b946e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8237b946e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8237b946e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1ef89a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1ef89a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54f25be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54f25be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54f25be6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54f25be6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659ff042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c659ff042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82d05a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82d05a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8237b94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8237b94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8237b946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8237b946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{91D6EEA7-9CA0-4161-B3DD-79870F5ED895}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slide" Target="/ppt/slides/slide1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presentation/d/1HNdQdsBueuQO5viAkNUds4HPA83rF14Psc5-dFDKz4o/edit#slide=id.gac659ff042_0_111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Web site 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{91D6EEA7-9CA0-4161-B3DD-79870F5ED895}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2021.01.14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2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2" name="Google Shape;532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조직 - 공지사항 작성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alert는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페이지 참고</a:t>
                      </a: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내용 텍스트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텍스트 노출 라인 15줄 </a:t>
                      </a:r>
                      <a:r>
                        <a:rPr lang="ko" sz="800">
                          <a:solidFill>
                            <a:srgbClr val="4A86E8"/>
                          </a:solidFill>
                        </a:rPr>
                        <a:t>미정</a:t>
                      </a:r>
                      <a:endParaRPr sz="8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33" name="Google Shape;533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534" name="Google Shape;534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35" name="Google Shape;535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공지사항 작성</a:t>
            </a:r>
            <a:endParaRPr b="1" sz="1000"/>
          </a:p>
        </p:txBody>
      </p:sp>
      <p:sp>
        <p:nvSpPr>
          <p:cNvPr id="536" name="Google Shape;536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37" name="Google Shape;537;p22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1128050" y="1134900"/>
            <a:ext cx="5085000" cy="38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39" name="Google Shape;539;p22"/>
          <p:cNvSpPr txBox="1"/>
          <p:nvPr/>
        </p:nvSpPr>
        <p:spPr>
          <a:xfrm>
            <a:off x="1312746" y="1313056"/>
            <a:ext cx="1003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필수정보</a:t>
            </a:r>
            <a:endParaRPr b="1" sz="300"/>
          </a:p>
        </p:txBody>
      </p:sp>
      <p:grpSp>
        <p:nvGrpSpPr>
          <p:cNvPr id="540" name="Google Shape;540;p22"/>
          <p:cNvGrpSpPr/>
          <p:nvPr/>
        </p:nvGrpSpPr>
        <p:grpSpPr>
          <a:xfrm>
            <a:off x="2515094" y="1325769"/>
            <a:ext cx="3389080" cy="558456"/>
            <a:chOff x="1693409" y="2287157"/>
            <a:chExt cx="3747324" cy="558456"/>
          </a:xfrm>
        </p:grpSpPr>
        <p:sp>
          <p:nvSpPr>
            <p:cNvPr id="541" name="Google Shape;541;p22"/>
            <p:cNvSpPr txBox="1"/>
            <p:nvPr/>
          </p:nvSpPr>
          <p:spPr>
            <a:xfrm>
              <a:off x="1698834" y="2544713"/>
              <a:ext cx="37419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제목을 입력하세요</a:t>
              </a:r>
              <a:endParaRPr b="1" sz="800"/>
            </a:p>
          </p:txBody>
        </p:sp>
        <p:sp>
          <p:nvSpPr>
            <p:cNvPr id="542" name="Google Shape;542;p22"/>
            <p:cNvSpPr txBox="1"/>
            <p:nvPr/>
          </p:nvSpPr>
          <p:spPr>
            <a:xfrm>
              <a:off x="1693409" y="22871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공지사항 제목</a:t>
              </a:r>
              <a:endParaRPr b="1" sz="700"/>
            </a:p>
          </p:txBody>
        </p:sp>
      </p:grpSp>
      <p:sp>
        <p:nvSpPr>
          <p:cNvPr id="543" name="Google Shape;543;p22"/>
          <p:cNvSpPr txBox="1"/>
          <p:nvPr/>
        </p:nvSpPr>
        <p:spPr>
          <a:xfrm>
            <a:off x="1022200" y="732375"/>
            <a:ext cx="1127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공지사항 작성</a:t>
            </a:r>
            <a:endParaRPr b="1" sz="600"/>
          </a:p>
        </p:txBody>
      </p:sp>
      <p:grpSp>
        <p:nvGrpSpPr>
          <p:cNvPr id="544" name="Google Shape;544;p22"/>
          <p:cNvGrpSpPr/>
          <p:nvPr/>
        </p:nvGrpSpPr>
        <p:grpSpPr>
          <a:xfrm>
            <a:off x="4153517" y="2933608"/>
            <a:ext cx="1688233" cy="472472"/>
            <a:chOff x="1543826" y="3417958"/>
            <a:chExt cx="1785545" cy="472472"/>
          </a:xfrm>
        </p:grpSpPr>
        <p:sp>
          <p:nvSpPr>
            <p:cNvPr id="545" name="Google Shape;545;p22"/>
            <p:cNvSpPr txBox="1"/>
            <p:nvPr/>
          </p:nvSpPr>
          <p:spPr>
            <a:xfrm>
              <a:off x="1543826" y="3417958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착수일</a:t>
              </a:r>
              <a:endParaRPr b="1" sz="7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3156871" y="3767430"/>
              <a:ext cx="172500" cy="123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icon</a:t>
              </a:r>
              <a:endParaRPr sz="400"/>
            </a:p>
          </p:txBody>
        </p:sp>
      </p:grpSp>
      <p:sp>
        <p:nvSpPr>
          <p:cNvPr id="547" name="Google Shape;547;p22"/>
          <p:cNvSpPr txBox="1"/>
          <p:nvPr/>
        </p:nvSpPr>
        <p:spPr>
          <a:xfrm>
            <a:off x="5166850" y="4630950"/>
            <a:ext cx="7374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공지사항 작성하기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48" name="Google Shape;548;p22"/>
          <p:cNvSpPr txBox="1"/>
          <p:nvPr/>
        </p:nvSpPr>
        <p:spPr>
          <a:xfrm>
            <a:off x="1581653" y="5541039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7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49" name="Google Shape;549;p22"/>
          <p:cNvSpPr txBox="1"/>
          <p:nvPr/>
        </p:nvSpPr>
        <p:spPr>
          <a:xfrm>
            <a:off x="4629649" y="5464850"/>
            <a:ext cx="1311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8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550" name="Google Shape;550;p22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551" name="Google Shape;551;p22"/>
            <p:cNvSpPr txBox="1"/>
            <p:nvPr/>
          </p:nvSpPr>
          <p:spPr>
            <a:xfrm>
              <a:off x="177326" y="16862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22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553" name="Google Shape;553;p22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554" name="Google Shape;554;p22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555" name="Google Shape;555;p22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556" name="Google Shape;556;p22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557" name="Google Shape;557;p22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558" name="Google Shape;558;p22"/>
          <p:cNvGrpSpPr/>
          <p:nvPr/>
        </p:nvGrpSpPr>
        <p:grpSpPr>
          <a:xfrm>
            <a:off x="2519943" y="1971265"/>
            <a:ext cx="2139129" cy="514185"/>
            <a:chOff x="1704279" y="2318164"/>
            <a:chExt cx="2196005" cy="514185"/>
          </a:xfrm>
        </p:grpSpPr>
        <p:sp>
          <p:nvSpPr>
            <p:cNvPr id="559" name="Google Shape;559;p22"/>
            <p:cNvSpPr txBox="1"/>
            <p:nvPr/>
          </p:nvSpPr>
          <p:spPr>
            <a:xfrm>
              <a:off x="1704285" y="2531449"/>
              <a:ext cx="21960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560" name="Google Shape;560;p22"/>
            <p:cNvSpPr txBox="1"/>
            <p:nvPr/>
          </p:nvSpPr>
          <p:spPr>
            <a:xfrm>
              <a:off x="1704279" y="2318164"/>
              <a:ext cx="6531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열람대상</a:t>
              </a:r>
              <a:endParaRPr b="1" sz="700"/>
            </a:p>
          </p:txBody>
        </p:sp>
      </p:grpSp>
      <p:sp>
        <p:nvSpPr>
          <p:cNvPr id="561" name="Google Shape;561;p22"/>
          <p:cNvSpPr txBox="1"/>
          <p:nvPr/>
        </p:nvSpPr>
        <p:spPr>
          <a:xfrm>
            <a:off x="4717750" y="2197225"/>
            <a:ext cx="653100" cy="23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부서</a:t>
            </a:r>
            <a:r>
              <a:rPr b="1" lang="ko" sz="700">
                <a:solidFill>
                  <a:srgbClr val="FFFFFF"/>
                </a:solidFill>
              </a:rPr>
              <a:t>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2" name="Google Shape;562;p22"/>
          <p:cNvSpPr txBox="1"/>
          <p:nvPr/>
        </p:nvSpPr>
        <p:spPr>
          <a:xfrm>
            <a:off x="2604765" y="2233950"/>
            <a:ext cx="963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컨설팅사업본부 1팀 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563" name="Google Shape;563;p22"/>
          <p:cNvSpPr txBox="1"/>
          <p:nvPr/>
        </p:nvSpPr>
        <p:spPr>
          <a:xfrm>
            <a:off x="1562525" y="2710299"/>
            <a:ext cx="6531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공지사항 내용</a:t>
            </a:r>
            <a:endParaRPr b="1" sz="300"/>
          </a:p>
        </p:txBody>
      </p:sp>
      <p:sp>
        <p:nvSpPr>
          <p:cNvPr id="564" name="Google Shape;564;p22"/>
          <p:cNvSpPr txBox="1"/>
          <p:nvPr/>
        </p:nvSpPr>
        <p:spPr>
          <a:xfrm>
            <a:off x="2520000" y="2875375"/>
            <a:ext cx="3384300" cy="161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</a:t>
            </a:r>
            <a:endParaRPr b="1"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 공지사항 내용을 입력하세요</a:t>
            </a:r>
            <a:endParaRPr b="1" sz="700">
              <a:solidFill>
                <a:srgbClr val="999999"/>
              </a:solidFill>
            </a:endParaRPr>
          </a:p>
        </p:txBody>
      </p:sp>
      <p:sp>
        <p:nvSpPr>
          <p:cNvPr id="565" name="Google Shape;565;p22"/>
          <p:cNvSpPr txBox="1"/>
          <p:nvPr/>
        </p:nvSpPr>
        <p:spPr>
          <a:xfrm>
            <a:off x="2500683" y="2705260"/>
            <a:ext cx="6531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공지사항 내용</a:t>
            </a:r>
            <a:endParaRPr b="1" sz="700"/>
          </a:p>
        </p:txBody>
      </p:sp>
      <p:sp>
        <p:nvSpPr>
          <p:cNvPr id="566" name="Google Shape;566;p22"/>
          <p:cNvSpPr txBox="1"/>
          <p:nvPr/>
        </p:nvSpPr>
        <p:spPr>
          <a:xfrm>
            <a:off x="3615275" y="2233950"/>
            <a:ext cx="963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컨설팅사업본부 2팀 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567" name="Google Shape;567;p22"/>
          <p:cNvSpPr txBox="1"/>
          <p:nvPr/>
        </p:nvSpPr>
        <p:spPr>
          <a:xfrm>
            <a:off x="3089203" y="13970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2860603" y="20066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2022403" y="13970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3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6" name="Google Shape;576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조직 - 부서 선택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본인 권한에 따른 부서 리스트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(블랙, 다이아는 미분류도 공지가능)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(골드, 루비는 본인 담당 팀만 노출)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전체 선택 체크박스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77" name="Google Shape;577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endParaRPr b="1" sz="1000"/>
          </a:p>
        </p:txBody>
      </p:sp>
      <p:sp>
        <p:nvSpPr>
          <p:cNvPr id="578" name="Google Shape;578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79" name="Google Shape;579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부서 선택</a:t>
            </a:r>
            <a:endParaRPr b="1" sz="1000"/>
          </a:p>
        </p:txBody>
      </p:sp>
      <p:sp>
        <p:nvSpPr>
          <p:cNvPr id="580" name="Google Shape;580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81" name="Google Shape;581;p23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23"/>
          <p:cNvGrpSpPr/>
          <p:nvPr/>
        </p:nvGrpSpPr>
        <p:grpSpPr>
          <a:xfrm>
            <a:off x="1392638" y="619288"/>
            <a:ext cx="4116900" cy="4006500"/>
            <a:chOff x="1392638" y="619288"/>
            <a:chExt cx="4116900" cy="4006500"/>
          </a:xfrm>
        </p:grpSpPr>
        <p:sp>
          <p:nvSpPr>
            <p:cNvPr id="583" name="Google Shape;583;p23"/>
            <p:cNvSpPr/>
            <p:nvPr/>
          </p:nvSpPr>
          <p:spPr>
            <a:xfrm>
              <a:off x="1392638" y="619288"/>
              <a:ext cx="4116900" cy="400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</a:endParaRPr>
            </a:p>
          </p:txBody>
        </p:sp>
        <p:grpSp>
          <p:nvGrpSpPr>
            <p:cNvPr id="584" name="Google Shape;584;p23"/>
            <p:cNvGrpSpPr/>
            <p:nvPr/>
          </p:nvGrpSpPr>
          <p:grpSpPr>
            <a:xfrm>
              <a:off x="1652671" y="1057075"/>
              <a:ext cx="3725091" cy="3416313"/>
              <a:chOff x="1652671" y="1057075"/>
              <a:chExt cx="3725091" cy="3416313"/>
            </a:xfrm>
          </p:grpSpPr>
          <p:sp>
            <p:nvSpPr>
              <p:cNvPr id="585" name="Google Shape;585;p23"/>
              <p:cNvSpPr txBox="1"/>
              <p:nvPr/>
            </p:nvSpPr>
            <p:spPr>
              <a:xfrm>
                <a:off x="4640363" y="4259188"/>
                <a:ext cx="737400" cy="214200"/>
              </a:xfrm>
              <a:prstGeom prst="rect">
                <a:avLst/>
              </a:prstGeom>
              <a:solidFill>
                <a:srgbClr val="4A86E8"/>
              </a:solidFill>
              <a:ln cap="flat" cmpd="sng" w="9525">
                <a:solidFill>
                  <a:srgbClr val="6FA8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FFFFFF"/>
                    </a:solidFill>
                  </a:rPr>
                  <a:t>부서</a:t>
                </a:r>
                <a:r>
                  <a:rPr b="1" lang="ko" sz="700">
                    <a:solidFill>
                      <a:srgbClr val="FFFFFF"/>
                    </a:solidFill>
                  </a:rPr>
                  <a:t> 선택 완료</a:t>
                </a:r>
                <a:endParaRPr b="1" sz="7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86" name="Google Shape;586;p23"/>
              <p:cNvGrpSpPr/>
              <p:nvPr/>
            </p:nvGrpSpPr>
            <p:grpSpPr>
              <a:xfrm>
                <a:off x="1652671" y="1057075"/>
                <a:ext cx="3561683" cy="3037888"/>
                <a:chOff x="1652671" y="1057075"/>
                <a:chExt cx="3561683" cy="3037888"/>
              </a:xfrm>
            </p:grpSpPr>
            <p:grpSp>
              <p:nvGrpSpPr>
                <p:cNvPr id="587" name="Google Shape;587;p23"/>
                <p:cNvGrpSpPr/>
                <p:nvPr/>
              </p:nvGrpSpPr>
              <p:grpSpPr>
                <a:xfrm>
                  <a:off x="1687608" y="1057075"/>
                  <a:ext cx="3526746" cy="3037888"/>
                  <a:chOff x="1687608" y="1057075"/>
                  <a:chExt cx="3526746" cy="3037888"/>
                </a:xfrm>
              </p:grpSpPr>
              <p:grpSp>
                <p:nvGrpSpPr>
                  <p:cNvPr id="588" name="Google Shape;588;p23"/>
                  <p:cNvGrpSpPr/>
                  <p:nvPr/>
                </p:nvGrpSpPr>
                <p:grpSpPr>
                  <a:xfrm>
                    <a:off x="1687608" y="1057075"/>
                    <a:ext cx="3526504" cy="663988"/>
                    <a:chOff x="411171" y="1158188"/>
                    <a:chExt cx="3526504" cy="663988"/>
                  </a:xfrm>
                </p:grpSpPr>
                <p:sp>
                  <p:nvSpPr>
                    <p:cNvPr id="589" name="Google Shape;589;p23"/>
                    <p:cNvSpPr txBox="1"/>
                    <p:nvPr/>
                  </p:nvSpPr>
                  <p:spPr>
                    <a:xfrm>
                      <a:off x="411171" y="1158188"/>
                      <a:ext cx="1003200" cy="300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부서 선택</a:t>
                      </a:r>
                      <a:endParaRPr b="1" sz="600"/>
                    </a:p>
                  </p:txBody>
                </p:sp>
                <p:sp>
                  <p:nvSpPr>
                    <p:cNvPr id="590" name="Google Shape;590;p23"/>
                    <p:cNvSpPr txBox="1"/>
                    <p:nvPr/>
                  </p:nvSpPr>
                  <p:spPr>
                    <a:xfrm>
                      <a:off x="411175" y="1521275"/>
                      <a:ext cx="3526500" cy="3009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B7B7B7"/>
                          </a:solidFill>
                        </a:rPr>
                        <a:t>  부서명을 검색해주세요</a:t>
                      </a:r>
                      <a:endParaRPr b="1" sz="900">
                        <a:solidFill>
                          <a:srgbClr val="B7B7B7"/>
                        </a:solidFill>
                      </a:endParaRPr>
                    </a:p>
                  </p:txBody>
                </p:sp>
                <p:pic>
                  <p:nvPicPr>
                    <p:cNvPr id="591" name="Google Shape;591;p23"/>
                    <p:cNvPicPr preferRelativeResize="0"/>
                    <p:nvPr/>
                  </p:nvPicPr>
                  <p:blipFill rotWithShape="1">
                    <a:blip r:embed="rId4">
                      <a:alphaModFix/>
                    </a:blip>
                    <a:srcRect b="17080" l="12573" r="8642" t="27750"/>
                    <a:stretch/>
                  </p:blipFill>
                  <p:spPr>
                    <a:xfrm>
                      <a:off x="3646289" y="1603810"/>
                      <a:ext cx="172635" cy="107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grpSp>
                <p:nvGrpSpPr>
                  <p:cNvPr id="592" name="Google Shape;592;p23"/>
                  <p:cNvGrpSpPr/>
                  <p:nvPr/>
                </p:nvGrpSpPr>
                <p:grpSpPr>
                  <a:xfrm>
                    <a:off x="1687613" y="3428125"/>
                    <a:ext cx="3384000" cy="666837"/>
                    <a:chOff x="411175" y="3529238"/>
                    <a:chExt cx="3384000" cy="666837"/>
                  </a:xfrm>
                </p:grpSpPr>
                <p:sp>
                  <p:nvSpPr>
                    <p:cNvPr id="593" name="Google Shape;593;p23"/>
                    <p:cNvSpPr txBox="1"/>
                    <p:nvPr/>
                  </p:nvSpPr>
                  <p:spPr>
                    <a:xfrm>
                      <a:off x="412211" y="3529238"/>
                      <a:ext cx="1127100" cy="300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선택된 부서</a:t>
                      </a:r>
                      <a:endParaRPr b="1" sz="800"/>
                    </a:p>
                  </p:txBody>
                </p:sp>
                <p:sp>
                  <p:nvSpPr>
                    <p:cNvPr id="594" name="Google Shape;594;p23"/>
                    <p:cNvSpPr txBox="1"/>
                    <p:nvPr/>
                  </p:nvSpPr>
                  <p:spPr>
                    <a:xfrm>
                      <a:off x="411175" y="3822575"/>
                      <a:ext cx="3384000" cy="3735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  </a:t>
                      </a:r>
                      <a:endParaRPr b="1" sz="900"/>
                    </a:p>
                  </p:txBody>
                </p:sp>
                <p:sp>
                  <p:nvSpPr>
                    <p:cNvPr id="595" name="Google Shape;595;p23"/>
                    <p:cNvSpPr txBox="1"/>
                    <p:nvPr/>
                  </p:nvSpPr>
                  <p:spPr>
                    <a:xfrm>
                      <a:off x="448813" y="3893863"/>
                      <a:ext cx="1040700" cy="214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>
                          <a:solidFill>
                            <a:srgbClr val="4A86E8"/>
                          </a:solidFill>
                        </a:rPr>
                        <a:t> 컨설팅 사업본부1팀</a:t>
                      </a:r>
                      <a:r>
                        <a:rPr b="1" lang="ko" sz="700">
                          <a:solidFill>
                            <a:srgbClr val="4A86E8"/>
                          </a:solidFill>
                        </a:rPr>
                        <a:t>    X</a:t>
                      </a:r>
                      <a:endParaRPr b="1" sz="700">
                        <a:solidFill>
                          <a:srgbClr val="4A86E8"/>
                        </a:solidFill>
                      </a:endParaRPr>
                    </a:p>
                  </p:txBody>
                </p:sp>
              </p:grpSp>
              <p:sp>
                <p:nvSpPr>
                  <p:cNvPr id="596" name="Google Shape;596;p23"/>
                  <p:cNvSpPr txBox="1"/>
                  <p:nvPr/>
                </p:nvSpPr>
                <p:spPr>
                  <a:xfrm>
                    <a:off x="1687854" y="2192404"/>
                    <a:ext cx="3526500" cy="214200"/>
                  </a:xfrm>
                  <a:prstGeom prst="rect">
                    <a:avLst/>
                  </a:prstGeom>
                  <a:solidFill>
                    <a:srgbClr val="C9DAF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597" name="Google Shape;597;p23"/>
                  <p:cNvSpPr txBox="1"/>
                  <p:nvPr/>
                </p:nvSpPr>
                <p:spPr>
                  <a:xfrm>
                    <a:off x="1795148" y="2227594"/>
                    <a:ext cx="131100" cy="136800"/>
                  </a:xfrm>
                  <a:prstGeom prst="rect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900"/>
                  </a:p>
                </p:txBody>
              </p:sp>
              <p:sp>
                <p:nvSpPr>
                  <p:cNvPr id="598" name="Google Shape;598;p23"/>
                  <p:cNvSpPr txBox="1"/>
                  <p:nvPr/>
                </p:nvSpPr>
                <p:spPr>
                  <a:xfrm>
                    <a:off x="1687820" y="1979925"/>
                    <a:ext cx="3526500" cy="2142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599" name="Google Shape;599;p23"/>
                  <p:cNvSpPr txBox="1"/>
                  <p:nvPr/>
                </p:nvSpPr>
                <p:spPr>
                  <a:xfrm>
                    <a:off x="3060925" y="2205094"/>
                    <a:ext cx="887400" cy="162900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컨설팅사업본부1팀</a:t>
                    </a:r>
                    <a:endParaRPr b="1" sz="800"/>
                  </a:p>
                </p:txBody>
              </p:sp>
              <p:sp>
                <p:nvSpPr>
                  <p:cNvPr id="600" name="Google Shape;600;p23"/>
                  <p:cNvSpPr txBox="1"/>
                  <p:nvPr/>
                </p:nvSpPr>
                <p:spPr>
                  <a:xfrm>
                    <a:off x="1687820" y="2397297"/>
                    <a:ext cx="3526500" cy="2142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601" name="Google Shape;601;p23"/>
                  <p:cNvSpPr txBox="1"/>
                  <p:nvPr/>
                </p:nvSpPr>
                <p:spPr>
                  <a:xfrm>
                    <a:off x="3060932" y="2420419"/>
                    <a:ext cx="887400" cy="1629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>
                        <a:solidFill>
                          <a:schemeClr val="dk1"/>
                        </a:solidFill>
                      </a:rPr>
                      <a:t>컨설팅사업본부2팀</a:t>
                    </a:r>
                    <a:endParaRPr b="1" sz="800"/>
                  </a:p>
                </p:txBody>
              </p:sp>
              <p:sp>
                <p:nvSpPr>
                  <p:cNvPr id="602" name="Google Shape;602;p23"/>
                  <p:cNvSpPr txBox="1"/>
                  <p:nvPr/>
                </p:nvSpPr>
                <p:spPr>
                  <a:xfrm>
                    <a:off x="1795159" y="2436664"/>
                    <a:ext cx="131100" cy="1368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900"/>
                  </a:p>
                </p:txBody>
              </p:sp>
              <p:sp>
                <p:nvSpPr>
                  <p:cNvPr id="603" name="Google Shape;603;p23"/>
                  <p:cNvSpPr txBox="1"/>
                  <p:nvPr/>
                </p:nvSpPr>
                <p:spPr>
                  <a:xfrm>
                    <a:off x="3299345" y="2006460"/>
                    <a:ext cx="456000" cy="1629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부서명</a:t>
                    </a:r>
                    <a:endParaRPr b="1" sz="800"/>
                  </a:p>
                </p:txBody>
              </p:sp>
            </p:grpSp>
            <p:sp>
              <p:nvSpPr>
                <p:cNvPr id="604" name="Google Shape;604;p23"/>
                <p:cNvSpPr txBox="1"/>
                <p:nvPr/>
              </p:nvSpPr>
              <p:spPr>
                <a:xfrm rot="-2909173">
                  <a:off x="1708242" y="2131419"/>
                  <a:ext cx="286059" cy="277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>
                      <a:solidFill>
                        <a:srgbClr val="FFFFFF"/>
                      </a:solidFill>
                    </a:rPr>
                    <a:t>ㄴ</a:t>
                  </a:r>
                  <a:endParaRPr b="1" sz="3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605" name="Google Shape;605;p23"/>
          <p:cNvSpPr txBox="1"/>
          <p:nvPr/>
        </p:nvSpPr>
        <p:spPr>
          <a:xfrm>
            <a:off x="1795147" y="2022226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606" name="Google Shape;606;p23"/>
          <p:cNvSpPr txBox="1"/>
          <p:nvPr/>
        </p:nvSpPr>
        <p:spPr>
          <a:xfrm>
            <a:off x="1652475" y="19490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4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3" name="Google Shape;613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조직 - 공지사항 수정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등록 시 입력정보 노출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14" name="Google Shape;614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 </a:t>
            </a:r>
            <a:endParaRPr b="1" sz="1000"/>
          </a:p>
        </p:txBody>
      </p:sp>
      <p:sp>
        <p:nvSpPr>
          <p:cNvPr id="615" name="Google Shape;615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16" name="Google Shape;616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공지사항 수정</a:t>
            </a:r>
            <a:endParaRPr b="1" sz="1000"/>
          </a:p>
        </p:txBody>
      </p:sp>
      <p:sp>
        <p:nvSpPr>
          <p:cNvPr id="617" name="Google Shape;617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18" name="Google Shape;618;p24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4"/>
          <p:cNvSpPr/>
          <p:nvPr/>
        </p:nvSpPr>
        <p:spPr>
          <a:xfrm>
            <a:off x="1128050" y="1134900"/>
            <a:ext cx="5085000" cy="38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20" name="Google Shape;620;p24"/>
          <p:cNvSpPr txBox="1"/>
          <p:nvPr/>
        </p:nvSpPr>
        <p:spPr>
          <a:xfrm>
            <a:off x="1312746" y="1313056"/>
            <a:ext cx="1003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필수정보</a:t>
            </a:r>
            <a:endParaRPr b="1" sz="300"/>
          </a:p>
        </p:txBody>
      </p:sp>
      <p:grpSp>
        <p:nvGrpSpPr>
          <p:cNvPr id="621" name="Google Shape;621;p24"/>
          <p:cNvGrpSpPr/>
          <p:nvPr/>
        </p:nvGrpSpPr>
        <p:grpSpPr>
          <a:xfrm>
            <a:off x="2515094" y="1325769"/>
            <a:ext cx="3389080" cy="558456"/>
            <a:chOff x="1693409" y="2287157"/>
            <a:chExt cx="3747324" cy="558456"/>
          </a:xfrm>
        </p:grpSpPr>
        <p:sp>
          <p:nvSpPr>
            <p:cNvPr id="622" name="Google Shape;622;p24"/>
            <p:cNvSpPr txBox="1"/>
            <p:nvPr/>
          </p:nvSpPr>
          <p:spPr>
            <a:xfrm>
              <a:off x="1698834" y="2544713"/>
              <a:ext cx="37419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공지사항 입니다.</a:t>
              </a:r>
              <a:endParaRPr b="1" sz="800"/>
            </a:p>
          </p:txBody>
        </p:sp>
        <p:sp>
          <p:nvSpPr>
            <p:cNvPr id="623" name="Google Shape;623;p24"/>
            <p:cNvSpPr txBox="1"/>
            <p:nvPr/>
          </p:nvSpPr>
          <p:spPr>
            <a:xfrm>
              <a:off x="1693409" y="22871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공지사항 제목</a:t>
              </a:r>
              <a:endParaRPr b="1" sz="700"/>
            </a:p>
          </p:txBody>
        </p:sp>
      </p:grpSp>
      <p:sp>
        <p:nvSpPr>
          <p:cNvPr id="624" name="Google Shape;624;p24"/>
          <p:cNvSpPr txBox="1"/>
          <p:nvPr/>
        </p:nvSpPr>
        <p:spPr>
          <a:xfrm>
            <a:off x="1022200" y="732375"/>
            <a:ext cx="1127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공지사항 수정</a:t>
            </a:r>
            <a:endParaRPr b="1" sz="600"/>
          </a:p>
        </p:txBody>
      </p:sp>
      <p:grpSp>
        <p:nvGrpSpPr>
          <p:cNvPr id="625" name="Google Shape;625;p24"/>
          <p:cNvGrpSpPr/>
          <p:nvPr/>
        </p:nvGrpSpPr>
        <p:grpSpPr>
          <a:xfrm>
            <a:off x="4153517" y="2933608"/>
            <a:ext cx="1688233" cy="472472"/>
            <a:chOff x="1543826" y="3417958"/>
            <a:chExt cx="1785545" cy="472472"/>
          </a:xfrm>
        </p:grpSpPr>
        <p:sp>
          <p:nvSpPr>
            <p:cNvPr id="626" name="Google Shape;626;p24"/>
            <p:cNvSpPr txBox="1"/>
            <p:nvPr/>
          </p:nvSpPr>
          <p:spPr>
            <a:xfrm>
              <a:off x="1543826" y="3417958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착수일</a:t>
              </a:r>
              <a:endParaRPr b="1" sz="700"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3156871" y="3767430"/>
              <a:ext cx="172500" cy="123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icon</a:t>
              </a:r>
              <a:endParaRPr sz="400"/>
            </a:p>
          </p:txBody>
        </p:sp>
      </p:grpSp>
      <p:sp>
        <p:nvSpPr>
          <p:cNvPr id="628" name="Google Shape;628;p24"/>
          <p:cNvSpPr txBox="1"/>
          <p:nvPr/>
        </p:nvSpPr>
        <p:spPr>
          <a:xfrm>
            <a:off x="5166850" y="4630950"/>
            <a:ext cx="7374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공지사항 수정하기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29" name="Google Shape;629;p24"/>
          <p:cNvSpPr txBox="1"/>
          <p:nvPr/>
        </p:nvSpPr>
        <p:spPr>
          <a:xfrm>
            <a:off x="1581653" y="5541039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7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30" name="Google Shape;630;p24"/>
          <p:cNvSpPr txBox="1"/>
          <p:nvPr/>
        </p:nvSpPr>
        <p:spPr>
          <a:xfrm>
            <a:off x="4629649" y="5464850"/>
            <a:ext cx="1311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8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631" name="Google Shape;631;p24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632" name="Google Shape;632;p24"/>
            <p:cNvSpPr txBox="1"/>
            <p:nvPr/>
          </p:nvSpPr>
          <p:spPr>
            <a:xfrm>
              <a:off x="177326" y="16862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634" name="Google Shape;634;p24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635" name="Google Shape;635;p24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636" name="Google Shape;636;p24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637" name="Google Shape;637;p24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638" name="Google Shape;638;p24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639" name="Google Shape;639;p24"/>
          <p:cNvSpPr txBox="1"/>
          <p:nvPr/>
        </p:nvSpPr>
        <p:spPr>
          <a:xfrm>
            <a:off x="1562525" y="2710299"/>
            <a:ext cx="6531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공지사항 내용</a:t>
            </a:r>
            <a:endParaRPr b="1" sz="300"/>
          </a:p>
        </p:txBody>
      </p:sp>
      <p:sp>
        <p:nvSpPr>
          <p:cNvPr id="640" name="Google Shape;640;p24"/>
          <p:cNvSpPr txBox="1"/>
          <p:nvPr/>
        </p:nvSpPr>
        <p:spPr>
          <a:xfrm>
            <a:off x="2520000" y="2875375"/>
            <a:ext cx="3384300" cy="161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공지사항 전파드립니다.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이상입니다^^</a:t>
            </a:r>
            <a:endParaRPr b="1" sz="700"/>
          </a:p>
        </p:txBody>
      </p:sp>
      <p:sp>
        <p:nvSpPr>
          <p:cNvPr id="641" name="Google Shape;641;p24"/>
          <p:cNvSpPr txBox="1"/>
          <p:nvPr/>
        </p:nvSpPr>
        <p:spPr>
          <a:xfrm>
            <a:off x="2500683" y="2705260"/>
            <a:ext cx="6531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공지사항 내용</a:t>
            </a:r>
            <a:endParaRPr b="1" sz="700"/>
          </a:p>
        </p:txBody>
      </p:sp>
      <p:sp>
        <p:nvSpPr>
          <p:cNvPr id="642" name="Google Shape;642;p24"/>
          <p:cNvSpPr txBox="1"/>
          <p:nvPr/>
        </p:nvSpPr>
        <p:spPr>
          <a:xfrm>
            <a:off x="3089203" y="13970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643" name="Google Shape;643;p24"/>
          <p:cNvSpPr txBox="1"/>
          <p:nvPr/>
        </p:nvSpPr>
        <p:spPr>
          <a:xfrm>
            <a:off x="2022403" y="13970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644" name="Google Shape;644;p24"/>
          <p:cNvGrpSpPr/>
          <p:nvPr/>
        </p:nvGrpSpPr>
        <p:grpSpPr>
          <a:xfrm>
            <a:off x="2519943" y="1971265"/>
            <a:ext cx="2139129" cy="514185"/>
            <a:chOff x="1704279" y="2318164"/>
            <a:chExt cx="2196005" cy="514185"/>
          </a:xfrm>
        </p:grpSpPr>
        <p:sp>
          <p:nvSpPr>
            <p:cNvPr id="645" name="Google Shape;645;p24"/>
            <p:cNvSpPr txBox="1"/>
            <p:nvPr/>
          </p:nvSpPr>
          <p:spPr>
            <a:xfrm>
              <a:off x="1704285" y="2531449"/>
              <a:ext cx="21960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646" name="Google Shape;646;p24"/>
            <p:cNvSpPr txBox="1"/>
            <p:nvPr/>
          </p:nvSpPr>
          <p:spPr>
            <a:xfrm>
              <a:off x="1704279" y="2318164"/>
              <a:ext cx="6531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열람대상</a:t>
              </a:r>
              <a:endParaRPr b="1" sz="700"/>
            </a:p>
          </p:txBody>
        </p:sp>
      </p:grpSp>
      <p:sp>
        <p:nvSpPr>
          <p:cNvPr id="647" name="Google Shape;647;p24"/>
          <p:cNvSpPr txBox="1"/>
          <p:nvPr/>
        </p:nvSpPr>
        <p:spPr>
          <a:xfrm>
            <a:off x="4717750" y="2197225"/>
            <a:ext cx="653100" cy="23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부서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2604765" y="2233950"/>
            <a:ext cx="963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컨설팅사업본부 1팀 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3615275" y="2233950"/>
            <a:ext cx="963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컨설팅사업본부 2팀 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2860603" y="20066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5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7" name="Google Shape;657;p2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조직 - 공지사항 alert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상세 페이지로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공지사항 리스트 페이지로 이동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endParaRPr b="1" sz="1000"/>
          </a:p>
        </p:txBody>
      </p:sp>
      <p:sp>
        <p:nvSpPr>
          <p:cNvPr id="659" name="Google Shape;659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0" name="Google Shape;660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공지사항 alert</a:t>
            </a:r>
            <a:endParaRPr b="1" sz="1000"/>
          </a:p>
        </p:txBody>
      </p:sp>
      <p:sp>
        <p:nvSpPr>
          <p:cNvPr id="661" name="Google Shape;661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2" name="Google Shape;662;p25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25"/>
          <p:cNvGrpSpPr/>
          <p:nvPr/>
        </p:nvGrpSpPr>
        <p:grpSpPr>
          <a:xfrm>
            <a:off x="3747500" y="2000876"/>
            <a:ext cx="1927500" cy="687025"/>
            <a:chOff x="2498125" y="3998575"/>
            <a:chExt cx="1927500" cy="687025"/>
          </a:xfrm>
        </p:grpSpPr>
        <p:sp>
          <p:nvSpPr>
            <p:cNvPr id="664" name="Google Shape;664;p25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공지사항이</a:t>
              </a:r>
              <a:r>
                <a:rPr lang="ko" sz="800"/>
                <a:t> 수정되었습니다. </a:t>
              </a:r>
              <a:endParaRPr sz="800"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666" name="Google Shape;666;p25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667" name="Google Shape;667;p25"/>
          <p:cNvGrpSpPr/>
          <p:nvPr/>
        </p:nvGrpSpPr>
        <p:grpSpPr>
          <a:xfrm>
            <a:off x="3747500" y="3067676"/>
            <a:ext cx="1927500" cy="687025"/>
            <a:chOff x="2498125" y="3617575"/>
            <a:chExt cx="1927500" cy="687025"/>
          </a:xfrm>
        </p:grpSpPr>
        <p:grpSp>
          <p:nvGrpSpPr>
            <p:cNvPr id="668" name="Google Shape;668;p25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669" name="Google Shape;669;p25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공지사항을</a:t>
                </a:r>
                <a:r>
                  <a:rPr lang="ko" sz="800">
                    <a:solidFill>
                      <a:schemeClr val="dk1"/>
                    </a:solidFill>
                  </a:rPr>
                  <a:t> 삭제 하시겠습니까?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671" name="Google Shape;671;p25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672" name="Google Shape;672;p25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3747500" y="4134476"/>
            <a:ext cx="1927500" cy="687025"/>
            <a:chOff x="2498125" y="3998575"/>
            <a:chExt cx="1927500" cy="687025"/>
          </a:xfrm>
        </p:grpSpPr>
        <p:sp>
          <p:nvSpPr>
            <p:cNvPr id="674" name="Google Shape;674;p25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공지사항이</a:t>
              </a:r>
              <a:r>
                <a:rPr lang="ko" sz="800"/>
                <a:t> 삭제되었습니다. </a:t>
              </a:r>
              <a:endParaRPr sz="800"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25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cxnSp>
        <p:nvCxnSpPr>
          <p:cNvPr id="677" name="Google Shape;677;p25"/>
          <p:cNvCxnSpPr/>
          <p:nvPr/>
        </p:nvCxnSpPr>
        <p:spPr>
          <a:xfrm flipH="1" rot="-5400000">
            <a:off x="4521050" y="3944276"/>
            <a:ext cx="37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8" name="Google Shape;678;p25"/>
          <p:cNvGrpSpPr/>
          <p:nvPr/>
        </p:nvGrpSpPr>
        <p:grpSpPr>
          <a:xfrm>
            <a:off x="775700" y="857876"/>
            <a:ext cx="1927500" cy="687025"/>
            <a:chOff x="2498125" y="3998575"/>
            <a:chExt cx="1927500" cy="687025"/>
          </a:xfrm>
        </p:grpSpPr>
        <p:sp>
          <p:nvSpPr>
            <p:cNvPr id="679" name="Google Shape;679;p25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공지사항 제목을 입력하세요.</a:t>
              </a:r>
              <a:endParaRPr sz="800"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681" name="Google Shape;681;p25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682" name="Google Shape;682;p25"/>
          <p:cNvGrpSpPr/>
          <p:nvPr/>
        </p:nvGrpSpPr>
        <p:grpSpPr>
          <a:xfrm>
            <a:off x="775700" y="1848476"/>
            <a:ext cx="1927500" cy="687025"/>
            <a:chOff x="2498125" y="3998575"/>
            <a:chExt cx="1927500" cy="687025"/>
          </a:xfrm>
        </p:grpSpPr>
        <p:sp>
          <p:nvSpPr>
            <p:cNvPr id="683" name="Google Shape;683;p25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열람대상을 선택하세요. </a:t>
              </a:r>
              <a:endParaRPr sz="800"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25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686" name="Google Shape;686;p25"/>
          <p:cNvGrpSpPr/>
          <p:nvPr/>
        </p:nvGrpSpPr>
        <p:grpSpPr>
          <a:xfrm>
            <a:off x="3747500" y="1010276"/>
            <a:ext cx="1927500" cy="687025"/>
            <a:chOff x="2498125" y="3998575"/>
            <a:chExt cx="1927500" cy="687025"/>
          </a:xfrm>
        </p:grpSpPr>
        <p:sp>
          <p:nvSpPr>
            <p:cNvPr id="687" name="Google Shape;687;p25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공지사항이 작성되었습니다. </a:t>
              </a:r>
              <a:endParaRPr sz="800"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25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sp>
        <p:nvSpPr>
          <p:cNvPr id="690" name="Google Shape;690;p25"/>
          <p:cNvSpPr txBox="1"/>
          <p:nvPr/>
        </p:nvSpPr>
        <p:spPr>
          <a:xfrm>
            <a:off x="4982976" y="45398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91" name="Google Shape;691;p25"/>
          <p:cNvSpPr txBox="1"/>
          <p:nvPr/>
        </p:nvSpPr>
        <p:spPr>
          <a:xfrm>
            <a:off x="4982976" y="24824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92" name="Google Shape;692;p25"/>
          <p:cNvSpPr txBox="1"/>
          <p:nvPr/>
        </p:nvSpPr>
        <p:spPr>
          <a:xfrm>
            <a:off x="4982976" y="14918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{91D6EEA7-9CA0-4161-B3DD-79870F5ED895}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2020.12.01</a:t>
                      </a:r>
                      <a:endParaRPr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1.0.1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2021.01.14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3,4,5</a:t>
                      </a:r>
                      <a:endParaRPr b="1"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활동현황 상세 추가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59300" y="577225"/>
            <a:ext cx="6276600" cy="559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내 조직 - 조직 정보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각 항목의 링크로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수정링크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블랙만 수정가능 및 수정링크 등장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팀 관리자 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팀 관리자로 지정된 인원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 미분류 사용자는 섹션 비노출)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날짜 이동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최초 노출 : 금월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이전 월 ~ 현재까지 조회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(금월이었을 때 좌측만 버튼 노출)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상세보기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연도별 활동현황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6. 월별 활동 현황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매출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해당 월 등록한 매출내역 총합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미팅(초회, 제안, 계약, 리터치)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해당 월 상담 일지의 상담종류별 종합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7. 전월대비 변동값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(전월실적 - 금월 실적) 변동값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 </a:t>
            </a:r>
            <a:endParaRPr b="1" sz="1000"/>
          </a:p>
        </p:txBody>
      </p:sp>
      <p:sp>
        <p:nvSpPr>
          <p:cNvPr id="70" name="Google Shape;70;p1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1" name="Google Shape;71;p1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조직 정보</a:t>
            </a:r>
            <a:endParaRPr b="1" sz="1000"/>
          </a:p>
        </p:txBody>
      </p:sp>
      <p:sp>
        <p:nvSpPr>
          <p:cNvPr id="72" name="Google Shape;72;p1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3" name="Google Shape;73;p15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조직 </a:t>
            </a:r>
            <a:endParaRPr b="1" sz="600"/>
          </a:p>
        </p:txBody>
      </p:sp>
      <p:sp>
        <p:nvSpPr>
          <p:cNvPr id="74" name="Google Shape;74;p15"/>
          <p:cNvSpPr/>
          <p:nvPr/>
        </p:nvSpPr>
        <p:spPr>
          <a:xfrm>
            <a:off x="159300" y="577225"/>
            <a:ext cx="828000" cy="55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435750" y="1666700"/>
            <a:ext cx="4632600" cy="10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726077" y="1441500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수정</a:t>
            </a:r>
            <a:endParaRPr sz="200"/>
          </a:p>
        </p:txBody>
      </p:sp>
      <p:sp>
        <p:nvSpPr>
          <p:cNvPr id="77" name="Google Shape;77;p15"/>
          <p:cNvSpPr txBox="1"/>
          <p:nvPr/>
        </p:nvSpPr>
        <p:spPr>
          <a:xfrm>
            <a:off x="1435742" y="144150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기업 정보 </a:t>
            </a:r>
            <a:endParaRPr b="1" sz="200"/>
          </a:p>
        </p:txBody>
      </p:sp>
      <p:sp>
        <p:nvSpPr>
          <p:cNvPr id="78" name="Google Shape;78;p15"/>
          <p:cNvSpPr txBox="1"/>
          <p:nvPr/>
        </p:nvSpPr>
        <p:spPr>
          <a:xfrm>
            <a:off x="1435742" y="28572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부서</a:t>
            </a:r>
            <a:r>
              <a:rPr b="1" lang="ko" sz="700"/>
              <a:t> 정보</a:t>
            </a:r>
            <a:endParaRPr b="1" sz="200"/>
          </a:p>
        </p:txBody>
      </p:sp>
      <p:sp>
        <p:nvSpPr>
          <p:cNvPr id="79" name="Google Shape;79;p15"/>
          <p:cNvSpPr txBox="1"/>
          <p:nvPr/>
        </p:nvSpPr>
        <p:spPr>
          <a:xfrm>
            <a:off x="1544916" y="17029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기업명</a:t>
            </a:r>
            <a:endParaRPr sz="200"/>
          </a:p>
        </p:txBody>
      </p:sp>
      <p:sp>
        <p:nvSpPr>
          <p:cNvPr id="80" name="Google Shape;80;p15"/>
          <p:cNvSpPr txBox="1"/>
          <p:nvPr/>
        </p:nvSpPr>
        <p:spPr>
          <a:xfrm>
            <a:off x="1560692" y="18885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뉴본홀딩스</a:t>
            </a:r>
            <a:endParaRPr b="1" sz="2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177326" y="1693688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5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84" name="Google Shape;84;p15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85" name="Google Shape;85;p15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86" name="Google Shape;86;p15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87" name="Google Shape;87;p15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88" name="Google Shape;88;p15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89" name="Google Shape;89;p15"/>
          <p:cNvSpPr/>
          <p:nvPr/>
        </p:nvSpPr>
        <p:spPr>
          <a:xfrm>
            <a:off x="1435750" y="3067799"/>
            <a:ext cx="4632600" cy="6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445142" y="18885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02-3442-0127</a:t>
            </a:r>
            <a:endParaRPr b="1" sz="200"/>
          </a:p>
        </p:txBody>
      </p:sp>
      <p:sp>
        <p:nvSpPr>
          <p:cNvPr id="91" name="Google Shape;91;p15"/>
          <p:cNvSpPr txBox="1"/>
          <p:nvPr/>
        </p:nvSpPr>
        <p:spPr>
          <a:xfrm>
            <a:off x="3389492" y="18885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02-3442-0126</a:t>
            </a:r>
            <a:endParaRPr b="1" sz="200"/>
          </a:p>
        </p:txBody>
      </p:sp>
      <p:sp>
        <p:nvSpPr>
          <p:cNvPr id="92" name="Google Shape;92;p15"/>
          <p:cNvSpPr txBox="1"/>
          <p:nvPr/>
        </p:nvSpPr>
        <p:spPr>
          <a:xfrm>
            <a:off x="1530976" y="2226758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사업지 주소</a:t>
            </a:r>
            <a:endParaRPr sz="200"/>
          </a:p>
        </p:txBody>
      </p:sp>
      <p:sp>
        <p:nvSpPr>
          <p:cNvPr id="93" name="Google Shape;93;p15"/>
          <p:cNvSpPr txBox="1"/>
          <p:nvPr/>
        </p:nvSpPr>
        <p:spPr>
          <a:xfrm>
            <a:off x="4526931" y="18885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125-45-67890</a:t>
            </a:r>
            <a:endParaRPr b="1" sz="200"/>
          </a:p>
        </p:txBody>
      </p:sp>
      <p:sp>
        <p:nvSpPr>
          <p:cNvPr id="94" name="Google Shape;94;p15"/>
          <p:cNvSpPr txBox="1"/>
          <p:nvPr/>
        </p:nvSpPr>
        <p:spPr>
          <a:xfrm>
            <a:off x="1624761" y="3344575"/>
            <a:ext cx="855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컨설팅사업본부2팀</a:t>
            </a:r>
            <a:endParaRPr b="1" sz="200"/>
          </a:p>
        </p:txBody>
      </p:sp>
      <p:sp>
        <p:nvSpPr>
          <p:cNvPr id="95" name="Google Shape;95;p15"/>
          <p:cNvSpPr txBox="1"/>
          <p:nvPr/>
        </p:nvSpPr>
        <p:spPr>
          <a:xfrm>
            <a:off x="1526275" y="2388075"/>
            <a:ext cx="1847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서울시 강남구 테헤란로 28길41 뉴본홀딩스</a:t>
            </a:r>
            <a:endParaRPr b="1" sz="200"/>
          </a:p>
        </p:txBody>
      </p:sp>
      <p:sp>
        <p:nvSpPr>
          <p:cNvPr id="96" name="Google Shape;96;p15"/>
          <p:cNvSpPr txBox="1"/>
          <p:nvPr/>
        </p:nvSpPr>
        <p:spPr>
          <a:xfrm>
            <a:off x="2733660" y="337346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이근웅 대표</a:t>
            </a:r>
            <a:endParaRPr sz="200"/>
          </a:p>
        </p:txBody>
      </p:sp>
      <p:sp>
        <p:nvSpPr>
          <p:cNvPr id="97" name="Google Shape;97;p15"/>
          <p:cNvSpPr txBox="1"/>
          <p:nvPr/>
        </p:nvSpPr>
        <p:spPr>
          <a:xfrm>
            <a:off x="3420935" y="338474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이경로 부대표</a:t>
            </a:r>
            <a:endParaRPr sz="200"/>
          </a:p>
        </p:txBody>
      </p:sp>
      <p:sp>
        <p:nvSpPr>
          <p:cNvPr id="98" name="Google Shape;98;p15"/>
          <p:cNvSpPr txBox="1"/>
          <p:nvPr/>
        </p:nvSpPr>
        <p:spPr>
          <a:xfrm>
            <a:off x="4116910" y="33774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손근호 이사</a:t>
            </a:r>
            <a:endParaRPr sz="200"/>
          </a:p>
        </p:txBody>
      </p:sp>
      <p:sp>
        <p:nvSpPr>
          <p:cNvPr id="99" name="Google Shape;99;p15"/>
          <p:cNvSpPr txBox="1"/>
          <p:nvPr/>
        </p:nvSpPr>
        <p:spPr>
          <a:xfrm>
            <a:off x="4779760" y="3375628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윤범상 팀장</a:t>
            </a:r>
            <a:endParaRPr sz="200"/>
          </a:p>
        </p:txBody>
      </p:sp>
      <p:sp>
        <p:nvSpPr>
          <p:cNvPr id="100" name="Google Shape;100;p15"/>
          <p:cNvSpPr txBox="1"/>
          <p:nvPr/>
        </p:nvSpPr>
        <p:spPr>
          <a:xfrm>
            <a:off x="5602866" y="143452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42195" y="10938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697005" y="3173229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992699" y="1176976"/>
            <a:ext cx="5413584" cy="214196"/>
            <a:chOff x="992725" y="1177000"/>
            <a:chExt cx="5450100" cy="215488"/>
          </a:xfrm>
        </p:grpSpPr>
        <p:cxnSp>
          <p:nvCxnSpPr>
            <p:cNvPr id="104" name="Google Shape;104;p15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5"/>
            <p:cNvSpPr txBox="1"/>
            <p:nvPr/>
          </p:nvSpPr>
          <p:spPr>
            <a:xfrm>
              <a:off x="1156550" y="1177000"/>
              <a:ext cx="4647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조직 정보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전체직원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107" name="Google Shape;107;p15"/>
            <p:cNvCxnSpPr/>
            <p:nvPr/>
          </p:nvCxnSpPr>
          <p:spPr>
            <a:xfrm flipH="1" rot="10800000">
              <a:off x="1070914" y="1391200"/>
              <a:ext cx="542400" cy="9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" name="Google Shape;108;p15"/>
          <p:cNvSpPr txBox="1"/>
          <p:nvPr/>
        </p:nvSpPr>
        <p:spPr>
          <a:xfrm>
            <a:off x="2294342" y="1176976"/>
            <a:ext cx="409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공지사항</a:t>
            </a:r>
            <a:endParaRPr b="1" sz="200">
              <a:solidFill>
                <a:srgbClr val="B7B7B7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459316" y="17029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대표번호</a:t>
            </a:r>
            <a:endParaRPr sz="200"/>
          </a:p>
        </p:txBody>
      </p:sp>
      <p:sp>
        <p:nvSpPr>
          <p:cNvPr id="110" name="Google Shape;110;p15"/>
          <p:cNvSpPr txBox="1"/>
          <p:nvPr/>
        </p:nvSpPr>
        <p:spPr>
          <a:xfrm>
            <a:off x="3373716" y="17029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팩스번호</a:t>
            </a:r>
            <a:endParaRPr sz="200"/>
          </a:p>
        </p:txBody>
      </p:sp>
      <p:sp>
        <p:nvSpPr>
          <p:cNvPr id="111" name="Google Shape;111;p15"/>
          <p:cNvSpPr txBox="1"/>
          <p:nvPr/>
        </p:nvSpPr>
        <p:spPr>
          <a:xfrm>
            <a:off x="4516716" y="17029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사업자등록번호</a:t>
            </a:r>
            <a:endParaRPr sz="200"/>
          </a:p>
        </p:txBody>
      </p:sp>
      <p:sp>
        <p:nvSpPr>
          <p:cNvPr id="112" name="Google Shape;112;p15"/>
          <p:cNvSpPr txBox="1"/>
          <p:nvPr/>
        </p:nvSpPr>
        <p:spPr>
          <a:xfrm>
            <a:off x="5413531" y="336819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113" name="Google Shape;113;p15"/>
          <p:cNvSpPr txBox="1"/>
          <p:nvPr/>
        </p:nvSpPr>
        <p:spPr>
          <a:xfrm>
            <a:off x="1438260" y="314486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부서명</a:t>
            </a:r>
            <a:endParaRPr sz="200"/>
          </a:p>
        </p:txBody>
      </p:sp>
      <p:sp>
        <p:nvSpPr>
          <p:cNvPr id="114" name="Google Shape;114;p15"/>
          <p:cNvSpPr txBox="1"/>
          <p:nvPr/>
        </p:nvSpPr>
        <p:spPr>
          <a:xfrm>
            <a:off x="2733660" y="314486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부서 관리자</a:t>
            </a:r>
            <a:endParaRPr sz="20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435750" y="4250399"/>
            <a:ext cx="4632600" cy="1527600"/>
            <a:chOff x="1435750" y="3107399"/>
            <a:chExt cx="4632600" cy="1527600"/>
          </a:xfrm>
        </p:grpSpPr>
        <p:sp>
          <p:nvSpPr>
            <p:cNvPr id="116" name="Google Shape;116;p15"/>
            <p:cNvSpPr/>
            <p:nvPr/>
          </p:nvSpPr>
          <p:spPr>
            <a:xfrm>
              <a:off x="1435750" y="3107399"/>
              <a:ext cx="4632600" cy="152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659200" y="4106575"/>
              <a:ext cx="550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1억 4천만원</a:t>
              </a:r>
              <a:endParaRPr b="1" sz="200"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2659030" y="4099975"/>
              <a:ext cx="2613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100</a:t>
              </a:r>
              <a:r>
                <a:rPr b="1" lang="ko" sz="700"/>
                <a:t>건</a:t>
              </a:r>
              <a:endParaRPr b="1" sz="200"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3674195" y="4106575"/>
              <a:ext cx="2613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5</a:t>
              </a:r>
              <a:r>
                <a:rPr b="1" lang="ko" sz="700"/>
                <a:t>0건</a:t>
              </a:r>
              <a:endParaRPr b="1" sz="200"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4482158" y="4093613"/>
              <a:ext cx="550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30</a:t>
              </a:r>
              <a:r>
                <a:rPr b="1" lang="ko" sz="700"/>
                <a:t>건</a:t>
              </a:r>
              <a:endParaRPr b="1" sz="200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1568342" y="376409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매출</a:t>
              </a:r>
              <a:endParaRPr b="1" sz="200"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2440667" y="3759667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초회미팅</a:t>
              </a:r>
              <a:endParaRPr b="1" sz="200"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3465392" y="376409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제안미팅</a:t>
              </a:r>
              <a:endParaRPr b="1" sz="200"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4398742" y="3759673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계약미팅</a:t>
              </a:r>
              <a:endParaRPr b="1" sz="200"/>
            </a:p>
          </p:txBody>
        </p:sp>
        <p:grpSp>
          <p:nvGrpSpPr>
            <p:cNvPr id="125" name="Google Shape;125;p15"/>
            <p:cNvGrpSpPr/>
            <p:nvPr/>
          </p:nvGrpSpPr>
          <p:grpSpPr>
            <a:xfrm>
              <a:off x="3263805" y="3246188"/>
              <a:ext cx="1016725" cy="346365"/>
              <a:chOff x="3190800" y="3133363"/>
              <a:chExt cx="1016725" cy="346365"/>
            </a:xfrm>
          </p:grpSpPr>
          <p:sp>
            <p:nvSpPr>
              <p:cNvPr id="126" name="Google Shape;126;p15"/>
              <p:cNvSpPr txBox="1"/>
              <p:nvPr/>
            </p:nvSpPr>
            <p:spPr>
              <a:xfrm>
                <a:off x="3373535" y="3209675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2020년 12월</a:t>
                </a:r>
                <a:endParaRPr sz="300"/>
              </a:p>
            </p:txBody>
          </p:sp>
          <p:sp>
            <p:nvSpPr>
              <p:cNvPr id="127" name="Google Shape;127;p15"/>
              <p:cNvSpPr txBox="1"/>
              <p:nvPr/>
            </p:nvSpPr>
            <p:spPr>
              <a:xfrm>
                <a:off x="3190800" y="3133363"/>
                <a:ext cx="2136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&lt;</a:t>
                </a:r>
                <a:endParaRPr sz="1000"/>
              </a:p>
            </p:txBody>
          </p:sp>
          <p:sp>
            <p:nvSpPr>
              <p:cNvPr id="128" name="Google Shape;128;p15"/>
              <p:cNvSpPr txBox="1"/>
              <p:nvPr/>
            </p:nvSpPr>
            <p:spPr>
              <a:xfrm rot="-10795172">
                <a:off x="3993925" y="3167277"/>
                <a:ext cx="2136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&lt;</a:t>
                </a:r>
                <a:endParaRPr sz="1000"/>
              </a:p>
            </p:txBody>
          </p:sp>
        </p:grpSp>
        <p:cxnSp>
          <p:nvCxnSpPr>
            <p:cNvPr id="129" name="Google Shape;129;p15"/>
            <p:cNvCxnSpPr/>
            <p:nvPr/>
          </p:nvCxnSpPr>
          <p:spPr>
            <a:xfrm>
              <a:off x="3262595" y="3795325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2312575" y="3795325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4278909" y="3780459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5"/>
            <p:cNvSpPr txBox="1"/>
            <p:nvPr/>
          </p:nvSpPr>
          <p:spPr>
            <a:xfrm>
              <a:off x="5283399" y="3759673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리터치미팅</a:t>
              </a:r>
              <a:endParaRPr b="1" sz="200"/>
            </a:p>
          </p:txBody>
        </p:sp>
        <p:cxnSp>
          <p:nvCxnSpPr>
            <p:cNvPr id="133" name="Google Shape;133;p15"/>
            <p:cNvCxnSpPr/>
            <p:nvPr/>
          </p:nvCxnSpPr>
          <p:spPr>
            <a:xfrm>
              <a:off x="5193309" y="3780459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5"/>
            <p:cNvSpPr txBox="1"/>
            <p:nvPr/>
          </p:nvSpPr>
          <p:spPr>
            <a:xfrm>
              <a:off x="5353542" y="4093613"/>
              <a:ext cx="550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30</a:t>
              </a:r>
              <a:r>
                <a:rPr b="1" lang="ko" sz="700"/>
                <a:t>건</a:t>
              </a:r>
              <a:endParaRPr b="1" sz="200"/>
            </a:p>
          </p:txBody>
        </p:sp>
      </p:grpSp>
      <p:sp>
        <p:nvSpPr>
          <p:cNvPr id="135" name="Google Shape;135;p15"/>
          <p:cNvSpPr txBox="1"/>
          <p:nvPr/>
        </p:nvSpPr>
        <p:spPr>
          <a:xfrm>
            <a:off x="1435742" y="40002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월별 활동 현황</a:t>
            </a:r>
            <a:endParaRPr b="1" sz="200"/>
          </a:p>
        </p:txBody>
      </p:sp>
      <p:sp>
        <p:nvSpPr>
          <p:cNvPr id="136" name="Google Shape;136;p15"/>
          <p:cNvSpPr txBox="1"/>
          <p:nvPr/>
        </p:nvSpPr>
        <p:spPr>
          <a:xfrm>
            <a:off x="1548561" y="4335175"/>
            <a:ext cx="855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컨설팅사업본부2팀</a:t>
            </a:r>
            <a:endParaRPr b="1" sz="200"/>
          </a:p>
        </p:txBody>
      </p:sp>
      <p:sp>
        <p:nvSpPr>
          <p:cNvPr id="137" name="Google Shape;137;p15"/>
          <p:cNvSpPr txBox="1"/>
          <p:nvPr/>
        </p:nvSpPr>
        <p:spPr>
          <a:xfrm>
            <a:off x="5617894" y="4305075"/>
            <a:ext cx="40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상세보기</a:t>
            </a:r>
            <a:endParaRPr b="1" sz="200"/>
          </a:p>
        </p:txBody>
      </p:sp>
      <p:sp>
        <p:nvSpPr>
          <p:cNvPr id="138" name="Google Shape;138;p15"/>
          <p:cNvSpPr txBox="1"/>
          <p:nvPr/>
        </p:nvSpPr>
        <p:spPr>
          <a:xfrm>
            <a:off x="2638487" y="545128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+2건</a:t>
            </a:r>
            <a:endParaRPr sz="200"/>
          </a:p>
        </p:txBody>
      </p:sp>
      <p:sp>
        <p:nvSpPr>
          <p:cNvPr id="139" name="Google Shape;139;p15"/>
          <p:cNvSpPr txBox="1"/>
          <p:nvPr/>
        </p:nvSpPr>
        <p:spPr>
          <a:xfrm>
            <a:off x="3649377" y="5444522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+2건</a:t>
            </a:r>
            <a:endParaRPr sz="200"/>
          </a:p>
        </p:txBody>
      </p:sp>
      <p:sp>
        <p:nvSpPr>
          <p:cNvPr id="140" name="Google Shape;140;p15"/>
          <p:cNvSpPr txBox="1"/>
          <p:nvPr/>
        </p:nvSpPr>
        <p:spPr>
          <a:xfrm>
            <a:off x="4606161" y="545128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</a:t>
            </a:r>
            <a:r>
              <a:rPr lang="ko" sz="700"/>
              <a:t>2건</a:t>
            </a:r>
            <a:endParaRPr sz="200"/>
          </a:p>
        </p:txBody>
      </p:sp>
      <p:sp>
        <p:nvSpPr>
          <p:cNvPr id="141" name="Google Shape;141;p15"/>
          <p:cNvSpPr txBox="1"/>
          <p:nvPr/>
        </p:nvSpPr>
        <p:spPr>
          <a:xfrm>
            <a:off x="5484940" y="5444522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</a:t>
            </a:r>
            <a:r>
              <a:rPr lang="ko" sz="700"/>
              <a:t>2건</a:t>
            </a:r>
            <a:endParaRPr sz="200"/>
          </a:p>
        </p:txBody>
      </p:sp>
      <p:sp>
        <p:nvSpPr>
          <p:cNvPr id="142" name="Google Shape;142;p15"/>
          <p:cNvSpPr txBox="1"/>
          <p:nvPr/>
        </p:nvSpPr>
        <p:spPr>
          <a:xfrm>
            <a:off x="1703794" y="5464812"/>
            <a:ext cx="40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+100만원</a:t>
            </a:r>
            <a:endParaRPr sz="200"/>
          </a:p>
        </p:txBody>
      </p:sp>
      <p:sp>
        <p:nvSpPr>
          <p:cNvPr id="143" name="Google Shape;143;p15"/>
          <p:cNvSpPr txBox="1"/>
          <p:nvPr/>
        </p:nvSpPr>
        <p:spPr>
          <a:xfrm>
            <a:off x="3336695" y="435068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614570" y="485663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6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558281" y="550925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7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470295" y="435068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내 조직 - 활동 현황 상세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연도에 따른 매출 차트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뒤로가기 링크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조직정보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54" name="Google Shape;154;p1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endParaRPr b="1" sz="1000"/>
          </a:p>
        </p:txBody>
      </p:sp>
      <p:sp>
        <p:nvSpPr>
          <p:cNvPr id="155" name="Google Shape;155;p1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6" name="Google Shape;156;p1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활동 현황 상세</a:t>
            </a:r>
            <a:endParaRPr b="1" sz="1000"/>
          </a:p>
        </p:txBody>
      </p:sp>
      <p:sp>
        <p:nvSpPr>
          <p:cNvPr id="157" name="Google Shape;157;p1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8" name="Google Shape;158;p16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70689" y="19553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61" name="Google Shape;161;p16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62" name="Google Shape;162;p16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63" name="Google Shape;163;p16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64" name="Google Shape;164;p16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65" name="Google Shape;165;p16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66" name="Google Shape;166;p16"/>
          <p:cNvSpPr/>
          <p:nvPr/>
        </p:nvSpPr>
        <p:spPr>
          <a:xfrm>
            <a:off x="1435750" y="1055250"/>
            <a:ext cx="4632600" cy="329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6"/>
          <p:cNvGrpSpPr/>
          <p:nvPr/>
        </p:nvGrpSpPr>
        <p:grpSpPr>
          <a:xfrm>
            <a:off x="3263805" y="1493588"/>
            <a:ext cx="1003447" cy="312300"/>
            <a:chOff x="3190800" y="3133363"/>
            <a:chExt cx="1003447" cy="312300"/>
          </a:xfrm>
        </p:grpSpPr>
        <p:sp>
          <p:nvSpPr>
            <p:cNvPr id="168" name="Google Shape;168;p16"/>
            <p:cNvSpPr txBox="1"/>
            <p:nvPr/>
          </p:nvSpPr>
          <p:spPr>
            <a:xfrm>
              <a:off x="3373535" y="3209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2020년</a:t>
              </a:r>
              <a:endParaRPr sz="400"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3190800" y="3133363"/>
              <a:ext cx="2136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  <p:sp>
          <p:nvSpPr>
            <p:cNvPr id="170" name="Google Shape;170;p16"/>
            <p:cNvSpPr txBox="1"/>
            <p:nvPr/>
          </p:nvSpPr>
          <p:spPr>
            <a:xfrm rot="-10795172">
              <a:off x="3980647" y="3193065"/>
              <a:ext cx="213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</p:grpSp>
      <p:sp>
        <p:nvSpPr>
          <p:cNvPr id="171" name="Google Shape;171;p16"/>
          <p:cNvSpPr txBox="1"/>
          <p:nvPr/>
        </p:nvSpPr>
        <p:spPr>
          <a:xfrm>
            <a:off x="1588142" y="11808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월별 매출</a:t>
            </a:r>
            <a:endParaRPr b="1" sz="300"/>
          </a:p>
        </p:txBody>
      </p:sp>
      <p:sp>
        <p:nvSpPr>
          <p:cNvPr id="172" name="Google Shape;172;p16"/>
          <p:cNvSpPr txBox="1"/>
          <p:nvPr/>
        </p:nvSpPr>
        <p:spPr>
          <a:xfrm>
            <a:off x="1588175" y="3066200"/>
            <a:ext cx="461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매출액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(만원)</a:t>
            </a:r>
            <a:endParaRPr sz="700"/>
          </a:p>
        </p:txBody>
      </p:sp>
      <p:sp>
        <p:nvSpPr>
          <p:cNvPr id="173" name="Google Shape;173;p16"/>
          <p:cNvSpPr txBox="1"/>
          <p:nvPr/>
        </p:nvSpPr>
        <p:spPr>
          <a:xfrm>
            <a:off x="3796225" y="4146575"/>
            <a:ext cx="3120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1533524" y="1208575"/>
            <a:ext cx="795000" cy="152400"/>
            <a:chOff x="5572124" y="3951775"/>
            <a:chExt cx="795000" cy="152400"/>
          </a:xfrm>
        </p:grpSpPr>
        <p:sp>
          <p:nvSpPr>
            <p:cNvPr id="175" name="Google Shape;175;p16"/>
            <p:cNvSpPr txBox="1"/>
            <p:nvPr/>
          </p:nvSpPr>
          <p:spPr>
            <a:xfrm>
              <a:off x="5572124" y="3951775"/>
              <a:ext cx="795000" cy="15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매 출 </a:t>
              </a:r>
              <a:endParaRPr b="1" sz="200"/>
            </a:p>
          </p:txBody>
        </p:sp>
        <p:sp>
          <p:nvSpPr>
            <p:cNvPr id="176" name="Google Shape;176;p16"/>
            <p:cNvSpPr/>
            <p:nvPr/>
          </p:nvSpPr>
          <p:spPr>
            <a:xfrm rot="10800000">
              <a:off x="6237306" y="398860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6"/>
          <p:cNvSpPr txBox="1"/>
          <p:nvPr/>
        </p:nvSpPr>
        <p:spPr>
          <a:xfrm>
            <a:off x="1533524" y="1360975"/>
            <a:ext cx="7950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미 팅</a:t>
            </a:r>
            <a:endParaRPr b="1" sz="200"/>
          </a:p>
        </p:txBody>
      </p:sp>
      <p:sp>
        <p:nvSpPr>
          <p:cNvPr id="178" name="Google Shape;178;p16"/>
          <p:cNvSpPr txBox="1"/>
          <p:nvPr/>
        </p:nvSpPr>
        <p:spPr>
          <a:xfrm>
            <a:off x="5463075" y="1891175"/>
            <a:ext cx="488400" cy="1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단위 (억)</a:t>
            </a:r>
            <a:endParaRPr sz="700"/>
          </a:p>
        </p:txBody>
      </p:sp>
      <p:pic>
        <p:nvPicPr>
          <p:cNvPr id="179" name="Google Shape;179;p16" title="차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750" y="2053625"/>
            <a:ext cx="4632600" cy="286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 txBox="1"/>
          <p:nvPr/>
        </p:nvSpPr>
        <p:spPr>
          <a:xfrm>
            <a:off x="5572000" y="1180875"/>
            <a:ext cx="461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뒤로가기</a:t>
            </a:r>
            <a:endParaRPr b="1" sz="200"/>
          </a:p>
        </p:txBody>
      </p:sp>
      <p:sp>
        <p:nvSpPr>
          <p:cNvPr id="181" name="Google Shape;181;p16"/>
          <p:cNvSpPr txBox="1"/>
          <p:nvPr/>
        </p:nvSpPr>
        <p:spPr>
          <a:xfrm>
            <a:off x="5435600" y="10941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내 조직 - 활동 현황 상세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연도에 따른 미팅 차트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항목 체크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체크된 항목 차트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체크 해제된 항목은 비노출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89" name="Google Shape;189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endParaRPr b="1" sz="1000"/>
          </a:p>
        </p:txBody>
      </p:sp>
      <p:sp>
        <p:nvSpPr>
          <p:cNvPr id="190" name="Google Shape;190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1" name="Google Shape;191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활동 현황 상세</a:t>
            </a:r>
            <a:endParaRPr b="1" sz="1000"/>
          </a:p>
        </p:txBody>
      </p:sp>
      <p:sp>
        <p:nvSpPr>
          <p:cNvPr id="192" name="Google Shape;192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3" name="Google Shape;193;p17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170689" y="19553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96" name="Google Shape;196;p17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97" name="Google Shape;197;p17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98" name="Google Shape;198;p17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99" name="Google Shape;199;p17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200" name="Google Shape;200;p17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263805" y="1493588"/>
            <a:ext cx="1003447" cy="312300"/>
            <a:chOff x="3190800" y="3133363"/>
            <a:chExt cx="1003447" cy="312300"/>
          </a:xfrm>
        </p:grpSpPr>
        <p:sp>
          <p:nvSpPr>
            <p:cNvPr id="202" name="Google Shape;202;p17"/>
            <p:cNvSpPr txBox="1"/>
            <p:nvPr/>
          </p:nvSpPr>
          <p:spPr>
            <a:xfrm>
              <a:off x="3373535" y="3209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2020년</a:t>
              </a:r>
              <a:endParaRPr sz="400"/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3190800" y="3133363"/>
              <a:ext cx="2136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  <p:sp>
          <p:nvSpPr>
            <p:cNvPr id="204" name="Google Shape;204;p17"/>
            <p:cNvSpPr txBox="1"/>
            <p:nvPr/>
          </p:nvSpPr>
          <p:spPr>
            <a:xfrm rot="-10795172">
              <a:off x="3980647" y="3193065"/>
              <a:ext cx="213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</p:grpSp>
      <p:sp>
        <p:nvSpPr>
          <p:cNvPr id="205" name="Google Shape;205;p17"/>
          <p:cNvSpPr txBox="1"/>
          <p:nvPr/>
        </p:nvSpPr>
        <p:spPr>
          <a:xfrm>
            <a:off x="1588142" y="11808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월별 조회미팅</a:t>
            </a:r>
            <a:endParaRPr b="1" sz="300"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1267150" y="1055250"/>
            <a:ext cx="5054262" cy="3548219"/>
            <a:chOff x="1267150" y="1055250"/>
            <a:chExt cx="5054262" cy="3548219"/>
          </a:xfrm>
        </p:grpSpPr>
        <p:sp>
          <p:nvSpPr>
            <p:cNvPr id="207" name="Google Shape;207;p17"/>
            <p:cNvSpPr/>
            <p:nvPr/>
          </p:nvSpPr>
          <p:spPr>
            <a:xfrm>
              <a:off x="1267150" y="1055250"/>
              <a:ext cx="5054100" cy="354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17"/>
            <p:cNvGrpSpPr/>
            <p:nvPr/>
          </p:nvGrpSpPr>
          <p:grpSpPr>
            <a:xfrm>
              <a:off x="1457324" y="1208575"/>
              <a:ext cx="795000" cy="152400"/>
              <a:chOff x="5495924" y="3951775"/>
              <a:chExt cx="795000" cy="152400"/>
            </a:xfrm>
          </p:grpSpPr>
          <p:sp>
            <p:nvSpPr>
              <p:cNvPr id="209" name="Google Shape;209;p17"/>
              <p:cNvSpPr txBox="1"/>
              <p:nvPr/>
            </p:nvSpPr>
            <p:spPr>
              <a:xfrm>
                <a:off x="5495924" y="3951775"/>
                <a:ext cx="795000" cy="152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미팅 </a:t>
                </a:r>
                <a:endParaRPr b="1" sz="200"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6154469" y="3988609"/>
                <a:ext cx="82799" cy="69285"/>
              </a:xfrm>
              <a:prstGeom prst="flowChartMerg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11" name="Google Shape;211;p17" title="차트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67287" y="1478325"/>
              <a:ext cx="5054124" cy="3125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7"/>
            <p:cNvSpPr txBox="1"/>
            <p:nvPr/>
          </p:nvSpPr>
          <p:spPr>
            <a:xfrm rot="-2909173">
              <a:off x="2290548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 rot="-2909173">
              <a:off x="3002896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17"/>
            <p:cNvSpPr txBox="1"/>
            <p:nvPr/>
          </p:nvSpPr>
          <p:spPr>
            <a:xfrm rot="-2909173">
              <a:off x="3708606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 rot="-2909173">
              <a:off x="4414316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3263805" y="1188788"/>
              <a:ext cx="1003447" cy="312300"/>
              <a:chOff x="3190800" y="3133363"/>
              <a:chExt cx="1003447" cy="312300"/>
            </a:xfrm>
          </p:grpSpPr>
          <p:sp>
            <p:nvSpPr>
              <p:cNvPr id="217" name="Google Shape;217;p17"/>
              <p:cNvSpPr txBox="1"/>
              <p:nvPr/>
            </p:nvSpPr>
            <p:spPr>
              <a:xfrm>
                <a:off x="3373535" y="3209675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2020년</a:t>
                </a:r>
                <a:endParaRPr sz="400"/>
              </a:p>
            </p:txBody>
          </p:sp>
          <p:sp>
            <p:nvSpPr>
              <p:cNvPr id="218" name="Google Shape;218;p17"/>
              <p:cNvSpPr txBox="1"/>
              <p:nvPr/>
            </p:nvSpPr>
            <p:spPr>
              <a:xfrm>
                <a:off x="3190800" y="3133363"/>
                <a:ext cx="2136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/>
                  <a:t>&lt;</a:t>
                </a:r>
                <a:endParaRPr sz="1100"/>
              </a:p>
            </p:txBody>
          </p:sp>
          <p:sp>
            <p:nvSpPr>
              <p:cNvPr id="219" name="Google Shape;219;p17"/>
              <p:cNvSpPr txBox="1"/>
              <p:nvPr/>
            </p:nvSpPr>
            <p:spPr>
              <a:xfrm rot="-10795172">
                <a:off x="3980647" y="3193065"/>
                <a:ext cx="2136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/>
                  <a:t>&lt;</a:t>
                </a:r>
                <a:endParaRPr sz="1100"/>
              </a:p>
            </p:txBody>
          </p:sp>
        </p:grpSp>
        <p:sp>
          <p:nvSpPr>
            <p:cNvPr id="220" name="Google Shape;220;p17"/>
            <p:cNvSpPr txBox="1"/>
            <p:nvPr/>
          </p:nvSpPr>
          <p:spPr>
            <a:xfrm>
              <a:off x="1312850" y="1649625"/>
              <a:ext cx="488400" cy="1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미팅횟수 </a:t>
              </a:r>
              <a:endParaRPr sz="700"/>
            </a:p>
          </p:txBody>
        </p:sp>
      </p:grpSp>
      <p:sp>
        <p:nvSpPr>
          <p:cNvPr id="221" name="Google Shape;221;p17"/>
          <p:cNvSpPr txBox="1"/>
          <p:nvPr/>
        </p:nvSpPr>
        <p:spPr>
          <a:xfrm>
            <a:off x="4368800" y="148842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5648200" y="1180875"/>
            <a:ext cx="461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뒤로가기</a:t>
            </a:r>
            <a:endParaRPr b="1" sz="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229" name="Google Shape;229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내 조직 - 전체 직원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팀 클릭시 소속 직원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(블랙, 다이아 미분류)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직원 선택 시 상세 팝업 등장 (모두가능)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30" name="Google Shape;230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31" name="Google Shape;231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2" name="Google Shape;232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전체 직원</a:t>
            </a:r>
            <a:endParaRPr b="1" sz="1000"/>
          </a:p>
        </p:txBody>
      </p:sp>
      <p:sp>
        <p:nvSpPr>
          <p:cNvPr id="233" name="Google Shape;233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4" name="Google Shape;234;p18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조직 </a:t>
            </a:r>
            <a:endParaRPr b="1" sz="600"/>
          </a:p>
        </p:txBody>
      </p:sp>
      <p:sp>
        <p:nvSpPr>
          <p:cNvPr id="235" name="Google Shape;235;p18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1130942" y="151770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전체 직원</a:t>
            </a:r>
            <a:endParaRPr b="1" sz="200"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177326" y="170032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18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240" name="Google Shape;240;p18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241" name="Google Shape;241;p18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243" name="Google Shape;243;p18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244" name="Google Shape;244;p18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245" name="Google Shape;245;p18"/>
          <p:cNvGrpSpPr/>
          <p:nvPr/>
        </p:nvGrpSpPr>
        <p:grpSpPr>
          <a:xfrm>
            <a:off x="992699" y="1176976"/>
            <a:ext cx="5413584" cy="214196"/>
            <a:chOff x="992725" y="1177000"/>
            <a:chExt cx="5450100" cy="215488"/>
          </a:xfrm>
        </p:grpSpPr>
        <p:cxnSp>
          <p:nvCxnSpPr>
            <p:cNvPr id="246" name="Google Shape;246;p18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18"/>
            <p:cNvSpPr txBox="1"/>
            <p:nvPr/>
          </p:nvSpPr>
          <p:spPr>
            <a:xfrm>
              <a:off x="1156550" y="1177000"/>
              <a:ext cx="4647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조직 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전체직원</a:t>
              </a:r>
              <a:endParaRPr b="1" sz="200">
                <a:solidFill>
                  <a:srgbClr val="4A86E8"/>
                </a:solidFill>
              </a:endParaRPr>
            </a:p>
          </p:txBody>
        </p:sp>
        <p:cxnSp>
          <p:nvCxnSpPr>
            <p:cNvPr id="249" name="Google Shape;249;p18"/>
            <p:cNvCxnSpPr/>
            <p:nvPr/>
          </p:nvCxnSpPr>
          <p:spPr>
            <a:xfrm flipH="1" rot="10800000">
              <a:off x="1663791" y="1391200"/>
              <a:ext cx="542400" cy="9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18"/>
          <p:cNvSpPr txBox="1"/>
          <p:nvPr/>
        </p:nvSpPr>
        <p:spPr>
          <a:xfrm>
            <a:off x="2294342" y="1176976"/>
            <a:ext cx="409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공지사항</a:t>
            </a:r>
            <a:endParaRPr b="1" sz="200">
              <a:solidFill>
                <a:srgbClr val="B7B7B7"/>
              </a:solidFill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130969" y="1823000"/>
            <a:ext cx="1841100" cy="19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전체 </a:t>
            </a:r>
            <a:endParaRPr b="1" sz="700"/>
          </a:p>
        </p:txBody>
      </p:sp>
      <p:sp>
        <p:nvSpPr>
          <p:cNvPr id="252" name="Google Shape;252;p18"/>
          <p:cNvSpPr txBox="1"/>
          <p:nvPr/>
        </p:nvSpPr>
        <p:spPr>
          <a:xfrm>
            <a:off x="1131399" y="2013818"/>
            <a:ext cx="1841100" cy="1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컨설팅 사업본부 1팀 </a:t>
            </a:r>
            <a:endParaRPr b="1" sz="700"/>
          </a:p>
        </p:txBody>
      </p:sp>
      <p:sp>
        <p:nvSpPr>
          <p:cNvPr id="253" name="Google Shape;253;p18"/>
          <p:cNvSpPr txBox="1"/>
          <p:nvPr/>
        </p:nvSpPr>
        <p:spPr>
          <a:xfrm>
            <a:off x="1131399" y="2196200"/>
            <a:ext cx="1841100" cy="1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</a:rPr>
              <a:t>  컨설팅 사업본부 2팀 </a:t>
            </a:r>
            <a:endParaRPr b="1" sz="700"/>
          </a:p>
        </p:txBody>
      </p:sp>
      <p:sp>
        <p:nvSpPr>
          <p:cNvPr id="254" name="Google Shape;254;p18"/>
          <p:cNvSpPr txBox="1"/>
          <p:nvPr/>
        </p:nvSpPr>
        <p:spPr>
          <a:xfrm>
            <a:off x="1131399" y="2372691"/>
            <a:ext cx="1841100" cy="1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</a:rPr>
              <a:t>  컨설팅 사업본부 3팀 </a:t>
            </a:r>
            <a:endParaRPr b="1" sz="700"/>
          </a:p>
        </p:txBody>
      </p:sp>
      <p:sp>
        <p:nvSpPr>
          <p:cNvPr id="255" name="Google Shape;255;p18"/>
          <p:cNvSpPr txBox="1"/>
          <p:nvPr/>
        </p:nvSpPr>
        <p:spPr>
          <a:xfrm>
            <a:off x="1130950" y="2560571"/>
            <a:ext cx="1841100" cy="1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</a:rPr>
              <a:t>  미분류</a:t>
            </a:r>
            <a:endParaRPr b="1" sz="700"/>
          </a:p>
        </p:txBody>
      </p:sp>
      <p:sp>
        <p:nvSpPr>
          <p:cNvPr id="256" name="Google Shape;256;p18"/>
          <p:cNvSpPr txBox="1"/>
          <p:nvPr/>
        </p:nvSpPr>
        <p:spPr>
          <a:xfrm>
            <a:off x="3074326" y="1819950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57" name="Google Shape;257;p18"/>
          <p:cNvSpPr txBox="1"/>
          <p:nvPr/>
        </p:nvSpPr>
        <p:spPr>
          <a:xfrm>
            <a:off x="3124779" y="1853134"/>
            <a:ext cx="538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직원명</a:t>
            </a:r>
            <a:endParaRPr b="1" sz="700"/>
          </a:p>
        </p:txBody>
      </p:sp>
      <p:sp>
        <p:nvSpPr>
          <p:cNvPr id="258" name="Google Shape;258;p18"/>
          <p:cNvSpPr txBox="1"/>
          <p:nvPr/>
        </p:nvSpPr>
        <p:spPr>
          <a:xfrm>
            <a:off x="3684869" y="1842536"/>
            <a:ext cx="409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소속부서</a:t>
            </a:r>
            <a:endParaRPr b="1" sz="700"/>
          </a:p>
        </p:txBody>
      </p:sp>
      <p:sp>
        <p:nvSpPr>
          <p:cNvPr id="259" name="Google Shape;259;p18"/>
          <p:cNvSpPr txBox="1"/>
          <p:nvPr/>
        </p:nvSpPr>
        <p:spPr>
          <a:xfrm>
            <a:off x="4600776" y="1856325"/>
            <a:ext cx="310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연락처</a:t>
            </a:r>
            <a:endParaRPr b="1" sz="700"/>
          </a:p>
        </p:txBody>
      </p:sp>
      <p:sp>
        <p:nvSpPr>
          <p:cNvPr id="260" name="Google Shape;260;p18"/>
          <p:cNvSpPr txBox="1"/>
          <p:nvPr/>
        </p:nvSpPr>
        <p:spPr>
          <a:xfrm>
            <a:off x="5292194" y="1846500"/>
            <a:ext cx="409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이메일</a:t>
            </a:r>
            <a:endParaRPr b="1" sz="700"/>
          </a:p>
        </p:txBody>
      </p:sp>
      <p:sp>
        <p:nvSpPr>
          <p:cNvPr id="261" name="Google Shape;261;p18"/>
          <p:cNvSpPr txBox="1"/>
          <p:nvPr/>
        </p:nvSpPr>
        <p:spPr>
          <a:xfrm>
            <a:off x="6041192" y="1846500"/>
            <a:ext cx="1896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등급</a:t>
            </a:r>
            <a:endParaRPr b="1" sz="700"/>
          </a:p>
        </p:txBody>
      </p:sp>
      <p:sp>
        <p:nvSpPr>
          <p:cNvPr id="262" name="Google Shape;262;p18"/>
          <p:cNvSpPr txBox="1"/>
          <p:nvPr/>
        </p:nvSpPr>
        <p:spPr>
          <a:xfrm>
            <a:off x="3074326" y="2033175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63" name="Google Shape;263;p18"/>
          <p:cNvSpPr txBox="1"/>
          <p:nvPr/>
        </p:nvSpPr>
        <p:spPr>
          <a:xfrm>
            <a:off x="3087150" y="2063725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이근웅 대표</a:t>
            </a:r>
            <a:endParaRPr b="1" sz="700"/>
          </a:p>
        </p:txBody>
      </p:sp>
      <p:sp>
        <p:nvSpPr>
          <p:cNvPr id="264" name="Google Shape;264;p18"/>
          <p:cNvSpPr txBox="1"/>
          <p:nvPr/>
        </p:nvSpPr>
        <p:spPr>
          <a:xfrm>
            <a:off x="3709344" y="2062125"/>
            <a:ext cx="3510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관리자</a:t>
            </a:r>
            <a:endParaRPr b="1" sz="700"/>
          </a:p>
        </p:txBody>
      </p:sp>
      <p:sp>
        <p:nvSpPr>
          <p:cNvPr id="265" name="Google Shape;265;p18"/>
          <p:cNvSpPr txBox="1"/>
          <p:nvPr/>
        </p:nvSpPr>
        <p:spPr>
          <a:xfrm>
            <a:off x="3074326" y="2239477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66" name="Google Shape;266;p18"/>
          <p:cNvSpPr txBox="1"/>
          <p:nvPr/>
        </p:nvSpPr>
        <p:spPr>
          <a:xfrm>
            <a:off x="3074326" y="2453211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67" name="Google Shape;267;p18"/>
          <p:cNvSpPr txBox="1"/>
          <p:nvPr/>
        </p:nvSpPr>
        <p:spPr>
          <a:xfrm>
            <a:off x="3074326" y="2666945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68" name="Google Shape;268;p18"/>
          <p:cNvSpPr txBox="1"/>
          <p:nvPr/>
        </p:nvSpPr>
        <p:spPr>
          <a:xfrm>
            <a:off x="3074326" y="2873247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69" name="Google Shape;269;p18"/>
          <p:cNvSpPr txBox="1"/>
          <p:nvPr/>
        </p:nvSpPr>
        <p:spPr>
          <a:xfrm>
            <a:off x="3074326" y="3086981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70" name="Google Shape;270;p18"/>
          <p:cNvSpPr txBox="1"/>
          <p:nvPr/>
        </p:nvSpPr>
        <p:spPr>
          <a:xfrm>
            <a:off x="3074326" y="3298844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71" name="Google Shape;271;p18"/>
          <p:cNvSpPr txBox="1"/>
          <p:nvPr/>
        </p:nvSpPr>
        <p:spPr>
          <a:xfrm>
            <a:off x="3074326" y="3512578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72" name="Google Shape;272;p18"/>
          <p:cNvSpPr txBox="1"/>
          <p:nvPr/>
        </p:nvSpPr>
        <p:spPr>
          <a:xfrm>
            <a:off x="3074326" y="3726313"/>
            <a:ext cx="3199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</a:t>
            </a:r>
            <a:endParaRPr b="1" sz="800"/>
          </a:p>
        </p:txBody>
      </p:sp>
      <p:sp>
        <p:nvSpPr>
          <p:cNvPr id="273" name="Google Shape;273;p18"/>
          <p:cNvSpPr txBox="1"/>
          <p:nvPr/>
        </p:nvSpPr>
        <p:spPr>
          <a:xfrm>
            <a:off x="3087150" y="2282700"/>
            <a:ext cx="5760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이경로 부대표</a:t>
            </a:r>
            <a:endParaRPr b="1" sz="700"/>
          </a:p>
        </p:txBody>
      </p:sp>
      <p:sp>
        <p:nvSpPr>
          <p:cNvPr id="274" name="Google Shape;274;p18"/>
          <p:cNvSpPr txBox="1"/>
          <p:nvPr/>
        </p:nvSpPr>
        <p:spPr>
          <a:xfrm>
            <a:off x="3087150" y="2474456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손근호 이사</a:t>
            </a:r>
            <a:endParaRPr b="1" sz="700"/>
          </a:p>
        </p:txBody>
      </p:sp>
      <p:sp>
        <p:nvSpPr>
          <p:cNvPr id="275" name="Google Shape;275;p18"/>
          <p:cNvSpPr txBox="1"/>
          <p:nvPr/>
        </p:nvSpPr>
        <p:spPr>
          <a:xfrm>
            <a:off x="3087150" y="2688191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윤범상 팀장</a:t>
            </a:r>
            <a:endParaRPr b="1" sz="700"/>
          </a:p>
        </p:txBody>
      </p:sp>
      <p:sp>
        <p:nvSpPr>
          <p:cNvPr id="276" name="Google Shape;276;p18"/>
          <p:cNvSpPr txBox="1"/>
          <p:nvPr/>
        </p:nvSpPr>
        <p:spPr>
          <a:xfrm>
            <a:off x="3087150" y="2894492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엄미선 팀장</a:t>
            </a:r>
            <a:endParaRPr b="1" sz="700"/>
          </a:p>
        </p:txBody>
      </p:sp>
      <p:sp>
        <p:nvSpPr>
          <p:cNvPr id="277" name="Google Shape;277;p18"/>
          <p:cNvSpPr txBox="1"/>
          <p:nvPr/>
        </p:nvSpPr>
        <p:spPr>
          <a:xfrm>
            <a:off x="3094583" y="3108227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마강희 차석</a:t>
            </a:r>
            <a:endParaRPr b="1" sz="700"/>
          </a:p>
        </p:txBody>
      </p:sp>
      <p:sp>
        <p:nvSpPr>
          <p:cNvPr id="278" name="Google Shape;278;p18"/>
          <p:cNvSpPr txBox="1"/>
          <p:nvPr/>
        </p:nvSpPr>
        <p:spPr>
          <a:xfrm>
            <a:off x="3094583" y="3321961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이근학 차석</a:t>
            </a:r>
            <a:endParaRPr b="1" sz="700"/>
          </a:p>
        </p:txBody>
      </p:sp>
      <p:sp>
        <p:nvSpPr>
          <p:cNvPr id="279" name="Google Shape;279;p18"/>
          <p:cNvSpPr txBox="1"/>
          <p:nvPr/>
        </p:nvSpPr>
        <p:spPr>
          <a:xfrm>
            <a:off x="3094583" y="3535695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김서윤 차석</a:t>
            </a:r>
            <a:endParaRPr b="1" sz="700"/>
          </a:p>
        </p:txBody>
      </p:sp>
      <p:sp>
        <p:nvSpPr>
          <p:cNvPr id="280" name="Google Shape;280;p18"/>
          <p:cNvSpPr txBox="1"/>
          <p:nvPr/>
        </p:nvSpPr>
        <p:spPr>
          <a:xfrm>
            <a:off x="3094583" y="3749430"/>
            <a:ext cx="4881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281" name="Google Shape;281;p18"/>
          <p:cNvSpPr txBox="1"/>
          <p:nvPr/>
        </p:nvSpPr>
        <p:spPr>
          <a:xfrm>
            <a:off x="3724210" y="2268427"/>
            <a:ext cx="3510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관리자</a:t>
            </a:r>
            <a:endParaRPr b="1" sz="700"/>
          </a:p>
        </p:txBody>
      </p:sp>
      <p:sp>
        <p:nvSpPr>
          <p:cNvPr id="282" name="Google Shape;282;p18"/>
          <p:cNvSpPr txBox="1"/>
          <p:nvPr/>
        </p:nvSpPr>
        <p:spPr>
          <a:xfrm>
            <a:off x="3664750" y="2488913"/>
            <a:ext cx="71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컨설팅 사업본부 1팀</a:t>
            </a:r>
            <a:endParaRPr b="1" sz="600"/>
          </a:p>
        </p:txBody>
      </p:sp>
      <p:sp>
        <p:nvSpPr>
          <p:cNvPr id="283" name="Google Shape;283;p18"/>
          <p:cNvSpPr txBox="1"/>
          <p:nvPr/>
        </p:nvSpPr>
        <p:spPr>
          <a:xfrm>
            <a:off x="3664750" y="2698937"/>
            <a:ext cx="71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컨설팅 사업본부 2팀</a:t>
            </a:r>
            <a:endParaRPr b="1" sz="600"/>
          </a:p>
        </p:txBody>
      </p:sp>
      <p:sp>
        <p:nvSpPr>
          <p:cNvPr id="284" name="Google Shape;284;p18"/>
          <p:cNvSpPr txBox="1"/>
          <p:nvPr/>
        </p:nvSpPr>
        <p:spPr>
          <a:xfrm>
            <a:off x="3664742" y="2912659"/>
            <a:ext cx="71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컨설팅 사업본부 3팀</a:t>
            </a:r>
            <a:endParaRPr b="1" sz="600"/>
          </a:p>
        </p:txBody>
      </p:sp>
      <p:sp>
        <p:nvSpPr>
          <p:cNvPr id="285" name="Google Shape;285;p18"/>
          <p:cNvSpPr txBox="1"/>
          <p:nvPr/>
        </p:nvSpPr>
        <p:spPr>
          <a:xfrm>
            <a:off x="3664742" y="3121756"/>
            <a:ext cx="71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컨설팅 사업본부 1팀</a:t>
            </a:r>
            <a:endParaRPr b="1" sz="600"/>
          </a:p>
        </p:txBody>
      </p:sp>
      <p:sp>
        <p:nvSpPr>
          <p:cNvPr id="286" name="Google Shape;286;p18"/>
          <p:cNvSpPr txBox="1"/>
          <p:nvPr/>
        </p:nvSpPr>
        <p:spPr>
          <a:xfrm>
            <a:off x="3664742" y="3335483"/>
            <a:ext cx="71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컨설팅 사업본부 2팀</a:t>
            </a:r>
            <a:endParaRPr b="1" sz="600"/>
          </a:p>
        </p:txBody>
      </p:sp>
      <p:sp>
        <p:nvSpPr>
          <p:cNvPr id="287" name="Google Shape;287;p18"/>
          <p:cNvSpPr txBox="1"/>
          <p:nvPr/>
        </p:nvSpPr>
        <p:spPr>
          <a:xfrm>
            <a:off x="3664759" y="3548295"/>
            <a:ext cx="71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컨설팅 사업본부 3팀</a:t>
            </a:r>
            <a:endParaRPr b="1" sz="600"/>
          </a:p>
        </p:txBody>
      </p:sp>
      <p:sp>
        <p:nvSpPr>
          <p:cNvPr id="288" name="Google Shape;288;p18"/>
          <p:cNvSpPr txBox="1"/>
          <p:nvPr/>
        </p:nvSpPr>
        <p:spPr>
          <a:xfrm>
            <a:off x="3664753" y="3760812"/>
            <a:ext cx="71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컨설팅 사업본부 2팀</a:t>
            </a:r>
            <a:endParaRPr b="1" sz="600"/>
          </a:p>
        </p:txBody>
      </p:sp>
      <p:sp>
        <p:nvSpPr>
          <p:cNvPr id="289" name="Google Shape;289;p18"/>
          <p:cNvSpPr txBox="1"/>
          <p:nvPr/>
        </p:nvSpPr>
        <p:spPr>
          <a:xfrm>
            <a:off x="4547553" y="2062125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0" name="Google Shape;290;p18"/>
          <p:cNvSpPr txBox="1"/>
          <p:nvPr/>
        </p:nvSpPr>
        <p:spPr>
          <a:xfrm>
            <a:off x="4540120" y="2268427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1" name="Google Shape;291;p18"/>
          <p:cNvSpPr txBox="1"/>
          <p:nvPr/>
        </p:nvSpPr>
        <p:spPr>
          <a:xfrm>
            <a:off x="4547553" y="2497027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2" name="Google Shape;292;p18"/>
          <p:cNvSpPr txBox="1"/>
          <p:nvPr/>
        </p:nvSpPr>
        <p:spPr>
          <a:xfrm>
            <a:off x="4547553" y="2695895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3" name="Google Shape;293;p18"/>
          <p:cNvSpPr txBox="1"/>
          <p:nvPr/>
        </p:nvSpPr>
        <p:spPr>
          <a:xfrm>
            <a:off x="4547553" y="2902197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4" name="Google Shape;294;p18"/>
          <p:cNvSpPr txBox="1"/>
          <p:nvPr/>
        </p:nvSpPr>
        <p:spPr>
          <a:xfrm>
            <a:off x="4547553" y="3123364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5" name="Google Shape;295;p18"/>
          <p:cNvSpPr txBox="1"/>
          <p:nvPr/>
        </p:nvSpPr>
        <p:spPr>
          <a:xfrm>
            <a:off x="4547553" y="3337099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6" name="Google Shape;296;p18"/>
          <p:cNvSpPr txBox="1"/>
          <p:nvPr/>
        </p:nvSpPr>
        <p:spPr>
          <a:xfrm>
            <a:off x="4547553" y="3550833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7" name="Google Shape;297;p18"/>
          <p:cNvSpPr txBox="1"/>
          <p:nvPr/>
        </p:nvSpPr>
        <p:spPr>
          <a:xfrm>
            <a:off x="4547553" y="3757135"/>
            <a:ext cx="5385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010-1111-1111</a:t>
            </a:r>
            <a:endParaRPr b="1" sz="600"/>
          </a:p>
        </p:txBody>
      </p:sp>
      <p:sp>
        <p:nvSpPr>
          <p:cNvPr id="298" name="Google Shape;298;p18"/>
          <p:cNvSpPr txBox="1"/>
          <p:nvPr/>
        </p:nvSpPr>
        <p:spPr>
          <a:xfrm>
            <a:off x="5233350" y="2080725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299" name="Google Shape;299;p18"/>
          <p:cNvSpPr txBox="1"/>
          <p:nvPr/>
        </p:nvSpPr>
        <p:spPr>
          <a:xfrm>
            <a:off x="5233350" y="2270289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0" name="Google Shape;300;p18"/>
          <p:cNvSpPr txBox="1"/>
          <p:nvPr/>
        </p:nvSpPr>
        <p:spPr>
          <a:xfrm>
            <a:off x="5233350" y="2491456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1" name="Google Shape;301;p18"/>
          <p:cNvSpPr txBox="1"/>
          <p:nvPr/>
        </p:nvSpPr>
        <p:spPr>
          <a:xfrm>
            <a:off x="5233350" y="2690311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2" name="Google Shape;302;p18"/>
          <p:cNvSpPr txBox="1"/>
          <p:nvPr/>
        </p:nvSpPr>
        <p:spPr>
          <a:xfrm>
            <a:off x="5233350" y="2926358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3" name="Google Shape;303;p18"/>
          <p:cNvSpPr txBox="1"/>
          <p:nvPr/>
        </p:nvSpPr>
        <p:spPr>
          <a:xfrm>
            <a:off x="5233350" y="3115922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4" name="Google Shape;304;p18"/>
          <p:cNvSpPr txBox="1"/>
          <p:nvPr/>
        </p:nvSpPr>
        <p:spPr>
          <a:xfrm>
            <a:off x="5233350" y="3337089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5" name="Google Shape;305;p18"/>
          <p:cNvSpPr txBox="1"/>
          <p:nvPr/>
        </p:nvSpPr>
        <p:spPr>
          <a:xfrm>
            <a:off x="5233350" y="3535944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6" name="Google Shape;306;p18"/>
          <p:cNvSpPr txBox="1"/>
          <p:nvPr/>
        </p:nvSpPr>
        <p:spPr>
          <a:xfrm>
            <a:off x="5233350" y="3764544"/>
            <a:ext cx="602700" cy="1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test@naver.com</a:t>
            </a:r>
            <a:endParaRPr b="1" sz="600"/>
          </a:p>
        </p:txBody>
      </p:sp>
      <p:sp>
        <p:nvSpPr>
          <p:cNvPr id="307" name="Google Shape;307;p18"/>
          <p:cNvSpPr txBox="1"/>
          <p:nvPr/>
        </p:nvSpPr>
        <p:spPr>
          <a:xfrm>
            <a:off x="6041192" y="2056518"/>
            <a:ext cx="1896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블랙</a:t>
            </a:r>
            <a:endParaRPr b="1" sz="700"/>
          </a:p>
        </p:txBody>
      </p:sp>
      <p:sp>
        <p:nvSpPr>
          <p:cNvPr id="308" name="Google Shape;308;p18"/>
          <p:cNvSpPr txBox="1"/>
          <p:nvPr/>
        </p:nvSpPr>
        <p:spPr>
          <a:xfrm>
            <a:off x="5990775" y="2260950"/>
            <a:ext cx="2829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다이아</a:t>
            </a:r>
            <a:endParaRPr b="1" sz="700"/>
          </a:p>
        </p:txBody>
      </p:sp>
      <p:sp>
        <p:nvSpPr>
          <p:cNvPr id="309" name="Google Shape;309;p18"/>
          <p:cNvSpPr txBox="1"/>
          <p:nvPr/>
        </p:nvSpPr>
        <p:spPr>
          <a:xfrm>
            <a:off x="5990775" y="2476550"/>
            <a:ext cx="250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루비</a:t>
            </a:r>
            <a:endParaRPr b="1" sz="700"/>
          </a:p>
        </p:txBody>
      </p:sp>
      <p:sp>
        <p:nvSpPr>
          <p:cNvPr id="310" name="Google Shape;310;p18"/>
          <p:cNvSpPr txBox="1"/>
          <p:nvPr/>
        </p:nvSpPr>
        <p:spPr>
          <a:xfrm>
            <a:off x="5996350" y="2692143"/>
            <a:ext cx="250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골드</a:t>
            </a:r>
            <a:endParaRPr b="1" sz="700"/>
          </a:p>
        </p:txBody>
      </p:sp>
      <p:sp>
        <p:nvSpPr>
          <p:cNvPr id="311" name="Google Shape;311;p18"/>
          <p:cNvSpPr txBox="1"/>
          <p:nvPr/>
        </p:nvSpPr>
        <p:spPr>
          <a:xfrm>
            <a:off x="5996350" y="2904019"/>
            <a:ext cx="250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골드</a:t>
            </a:r>
            <a:endParaRPr b="1" sz="700"/>
          </a:p>
        </p:txBody>
      </p:sp>
      <p:sp>
        <p:nvSpPr>
          <p:cNvPr id="312" name="Google Shape;312;p18"/>
          <p:cNvSpPr txBox="1"/>
          <p:nvPr/>
        </p:nvSpPr>
        <p:spPr>
          <a:xfrm>
            <a:off x="5996350" y="3132619"/>
            <a:ext cx="250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골드</a:t>
            </a:r>
            <a:endParaRPr b="1" sz="700"/>
          </a:p>
        </p:txBody>
      </p:sp>
      <p:sp>
        <p:nvSpPr>
          <p:cNvPr id="313" name="Google Shape;313;p18"/>
          <p:cNvSpPr txBox="1"/>
          <p:nvPr/>
        </p:nvSpPr>
        <p:spPr>
          <a:xfrm>
            <a:off x="5996350" y="3331488"/>
            <a:ext cx="250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실버</a:t>
            </a:r>
            <a:endParaRPr b="1" sz="700"/>
          </a:p>
        </p:txBody>
      </p:sp>
      <p:sp>
        <p:nvSpPr>
          <p:cNvPr id="314" name="Google Shape;314;p18"/>
          <p:cNvSpPr txBox="1"/>
          <p:nvPr/>
        </p:nvSpPr>
        <p:spPr>
          <a:xfrm>
            <a:off x="5996350" y="3543364"/>
            <a:ext cx="250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실버</a:t>
            </a:r>
            <a:endParaRPr b="1" sz="700"/>
          </a:p>
        </p:txBody>
      </p:sp>
      <p:sp>
        <p:nvSpPr>
          <p:cNvPr id="315" name="Google Shape;315;p18"/>
          <p:cNvSpPr txBox="1"/>
          <p:nvPr/>
        </p:nvSpPr>
        <p:spPr>
          <a:xfrm>
            <a:off x="5996350" y="3757098"/>
            <a:ext cx="250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실버</a:t>
            </a:r>
            <a:endParaRPr b="1" sz="700"/>
          </a:p>
        </p:txBody>
      </p:sp>
      <p:sp>
        <p:nvSpPr>
          <p:cNvPr id="316" name="Google Shape;316;p18"/>
          <p:cNvSpPr txBox="1"/>
          <p:nvPr/>
        </p:nvSpPr>
        <p:spPr>
          <a:xfrm>
            <a:off x="1619750" y="1517700"/>
            <a:ext cx="40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9</a:t>
            </a:r>
            <a:endParaRPr b="1" sz="200"/>
          </a:p>
        </p:txBody>
      </p:sp>
      <p:sp>
        <p:nvSpPr>
          <p:cNvPr id="317" name="Google Shape;317;p18"/>
          <p:cNvSpPr txBox="1"/>
          <p:nvPr/>
        </p:nvSpPr>
        <p:spPr>
          <a:xfrm>
            <a:off x="5704616" y="1589575"/>
            <a:ext cx="5727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직급순</a:t>
            </a:r>
            <a:endParaRPr b="1" sz="200"/>
          </a:p>
        </p:txBody>
      </p:sp>
      <p:sp>
        <p:nvSpPr>
          <p:cNvPr id="318" name="Google Shape;318;p18"/>
          <p:cNvSpPr/>
          <p:nvPr/>
        </p:nvSpPr>
        <p:spPr>
          <a:xfrm>
            <a:off x="6141195" y="162640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5724527" y="827575"/>
            <a:ext cx="572700" cy="152400"/>
            <a:chOff x="5572127" y="3951775"/>
            <a:chExt cx="572700" cy="152400"/>
          </a:xfrm>
        </p:grpSpPr>
        <p:sp>
          <p:nvSpPr>
            <p:cNvPr id="320" name="Google Shape;320;p18"/>
            <p:cNvSpPr txBox="1"/>
            <p:nvPr/>
          </p:nvSpPr>
          <p:spPr>
            <a:xfrm>
              <a:off x="5572127" y="3951775"/>
              <a:ext cx="572700" cy="15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직급순</a:t>
              </a:r>
              <a:endParaRPr b="1" sz="2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008706" y="398860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18"/>
          <p:cNvSpPr txBox="1"/>
          <p:nvPr/>
        </p:nvSpPr>
        <p:spPr>
          <a:xfrm>
            <a:off x="5724527" y="979975"/>
            <a:ext cx="5727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가나다순</a:t>
            </a:r>
            <a:endParaRPr b="1" sz="200"/>
          </a:p>
        </p:txBody>
      </p:sp>
      <p:sp>
        <p:nvSpPr>
          <p:cNvPr id="323" name="Google Shape;323;p18"/>
          <p:cNvSpPr txBox="1"/>
          <p:nvPr/>
        </p:nvSpPr>
        <p:spPr>
          <a:xfrm>
            <a:off x="5724527" y="1132375"/>
            <a:ext cx="5727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입사일순</a:t>
            </a:r>
            <a:endParaRPr b="1" sz="200"/>
          </a:p>
        </p:txBody>
      </p:sp>
      <p:sp>
        <p:nvSpPr>
          <p:cNvPr id="324" name="Google Shape;324;p18"/>
          <p:cNvSpPr txBox="1"/>
          <p:nvPr/>
        </p:nvSpPr>
        <p:spPr>
          <a:xfrm>
            <a:off x="5724527" y="1284775"/>
            <a:ext cx="5727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생년월일순</a:t>
            </a:r>
            <a:endParaRPr b="1" sz="200"/>
          </a:p>
        </p:txBody>
      </p:sp>
      <p:sp>
        <p:nvSpPr>
          <p:cNvPr id="325" name="Google Shape;325;p18"/>
          <p:cNvSpPr txBox="1"/>
          <p:nvPr/>
        </p:nvSpPr>
        <p:spPr>
          <a:xfrm>
            <a:off x="1047391" y="1726185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2959027" y="203762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333" name="Google Shape;333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내 조직 - 직원 상세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클릭한 직원 정보 상세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sng">
                          <a:solidFill>
                            <a:schemeClr val="hlink"/>
                          </a:solidFill>
                          <a:hlinkClick r:id="rId4"/>
                        </a:rPr>
                        <a:t>내 정보 상세 참고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사용자 등급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사용자의 등급 노출 (골드, 실버 등 아이콘)</a:t>
                      </a:r>
                      <a:r>
                        <a:rPr b="1" lang="ko" sz="7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34" name="Google Shape;334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 </a:t>
            </a:r>
            <a:endParaRPr b="1" sz="1000"/>
          </a:p>
        </p:txBody>
      </p:sp>
      <p:sp>
        <p:nvSpPr>
          <p:cNvPr id="335" name="Google Shape;335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36" name="Google Shape;336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직원 상세</a:t>
            </a:r>
            <a:endParaRPr b="1" sz="1000"/>
          </a:p>
        </p:txBody>
      </p:sp>
      <p:sp>
        <p:nvSpPr>
          <p:cNvPr id="337" name="Google Shape;337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38" name="Google Shape;338;p19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조직  </a:t>
            </a:r>
            <a:endParaRPr b="1" sz="600"/>
          </a:p>
        </p:txBody>
      </p:sp>
      <p:sp>
        <p:nvSpPr>
          <p:cNvPr id="339" name="Google Shape;339;p19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1435750" y="1666701"/>
            <a:ext cx="4632600" cy="8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1435742" y="136530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직원상세 </a:t>
            </a:r>
            <a:endParaRPr b="1" sz="200"/>
          </a:p>
        </p:txBody>
      </p:sp>
      <p:sp>
        <p:nvSpPr>
          <p:cNvPr id="342" name="Google Shape;342;p19"/>
          <p:cNvSpPr txBox="1"/>
          <p:nvPr/>
        </p:nvSpPr>
        <p:spPr>
          <a:xfrm>
            <a:off x="1435742" y="27810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월별 활동 현황</a:t>
            </a:r>
            <a:endParaRPr b="1" sz="200"/>
          </a:p>
        </p:txBody>
      </p:sp>
      <p:sp>
        <p:nvSpPr>
          <p:cNvPr id="343" name="Google Shape;343;p19"/>
          <p:cNvSpPr txBox="1"/>
          <p:nvPr/>
        </p:nvSpPr>
        <p:spPr>
          <a:xfrm>
            <a:off x="1925916" y="22363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너 위 내 아래 집합</a:t>
            </a:r>
            <a:endParaRPr sz="200"/>
          </a:p>
        </p:txBody>
      </p:sp>
      <p:sp>
        <p:nvSpPr>
          <p:cNvPr id="344" name="Google Shape;344;p19"/>
          <p:cNvSpPr txBox="1"/>
          <p:nvPr/>
        </p:nvSpPr>
        <p:spPr>
          <a:xfrm>
            <a:off x="3465698" y="1951700"/>
            <a:ext cx="8877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010-9525-6065</a:t>
            </a:r>
            <a:endParaRPr sz="400"/>
          </a:p>
        </p:txBody>
      </p:sp>
      <p:sp>
        <p:nvSpPr>
          <p:cNvPr id="345" name="Google Shape;345;p19"/>
          <p:cNvSpPr txBox="1"/>
          <p:nvPr/>
        </p:nvSpPr>
        <p:spPr>
          <a:xfrm>
            <a:off x="1887048" y="1951700"/>
            <a:ext cx="8280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999999"/>
                </a:solidFill>
              </a:rPr>
              <a:t>컨설팅사업본부2팀</a:t>
            </a:r>
            <a:endParaRPr sz="200">
              <a:solidFill>
                <a:srgbClr val="999999"/>
              </a:solidFill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3465692" y="17361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연락처</a:t>
            </a:r>
            <a:endParaRPr b="1" sz="200"/>
          </a:p>
        </p:txBody>
      </p:sp>
      <p:sp>
        <p:nvSpPr>
          <p:cNvPr id="347" name="Google Shape;347;p19"/>
          <p:cNvSpPr txBox="1"/>
          <p:nvPr/>
        </p:nvSpPr>
        <p:spPr>
          <a:xfrm>
            <a:off x="5631267" y="439095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업종</a:t>
            </a:r>
            <a:endParaRPr b="1" sz="200"/>
          </a:p>
        </p:txBody>
      </p:sp>
      <p:sp>
        <p:nvSpPr>
          <p:cNvPr id="348" name="Google Shape;348;p19"/>
          <p:cNvSpPr txBox="1"/>
          <p:nvPr/>
        </p:nvSpPr>
        <p:spPr>
          <a:xfrm>
            <a:off x="1925915" y="173618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배병문 PM</a:t>
            </a:r>
            <a:endParaRPr b="1" sz="400"/>
          </a:p>
        </p:txBody>
      </p:sp>
      <p:grpSp>
        <p:nvGrpSpPr>
          <p:cNvPr id="349" name="Google Shape;349;p19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350" name="Google Shape;350;p19"/>
            <p:cNvSpPr txBox="1"/>
            <p:nvPr/>
          </p:nvSpPr>
          <p:spPr>
            <a:xfrm>
              <a:off x="177326" y="1968757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19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352" name="Google Shape;352;p19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353" name="Google Shape;353;p19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354" name="Google Shape;354;p19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355" name="Google Shape;355;p19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356" name="Google Shape;356;p19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357" name="Google Shape;357;p19"/>
          <p:cNvSpPr/>
          <p:nvPr/>
        </p:nvSpPr>
        <p:spPr>
          <a:xfrm>
            <a:off x="1435750" y="3107399"/>
            <a:ext cx="4632600" cy="15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>
            <a:off x="4807342" y="17361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이메일</a:t>
            </a:r>
            <a:endParaRPr b="1" sz="200"/>
          </a:p>
        </p:txBody>
      </p:sp>
      <p:sp>
        <p:nvSpPr>
          <p:cNvPr id="359" name="Google Shape;359;p19"/>
          <p:cNvSpPr txBox="1"/>
          <p:nvPr/>
        </p:nvSpPr>
        <p:spPr>
          <a:xfrm>
            <a:off x="4807357" y="1951690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aaa@naver.com</a:t>
            </a:r>
            <a:endParaRPr sz="200"/>
          </a:p>
        </p:txBody>
      </p:sp>
      <p:sp>
        <p:nvSpPr>
          <p:cNvPr id="360" name="Google Shape;360;p19"/>
          <p:cNvSpPr txBox="1"/>
          <p:nvPr/>
        </p:nvSpPr>
        <p:spPr>
          <a:xfrm>
            <a:off x="3465707" y="2379158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1988-88-88</a:t>
            </a:r>
            <a:endParaRPr sz="200"/>
          </a:p>
        </p:txBody>
      </p:sp>
      <p:sp>
        <p:nvSpPr>
          <p:cNvPr id="361" name="Google Shape;361;p19"/>
          <p:cNvSpPr txBox="1"/>
          <p:nvPr/>
        </p:nvSpPr>
        <p:spPr>
          <a:xfrm>
            <a:off x="3465692" y="21933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362" name="Google Shape;362;p19"/>
          <p:cNvSpPr txBox="1"/>
          <p:nvPr/>
        </p:nvSpPr>
        <p:spPr>
          <a:xfrm>
            <a:off x="4807576" y="2379158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1999-01-01</a:t>
            </a:r>
            <a:endParaRPr sz="200"/>
          </a:p>
        </p:txBody>
      </p:sp>
      <p:sp>
        <p:nvSpPr>
          <p:cNvPr id="363" name="Google Shape;363;p19"/>
          <p:cNvSpPr txBox="1"/>
          <p:nvPr/>
        </p:nvSpPr>
        <p:spPr>
          <a:xfrm>
            <a:off x="4807561" y="21933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입사일</a:t>
            </a:r>
            <a:endParaRPr b="1" sz="200"/>
          </a:p>
        </p:txBody>
      </p:sp>
      <p:sp>
        <p:nvSpPr>
          <p:cNvPr id="364" name="Google Shape;364;p19"/>
          <p:cNvSpPr txBox="1"/>
          <p:nvPr/>
        </p:nvSpPr>
        <p:spPr>
          <a:xfrm>
            <a:off x="1853345" y="403037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12건</a:t>
            </a:r>
            <a:endParaRPr b="1" sz="200"/>
          </a:p>
        </p:txBody>
      </p:sp>
      <p:sp>
        <p:nvSpPr>
          <p:cNvPr id="365" name="Google Shape;365;p19"/>
          <p:cNvSpPr txBox="1"/>
          <p:nvPr/>
        </p:nvSpPr>
        <p:spPr>
          <a:xfrm>
            <a:off x="3020120" y="402377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24건</a:t>
            </a:r>
            <a:endParaRPr b="1" sz="200"/>
          </a:p>
        </p:txBody>
      </p:sp>
      <p:sp>
        <p:nvSpPr>
          <p:cNvPr id="366" name="Google Shape;366;p19"/>
          <p:cNvSpPr txBox="1"/>
          <p:nvPr/>
        </p:nvSpPr>
        <p:spPr>
          <a:xfrm>
            <a:off x="4207595" y="403037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100개</a:t>
            </a:r>
            <a:endParaRPr b="1" sz="200"/>
          </a:p>
        </p:txBody>
      </p:sp>
      <p:sp>
        <p:nvSpPr>
          <p:cNvPr id="367" name="Google Shape;367;p19"/>
          <p:cNvSpPr txBox="1"/>
          <p:nvPr/>
        </p:nvSpPr>
        <p:spPr>
          <a:xfrm>
            <a:off x="5270705" y="4017413"/>
            <a:ext cx="550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6,000,000원</a:t>
            </a:r>
            <a:endParaRPr b="1" sz="200"/>
          </a:p>
        </p:txBody>
      </p:sp>
      <p:sp>
        <p:nvSpPr>
          <p:cNvPr id="368" name="Google Shape;368;p19"/>
          <p:cNvSpPr txBox="1"/>
          <p:nvPr/>
        </p:nvSpPr>
        <p:spPr>
          <a:xfrm>
            <a:off x="1644542" y="3764092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신규 발굴</a:t>
            </a:r>
            <a:endParaRPr b="1" sz="200"/>
          </a:p>
        </p:txBody>
      </p:sp>
      <p:sp>
        <p:nvSpPr>
          <p:cNvPr id="369" name="Google Shape;369;p19"/>
          <p:cNvSpPr txBox="1"/>
          <p:nvPr/>
        </p:nvSpPr>
        <p:spPr>
          <a:xfrm>
            <a:off x="2821667" y="37596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신규 계약</a:t>
            </a:r>
            <a:endParaRPr b="1" sz="200"/>
          </a:p>
        </p:txBody>
      </p:sp>
      <p:sp>
        <p:nvSpPr>
          <p:cNvPr id="370" name="Google Shape;370;p19"/>
          <p:cNvSpPr txBox="1"/>
          <p:nvPr/>
        </p:nvSpPr>
        <p:spPr>
          <a:xfrm>
            <a:off x="3998792" y="3764092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관리 고객사</a:t>
            </a:r>
            <a:endParaRPr b="1" sz="200"/>
          </a:p>
        </p:txBody>
      </p:sp>
      <p:sp>
        <p:nvSpPr>
          <p:cNvPr id="371" name="Google Shape;371;p19"/>
          <p:cNvSpPr txBox="1"/>
          <p:nvPr/>
        </p:nvSpPr>
        <p:spPr>
          <a:xfrm>
            <a:off x="5160742" y="375967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매출</a:t>
            </a:r>
            <a:endParaRPr b="1" sz="200"/>
          </a:p>
        </p:txBody>
      </p:sp>
      <p:sp>
        <p:nvSpPr>
          <p:cNvPr id="372" name="Google Shape;372;p19"/>
          <p:cNvSpPr txBox="1"/>
          <p:nvPr/>
        </p:nvSpPr>
        <p:spPr>
          <a:xfrm>
            <a:off x="3373535" y="320967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2020년 12월</a:t>
            </a:r>
            <a:endParaRPr sz="200"/>
          </a:p>
        </p:txBody>
      </p:sp>
      <p:sp>
        <p:nvSpPr>
          <p:cNvPr id="373" name="Google Shape;373;p19"/>
          <p:cNvSpPr txBox="1"/>
          <p:nvPr/>
        </p:nvSpPr>
        <p:spPr>
          <a:xfrm>
            <a:off x="3190800" y="3133363"/>
            <a:ext cx="213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</a:t>
            </a:r>
            <a:endParaRPr sz="900"/>
          </a:p>
        </p:txBody>
      </p:sp>
      <p:sp>
        <p:nvSpPr>
          <p:cNvPr id="374" name="Google Shape;374;p19"/>
          <p:cNvSpPr txBox="1"/>
          <p:nvPr/>
        </p:nvSpPr>
        <p:spPr>
          <a:xfrm rot="-10795172">
            <a:off x="3993925" y="3160514"/>
            <a:ext cx="213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</a:t>
            </a:r>
            <a:endParaRPr sz="900"/>
          </a:p>
        </p:txBody>
      </p:sp>
      <p:sp>
        <p:nvSpPr>
          <p:cNvPr id="375" name="Google Shape;375;p19"/>
          <p:cNvSpPr txBox="1"/>
          <p:nvPr/>
        </p:nvSpPr>
        <p:spPr>
          <a:xfrm>
            <a:off x="1644560" y="4296638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+2건</a:t>
            </a:r>
            <a:endParaRPr sz="200"/>
          </a:p>
        </p:txBody>
      </p:sp>
      <p:sp>
        <p:nvSpPr>
          <p:cNvPr id="376" name="Google Shape;376;p19"/>
          <p:cNvSpPr txBox="1"/>
          <p:nvPr/>
        </p:nvSpPr>
        <p:spPr>
          <a:xfrm>
            <a:off x="2811335" y="428786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-4건</a:t>
            </a:r>
            <a:endParaRPr sz="200"/>
          </a:p>
        </p:txBody>
      </p:sp>
      <p:sp>
        <p:nvSpPr>
          <p:cNvPr id="377" name="Google Shape;377;p19"/>
          <p:cNvSpPr txBox="1"/>
          <p:nvPr/>
        </p:nvSpPr>
        <p:spPr>
          <a:xfrm>
            <a:off x="3955810" y="4296638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+1개</a:t>
            </a:r>
            <a:endParaRPr sz="200"/>
          </a:p>
        </p:txBody>
      </p:sp>
      <p:sp>
        <p:nvSpPr>
          <p:cNvPr id="378" name="Google Shape;378;p19"/>
          <p:cNvSpPr txBox="1"/>
          <p:nvPr/>
        </p:nvSpPr>
        <p:spPr>
          <a:xfrm>
            <a:off x="5160760" y="427516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-5,000원</a:t>
            </a:r>
            <a:endParaRPr sz="200"/>
          </a:p>
        </p:txBody>
      </p:sp>
      <p:cxnSp>
        <p:nvCxnSpPr>
          <p:cNvPr id="379" name="Google Shape;379;p19"/>
          <p:cNvCxnSpPr/>
          <p:nvPr/>
        </p:nvCxnSpPr>
        <p:spPr>
          <a:xfrm>
            <a:off x="3303175" y="1814125"/>
            <a:ext cx="0" cy="65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3760375" y="3871525"/>
            <a:ext cx="0" cy="65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2541175" y="3871525"/>
            <a:ext cx="0" cy="65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4964709" y="3856659"/>
            <a:ext cx="0" cy="65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19"/>
          <p:cNvSpPr txBox="1"/>
          <p:nvPr/>
        </p:nvSpPr>
        <p:spPr>
          <a:xfrm>
            <a:off x="2541175" y="1781775"/>
            <a:ext cx="1917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등급</a:t>
            </a:r>
            <a:endParaRPr sz="200"/>
          </a:p>
        </p:txBody>
      </p:sp>
      <p:sp>
        <p:nvSpPr>
          <p:cNvPr id="384" name="Google Shape;384;p19"/>
          <p:cNvSpPr txBox="1"/>
          <p:nvPr/>
        </p:nvSpPr>
        <p:spPr>
          <a:xfrm>
            <a:off x="2426636" y="165011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1267625" y="2727725"/>
            <a:ext cx="4950900" cy="213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 txBox="1"/>
          <p:nvPr/>
        </p:nvSpPr>
        <p:spPr>
          <a:xfrm>
            <a:off x="3505300" y="2608250"/>
            <a:ext cx="5997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2차범위</a:t>
            </a:r>
            <a:endParaRPr b="1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2" name="Google Shape;392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조직 - 공지사항 리스트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상담일지 작성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골드 이상부터 가능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게시물 등록일자 순서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게시글 리스트 수 : 10개 , 10개 이상부터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다음 페이지 </a:t>
                      </a:r>
                      <a:r>
                        <a:rPr lang="ko" sz="800">
                          <a:solidFill>
                            <a:srgbClr val="4A86E8"/>
                          </a:solidFill>
                        </a:rPr>
                        <a:t>미정</a:t>
                      </a:r>
                      <a:endParaRPr sz="800">
                        <a:solidFill>
                          <a:srgbClr val="4A86E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93" name="Google Shape;393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endParaRPr b="1" sz="1000"/>
          </a:p>
        </p:txBody>
      </p:sp>
      <p:sp>
        <p:nvSpPr>
          <p:cNvPr id="394" name="Google Shape;394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5" name="Google Shape;395;p20"/>
          <p:cNvSpPr/>
          <p:nvPr/>
        </p:nvSpPr>
        <p:spPr>
          <a:xfrm>
            <a:off x="159300" y="577225"/>
            <a:ext cx="6276600" cy="464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397" name="Google Shape;397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8" name="Google Shape;398;p20"/>
          <p:cNvSpPr/>
          <p:nvPr/>
        </p:nvSpPr>
        <p:spPr>
          <a:xfrm>
            <a:off x="159300" y="577225"/>
            <a:ext cx="828000" cy="464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75200" y="1618950"/>
            <a:ext cx="718524" cy="171180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공지사항 작성</a:t>
            </a:r>
            <a:endParaRPr sz="600"/>
          </a:p>
        </p:txBody>
      </p:sp>
      <p:sp>
        <p:nvSpPr>
          <p:cNvPr id="400" name="Google Shape;400;p20"/>
          <p:cNvSpPr txBox="1"/>
          <p:nvPr/>
        </p:nvSpPr>
        <p:spPr>
          <a:xfrm>
            <a:off x="3303383" y="21402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제목 </a:t>
            </a:r>
            <a:endParaRPr b="1" sz="200"/>
          </a:p>
        </p:txBody>
      </p:sp>
      <p:sp>
        <p:nvSpPr>
          <p:cNvPr id="401" name="Google Shape;401;p20"/>
          <p:cNvSpPr txBox="1"/>
          <p:nvPr/>
        </p:nvSpPr>
        <p:spPr>
          <a:xfrm>
            <a:off x="1755389" y="2140225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작성일</a:t>
            </a:r>
            <a:endParaRPr b="1" sz="200"/>
          </a:p>
        </p:txBody>
      </p:sp>
      <p:sp>
        <p:nvSpPr>
          <p:cNvPr id="402" name="Google Shape;402;p20"/>
          <p:cNvSpPr txBox="1"/>
          <p:nvPr/>
        </p:nvSpPr>
        <p:spPr>
          <a:xfrm>
            <a:off x="1124526" y="21402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No.</a:t>
            </a:r>
            <a:endParaRPr b="1" sz="200"/>
          </a:p>
        </p:txBody>
      </p:sp>
      <p:sp>
        <p:nvSpPr>
          <p:cNvPr id="403" name="Google Shape;403;p20"/>
          <p:cNvSpPr txBox="1"/>
          <p:nvPr/>
        </p:nvSpPr>
        <p:spPr>
          <a:xfrm>
            <a:off x="5620333" y="21402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작성자</a:t>
            </a:r>
            <a:endParaRPr b="1" sz="700"/>
          </a:p>
        </p:txBody>
      </p:sp>
      <p:grpSp>
        <p:nvGrpSpPr>
          <p:cNvPr id="404" name="Google Shape;404;p20"/>
          <p:cNvGrpSpPr/>
          <p:nvPr/>
        </p:nvGrpSpPr>
        <p:grpSpPr>
          <a:xfrm>
            <a:off x="1065045" y="2757175"/>
            <a:ext cx="4455955" cy="214200"/>
            <a:chOff x="1065045" y="2452375"/>
            <a:chExt cx="4455955" cy="214200"/>
          </a:xfrm>
        </p:grpSpPr>
        <p:sp>
          <p:nvSpPr>
            <p:cNvPr id="405" name="Google Shape;405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7</a:t>
              </a:r>
              <a:endParaRPr b="1" sz="200"/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공지사항</a:t>
              </a:r>
              <a:endParaRPr sz="700"/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1065045" y="3078969"/>
            <a:ext cx="4455955" cy="214200"/>
            <a:chOff x="1065045" y="2452375"/>
            <a:chExt cx="4455955" cy="214200"/>
          </a:xfrm>
        </p:grpSpPr>
        <p:sp>
          <p:nvSpPr>
            <p:cNvPr id="409" name="Google Shape;409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6</a:t>
              </a:r>
              <a:endParaRPr b="1" sz="200"/>
            </a:p>
          </p:txBody>
        </p:sp>
        <p:sp>
          <p:nvSpPr>
            <p:cNvPr id="410" name="Google Shape;410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공지사항</a:t>
              </a:r>
              <a:endParaRPr sz="700"/>
            </a:p>
          </p:txBody>
        </p:sp>
        <p:sp>
          <p:nvSpPr>
            <p:cNvPr id="411" name="Google Shape;411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grpSp>
        <p:nvGrpSpPr>
          <p:cNvPr id="412" name="Google Shape;412;p20"/>
          <p:cNvGrpSpPr/>
          <p:nvPr/>
        </p:nvGrpSpPr>
        <p:grpSpPr>
          <a:xfrm>
            <a:off x="1065045" y="3420773"/>
            <a:ext cx="4455955" cy="214200"/>
            <a:chOff x="1065045" y="2452375"/>
            <a:chExt cx="4455955" cy="214200"/>
          </a:xfrm>
        </p:grpSpPr>
        <p:sp>
          <p:nvSpPr>
            <p:cNvPr id="413" name="Google Shape;413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5</a:t>
              </a:r>
              <a:endParaRPr b="1" sz="200"/>
            </a:p>
          </p:txBody>
        </p:sp>
        <p:sp>
          <p:nvSpPr>
            <p:cNvPr id="414" name="Google Shape;414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공지사항</a:t>
              </a:r>
              <a:endParaRPr sz="700"/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grpSp>
        <p:nvGrpSpPr>
          <p:cNvPr id="416" name="Google Shape;416;p20"/>
          <p:cNvGrpSpPr/>
          <p:nvPr/>
        </p:nvGrpSpPr>
        <p:grpSpPr>
          <a:xfrm>
            <a:off x="1065045" y="3747775"/>
            <a:ext cx="4455955" cy="214200"/>
            <a:chOff x="1065045" y="2452375"/>
            <a:chExt cx="4455955" cy="214200"/>
          </a:xfrm>
        </p:grpSpPr>
        <p:sp>
          <p:nvSpPr>
            <p:cNvPr id="417" name="Google Shape;417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4</a:t>
              </a:r>
              <a:endParaRPr b="1" sz="200"/>
            </a:p>
          </p:txBody>
        </p:sp>
        <p:sp>
          <p:nvSpPr>
            <p:cNvPr id="418" name="Google Shape;418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공지사항</a:t>
              </a:r>
              <a:endParaRPr sz="700"/>
            </a:p>
          </p:txBody>
        </p:sp>
        <p:sp>
          <p:nvSpPr>
            <p:cNvPr id="419" name="Google Shape;419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grpSp>
        <p:nvGrpSpPr>
          <p:cNvPr id="420" name="Google Shape;420;p20"/>
          <p:cNvGrpSpPr/>
          <p:nvPr/>
        </p:nvGrpSpPr>
        <p:grpSpPr>
          <a:xfrm>
            <a:off x="1065045" y="4357375"/>
            <a:ext cx="4455955" cy="214200"/>
            <a:chOff x="1065045" y="2452375"/>
            <a:chExt cx="4455955" cy="214200"/>
          </a:xfrm>
        </p:grpSpPr>
        <p:sp>
          <p:nvSpPr>
            <p:cNvPr id="421" name="Google Shape;421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</a:t>
              </a:r>
              <a:endParaRPr b="1" sz="200"/>
            </a:p>
          </p:txBody>
        </p:sp>
        <p:sp>
          <p:nvSpPr>
            <p:cNvPr id="422" name="Google Shape;422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공지사항</a:t>
              </a:r>
              <a:endParaRPr sz="700"/>
            </a:p>
          </p:txBody>
        </p:sp>
        <p:sp>
          <p:nvSpPr>
            <p:cNvPr id="423" name="Google Shape;423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grpSp>
        <p:nvGrpSpPr>
          <p:cNvPr id="424" name="Google Shape;424;p20"/>
          <p:cNvGrpSpPr/>
          <p:nvPr/>
        </p:nvGrpSpPr>
        <p:grpSpPr>
          <a:xfrm>
            <a:off x="1065045" y="4052575"/>
            <a:ext cx="4455955" cy="214200"/>
            <a:chOff x="1065045" y="2452375"/>
            <a:chExt cx="4455955" cy="214200"/>
          </a:xfrm>
        </p:grpSpPr>
        <p:sp>
          <p:nvSpPr>
            <p:cNvPr id="425" name="Google Shape;425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3</a:t>
              </a:r>
              <a:endParaRPr b="1" sz="200"/>
            </a:p>
          </p:txBody>
        </p:sp>
        <p:sp>
          <p:nvSpPr>
            <p:cNvPr id="426" name="Google Shape;426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공지사항</a:t>
              </a:r>
              <a:endParaRPr sz="700"/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cxnSp>
        <p:nvCxnSpPr>
          <p:cNvPr id="428" name="Google Shape;428;p20"/>
          <p:cNvCxnSpPr/>
          <p:nvPr/>
        </p:nvCxnSpPr>
        <p:spPr>
          <a:xfrm>
            <a:off x="992725" y="26878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0"/>
          <p:cNvCxnSpPr/>
          <p:nvPr/>
        </p:nvCxnSpPr>
        <p:spPr>
          <a:xfrm>
            <a:off x="992725" y="3014891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0"/>
          <p:cNvCxnSpPr/>
          <p:nvPr/>
        </p:nvCxnSpPr>
        <p:spPr>
          <a:xfrm>
            <a:off x="992725" y="3351486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0"/>
          <p:cNvCxnSpPr/>
          <p:nvPr/>
        </p:nvCxnSpPr>
        <p:spPr>
          <a:xfrm>
            <a:off x="992725" y="36784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0"/>
          <p:cNvCxnSpPr/>
          <p:nvPr/>
        </p:nvCxnSpPr>
        <p:spPr>
          <a:xfrm>
            <a:off x="992725" y="39832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0"/>
          <p:cNvCxnSpPr/>
          <p:nvPr/>
        </p:nvCxnSpPr>
        <p:spPr>
          <a:xfrm>
            <a:off x="992725" y="42880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0"/>
          <p:cNvSpPr/>
          <p:nvPr/>
        </p:nvSpPr>
        <p:spPr>
          <a:xfrm>
            <a:off x="989450" y="2386750"/>
            <a:ext cx="5446500" cy="2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0"/>
          <p:cNvGrpSpPr/>
          <p:nvPr/>
        </p:nvGrpSpPr>
        <p:grpSpPr>
          <a:xfrm>
            <a:off x="1065045" y="4662175"/>
            <a:ext cx="4455955" cy="214200"/>
            <a:chOff x="1065045" y="2452375"/>
            <a:chExt cx="4455955" cy="214200"/>
          </a:xfrm>
        </p:grpSpPr>
        <p:sp>
          <p:nvSpPr>
            <p:cNvPr id="436" name="Google Shape;436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</a:t>
              </a:r>
              <a:endParaRPr b="1" sz="200"/>
            </a:p>
          </p:txBody>
        </p:sp>
        <p:sp>
          <p:nvSpPr>
            <p:cNvPr id="437" name="Google Shape;437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공지사항</a:t>
              </a:r>
              <a:endParaRPr sz="700"/>
            </a:p>
          </p:txBody>
        </p:sp>
        <p:sp>
          <p:nvSpPr>
            <p:cNvPr id="438" name="Google Shape;438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cxnSp>
        <p:nvCxnSpPr>
          <p:cNvPr id="439" name="Google Shape;439;p20"/>
          <p:cNvCxnSpPr/>
          <p:nvPr/>
        </p:nvCxnSpPr>
        <p:spPr>
          <a:xfrm>
            <a:off x="992725" y="4607690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0"/>
          <p:cNvSpPr txBox="1"/>
          <p:nvPr/>
        </p:nvSpPr>
        <p:spPr>
          <a:xfrm>
            <a:off x="1020576" y="15680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944376" y="22538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42" name="Google Shape;442;p20"/>
          <p:cNvGrpSpPr/>
          <p:nvPr/>
        </p:nvGrpSpPr>
        <p:grpSpPr>
          <a:xfrm>
            <a:off x="1065045" y="2452375"/>
            <a:ext cx="4455955" cy="214200"/>
            <a:chOff x="1065045" y="2452375"/>
            <a:chExt cx="4455955" cy="214200"/>
          </a:xfrm>
        </p:grpSpPr>
        <p:sp>
          <p:nvSpPr>
            <p:cNvPr id="443" name="Google Shape;443;p2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8</a:t>
              </a:r>
              <a:endParaRPr b="1" sz="200"/>
            </a:p>
          </p:txBody>
        </p:sp>
        <p:sp>
          <p:nvSpPr>
            <p:cNvPr id="444" name="Google Shape;444;p2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공지사항</a:t>
              </a:r>
              <a:endParaRPr sz="700"/>
            </a:p>
          </p:txBody>
        </p:sp>
        <p:sp>
          <p:nvSpPr>
            <p:cNvPr id="445" name="Google Shape;445;p2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</a:t>
              </a:r>
              <a:endParaRPr sz="200"/>
            </a:p>
          </p:txBody>
        </p:sp>
      </p:grpSp>
      <p:grpSp>
        <p:nvGrpSpPr>
          <p:cNvPr id="446" name="Google Shape;446;p20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447" name="Google Shape;447;p20"/>
            <p:cNvSpPr txBox="1"/>
            <p:nvPr/>
          </p:nvSpPr>
          <p:spPr>
            <a:xfrm>
              <a:off x="177326" y="16862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20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449" name="Google Shape;449;p20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450" name="Google Shape;450;p20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451" name="Google Shape;451;p20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452" name="Google Shape;452;p20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453" name="Google Shape;453;p20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454" name="Google Shape;454;p20"/>
          <p:cNvGrpSpPr/>
          <p:nvPr/>
        </p:nvGrpSpPr>
        <p:grpSpPr>
          <a:xfrm>
            <a:off x="992699" y="1176976"/>
            <a:ext cx="5413584" cy="214196"/>
            <a:chOff x="992725" y="1177000"/>
            <a:chExt cx="5450100" cy="215488"/>
          </a:xfrm>
        </p:grpSpPr>
        <p:cxnSp>
          <p:nvCxnSpPr>
            <p:cNvPr id="455" name="Google Shape;455;p20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6" name="Google Shape;456;p20"/>
            <p:cNvSpPr txBox="1"/>
            <p:nvPr/>
          </p:nvSpPr>
          <p:spPr>
            <a:xfrm>
              <a:off x="1156550" y="1177000"/>
              <a:ext cx="4647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조직 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전체직원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458" name="Google Shape;458;p20"/>
            <p:cNvCxnSpPr/>
            <p:nvPr/>
          </p:nvCxnSpPr>
          <p:spPr>
            <a:xfrm flipH="1" rot="10800000">
              <a:off x="2200789" y="1391200"/>
              <a:ext cx="542400" cy="9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20"/>
          <p:cNvSpPr txBox="1"/>
          <p:nvPr/>
        </p:nvSpPr>
        <p:spPr>
          <a:xfrm>
            <a:off x="2294342" y="1176976"/>
            <a:ext cx="409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공지사항</a:t>
            </a:r>
            <a:endParaRPr b="1" sz="200">
              <a:solidFill>
                <a:srgbClr val="4A86E8"/>
              </a:solidFill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조직 </a:t>
            </a:r>
            <a:endParaRPr b="1" sz="600"/>
          </a:p>
        </p:txBody>
      </p:sp>
      <p:sp>
        <p:nvSpPr>
          <p:cNvPr id="461" name="Google Shape;461;p20"/>
          <p:cNvSpPr txBox="1"/>
          <p:nvPr/>
        </p:nvSpPr>
        <p:spPr>
          <a:xfrm>
            <a:off x="5754946" y="2460667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2" name="Google Shape;462;p20"/>
          <p:cNvSpPr txBox="1"/>
          <p:nvPr/>
        </p:nvSpPr>
        <p:spPr>
          <a:xfrm>
            <a:off x="5754946" y="2765467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3" name="Google Shape;463;p20"/>
          <p:cNvSpPr txBox="1"/>
          <p:nvPr/>
        </p:nvSpPr>
        <p:spPr>
          <a:xfrm>
            <a:off x="5754946" y="3083540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4" name="Google Shape;464;p20"/>
          <p:cNvSpPr txBox="1"/>
          <p:nvPr/>
        </p:nvSpPr>
        <p:spPr>
          <a:xfrm>
            <a:off x="5754946" y="3451267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5" name="Google Shape;465;p20"/>
          <p:cNvSpPr txBox="1"/>
          <p:nvPr/>
        </p:nvSpPr>
        <p:spPr>
          <a:xfrm>
            <a:off x="5754946" y="3756067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6" name="Google Shape;466;p20"/>
          <p:cNvSpPr txBox="1"/>
          <p:nvPr/>
        </p:nvSpPr>
        <p:spPr>
          <a:xfrm>
            <a:off x="5754946" y="4060867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7" name="Google Shape;467;p20"/>
          <p:cNvSpPr txBox="1"/>
          <p:nvPr/>
        </p:nvSpPr>
        <p:spPr>
          <a:xfrm>
            <a:off x="5754946" y="4365667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8" name="Google Shape;468;p20"/>
          <p:cNvSpPr txBox="1"/>
          <p:nvPr/>
        </p:nvSpPr>
        <p:spPr>
          <a:xfrm>
            <a:off x="5754946" y="4703650"/>
            <a:ext cx="488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배병문 PM</a:t>
            </a:r>
            <a:endParaRPr b="1" sz="700"/>
          </a:p>
        </p:txBody>
      </p:sp>
      <p:sp>
        <p:nvSpPr>
          <p:cNvPr id="469" name="Google Shape;469;p20"/>
          <p:cNvSpPr txBox="1"/>
          <p:nvPr/>
        </p:nvSpPr>
        <p:spPr>
          <a:xfrm>
            <a:off x="3579648" y="4966975"/>
            <a:ext cx="129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300"/>
          </a:p>
        </p:txBody>
      </p:sp>
      <p:sp>
        <p:nvSpPr>
          <p:cNvPr id="470" name="Google Shape;470;p20"/>
          <p:cNvSpPr txBox="1"/>
          <p:nvPr/>
        </p:nvSpPr>
        <p:spPr>
          <a:xfrm>
            <a:off x="3427248" y="4966975"/>
            <a:ext cx="129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sz="200"/>
          </a:p>
        </p:txBody>
      </p:sp>
      <p:sp>
        <p:nvSpPr>
          <p:cNvPr id="471" name="Google Shape;471;p20"/>
          <p:cNvSpPr txBox="1"/>
          <p:nvPr/>
        </p:nvSpPr>
        <p:spPr>
          <a:xfrm>
            <a:off x="3732047" y="4966975"/>
            <a:ext cx="11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sz="200"/>
          </a:p>
        </p:txBody>
      </p:sp>
      <p:sp>
        <p:nvSpPr>
          <p:cNvPr id="472" name="Google Shape;472;p20"/>
          <p:cNvSpPr txBox="1"/>
          <p:nvPr/>
        </p:nvSpPr>
        <p:spPr>
          <a:xfrm>
            <a:off x="3274850" y="4966975"/>
            <a:ext cx="129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sz="200"/>
          </a:p>
        </p:txBody>
      </p:sp>
      <p:sp>
        <p:nvSpPr>
          <p:cNvPr id="473" name="Google Shape;473;p20"/>
          <p:cNvSpPr txBox="1"/>
          <p:nvPr/>
        </p:nvSpPr>
        <p:spPr>
          <a:xfrm>
            <a:off x="3884447" y="4966975"/>
            <a:ext cx="11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sz="200"/>
          </a:p>
        </p:txBody>
      </p:sp>
      <p:sp>
        <p:nvSpPr>
          <p:cNvPr id="474" name="Google Shape;474;p20"/>
          <p:cNvSpPr txBox="1"/>
          <p:nvPr/>
        </p:nvSpPr>
        <p:spPr>
          <a:xfrm>
            <a:off x="2994400" y="4990090"/>
            <a:ext cx="210900" cy="17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처음</a:t>
            </a:r>
            <a:endParaRPr sz="700"/>
          </a:p>
        </p:txBody>
      </p:sp>
      <p:sp>
        <p:nvSpPr>
          <p:cNvPr id="475" name="Google Shape;475;p20"/>
          <p:cNvSpPr txBox="1"/>
          <p:nvPr/>
        </p:nvSpPr>
        <p:spPr>
          <a:xfrm>
            <a:off x="4083000" y="4993522"/>
            <a:ext cx="316800" cy="162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마지막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{8AF16423-92C0-4E26-93C8-2335AF126B20}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조직 - 공지사항 상세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목록 링크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클릭시 공지사항 리스트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수정 삭제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본인이 작성 했을 시 등장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이전, 다음글 링크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클릭시 해당 글 상세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82" name="Google Shape;482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</a:t>
            </a:r>
            <a:endParaRPr b="1" sz="1000"/>
          </a:p>
        </p:txBody>
      </p:sp>
      <p:sp>
        <p:nvSpPr>
          <p:cNvPr id="483" name="Google Shape;483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4" name="Google Shape;484;p21"/>
          <p:cNvSpPr/>
          <p:nvPr/>
        </p:nvSpPr>
        <p:spPr>
          <a:xfrm>
            <a:off x="159300" y="577225"/>
            <a:ext cx="6276600" cy="446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486" name="Google Shape;486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7" name="Google Shape;487;p21"/>
          <p:cNvSpPr/>
          <p:nvPr/>
        </p:nvSpPr>
        <p:spPr>
          <a:xfrm>
            <a:off x="159300" y="577225"/>
            <a:ext cx="828000" cy="446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1"/>
          <p:cNvSpPr txBox="1"/>
          <p:nvPr/>
        </p:nvSpPr>
        <p:spPr>
          <a:xfrm>
            <a:off x="5705857" y="15306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700"/>
          </a:p>
        </p:txBody>
      </p:sp>
      <p:grpSp>
        <p:nvGrpSpPr>
          <p:cNvPr id="489" name="Google Shape;489;p21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490" name="Google Shape;490;p21"/>
            <p:cNvSpPr txBox="1"/>
            <p:nvPr/>
          </p:nvSpPr>
          <p:spPr>
            <a:xfrm>
              <a:off x="177326" y="16862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21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492" name="Google Shape;492;p21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493" name="Google Shape;493;p21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494" name="Google Shape;494;p21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495" name="Google Shape;495;p21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496" name="Google Shape;496;p21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497" name="Google Shape;497;p21"/>
          <p:cNvSpPr/>
          <p:nvPr/>
        </p:nvSpPr>
        <p:spPr>
          <a:xfrm>
            <a:off x="1149600" y="1766575"/>
            <a:ext cx="5173200" cy="190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1149600" y="3796400"/>
            <a:ext cx="5173200" cy="5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 txBox="1"/>
          <p:nvPr/>
        </p:nvSpPr>
        <p:spPr>
          <a:xfrm>
            <a:off x="6010657" y="15306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700"/>
          </a:p>
        </p:txBody>
      </p:sp>
      <p:sp>
        <p:nvSpPr>
          <p:cNvPr id="500" name="Google Shape;500;p21"/>
          <p:cNvSpPr txBox="1"/>
          <p:nvPr/>
        </p:nvSpPr>
        <p:spPr>
          <a:xfrm>
            <a:off x="1133857" y="1545491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목록</a:t>
            </a:r>
            <a:endParaRPr b="1" sz="700"/>
          </a:p>
        </p:txBody>
      </p:sp>
      <p:cxnSp>
        <p:nvCxnSpPr>
          <p:cNvPr id="501" name="Google Shape;501;p21"/>
          <p:cNvCxnSpPr>
            <a:stCxn id="498" idx="1"/>
            <a:endCxn id="498" idx="3"/>
          </p:cNvCxnSpPr>
          <p:nvPr/>
        </p:nvCxnSpPr>
        <p:spPr>
          <a:xfrm>
            <a:off x="1149600" y="4071050"/>
            <a:ext cx="5173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21"/>
          <p:cNvSpPr txBox="1"/>
          <p:nvPr/>
        </p:nvSpPr>
        <p:spPr>
          <a:xfrm>
            <a:off x="1241800" y="1842775"/>
            <a:ext cx="1446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공지사항 입니다. </a:t>
            </a:r>
            <a:endParaRPr b="1" sz="700"/>
          </a:p>
        </p:txBody>
      </p:sp>
      <p:cxnSp>
        <p:nvCxnSpPr>
          <p:cNvPr id="503" name="Google Shape;503;p21"/>
          <p:cNvCxnSpPr/>
          <p:nvPr/>
        </p:nvCxnSpPr>
        <p:spPr>
          <a:xfrm>
            <a:off x="1149600" y="2089850"/>
            <a:ext cx="5173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1"/>
          <p:cNvSpPr txBox="1"/>
          <p:nvPr/>
        </p:nvSpPr>
        <p:spPr>
          <a:xfrm>
            <a:off x="1241800" y="2279000"/>
            <a:ext cx="24747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공지사항 전파드립니다!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이상입니다!</a:t>
            </a:r>
            <a:endParaRPr b="1" sz="700"/>
          </a:p>
        </p:txBody>
      </p:sp>
      <p:sp>
        <p:nvSpPr>
          <p:cNvPr id="505" name="Google Shape;505;p21"/>
          <p:cNvSpPr/>
          <p:nvPr/>
        </p:nvSpPr>
        <p:spPr>
          <a:xfrm>
            <a:off x="4385500" y="2386100"/>
            <a:ext cx="1672500" cy="7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 txBox="1"/>
          <p:nvPr/>
        </p:nvSpPr>
        <p:spPr>
          <a:xfrm>
            <a:off x="4378229" y="24013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작성자</a:t>
            </a:r>
            <a:endParaRPr b="1" sz="200"/>
          </a:p>
        </p:txBody>
      </p:sp>
      <p:sp>
        <p:nvSpPr>
          <p:cNvPr id="507" name="Google Shape;507;p21"/>
          <p:cNvSpPr txBox="1"/>
          <p:nvPr/>
        </p:nvSpPr>
        <p:spPr>
          <a:xfrm>
            <a:off x="4378229" y="26299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작성일</a:t>
            </a:r>
            <a:endParaRPr b="1" sz="200"/>
          </a:p>
        </p:txBody>
      </p:sp>
      <p:sp>
        <p:nvSpPr>
          <p:cNvPr id="508" name="Google Shape;508;p21"/>
          <p:cNvSpPr txBox="1"/>
          <p:nvPr/>
        </p:nvSpPr>
        <p:spPr>
          <a:xfrm>
            <a:off x="4378229" y="28585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열람대상</a:t>
            </a:r>
            <a:endParaRPr b="1" sz="200"/>
          </a:p>
        </p:txBody>
      </p:sp>
      <p:sp>
        <p:nvSpPr>
          <p:cNvPr id="509" name="Google Shape;509;p21"/>
          <p:cNvSpPr txBox="1"/>
          <p:nvPr/>
        </p:nvSpPr>
        <p:spPr>
          <a:xfrm>
            <a:off x="5064029" y="24013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배병문 PM</a:t>
            </a:r>
            <a:endParaRPr sz="200"/>
          </a:p>
        </p:txBody>
      </p:sp>
      <p:sp>
        <p:nvSpPr>
          <p:cNvPr id="510" name="Google Shape;510;p21"/>
          <p:cNvSpPr txBox="1"/>
          <p:nvPr/>
        </p:nvSpPr>
        <p:spPr>
          <a:xfrm>
            <a:off x="5064029" y="26299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2020-10-01</a:t>
            </a:r>
            <a:endParaRPr sz="200"/>
          </a:p>
        </p:txBody>
      </p:sp>
      <p:sp>
        <p:nvSpPr>
          <p:cNvPr id="511" name="Google Shape;511;p21"/>
          <p:cNvSpPr txBox="1"/>
          <p:nvPr/>
        </p:nvSpPr>
        <p:spPr>
          <a:xfrm>
            <a:off x="5064024" y="2858500"/>
            <a:ext cx="79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컨설팅사업본부2팀</a:t>
            </a:r>
            <a:endParaRPr sz="200"/>
          </a:p>
        </p:txBody>
      </p:sp>
      <p:sp>
        <p:nvSpPr>
          <p:cNvPr id="512" name="Google Shape;512;p21"/>
          <p:cNvSpPr txBox="1"/>
          <p:nvPr/>
        </p:nvSpPr>
        <p:spPr>
          <a:xfrm>
            <a:off x="1650652" y="3831409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공지사항입니다만</a:t>
            </a:r>
            <a:endParaRPr sz="700"/>
          </a:p>
        </p:txBody>
      </p:sp>
      <p:sp>
        <p:nvSpPr>
          <p:cNvPr id="513" name="Google Shape;513;p21"/>
          <p:cNvSpPr txBox="1"/>
          <p:nvPr/>
        </p:nvSpPr>
        <p:spPr>
          <a:xfrm>
            <a:off x="1650652" y="4099045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공지사항이지요</a:t>
            </a:r>
            <a:endParaRPr sz="700"/>
          </a:p>
        </p:txBody>
      </p:sp>
      <p:sp>
        <p:nvSpPr>
          <p:cNvPr id="514" name="Google Shape;514;p21"/>
          <p:cNvSpPr txBox="1"/>
          <p:nvPr/>
        </p:nvSpPr>
        <p:spPr>
          <a:xfrm>
            <a:off x="1234227" y="3831491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이전 글</a:t>
            </a:r>
            <a:endParaRPr b="1" sz="700"/>
          </a:p>
        </p:txBody>
      </p:sp>
      <p:sp>
        <p:nvSpPr>
          <p:cNvPr id="515" name="Google Shape;515;p21"/>
          <p:cNvSpPr txBox="1"/>
          <p:nvPr/>
        </p:nvSpPr>
        <p:spPr>
          <a:xfrm>
            <a:off x="1234227" y="4106559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다음 글</a:t>
            </a:r>
            <a:endParaRPr b="1" sz="700"/>
          </a:p>
        </p:txBody>
      </p:sp>
      <p:sp>
        <p:nvSpPr>
          <p:cNvPr id="516" name="Google Shape;516;p21"/>
          <p:cNvSpPr txBox="1"/>
          <p:nvPr/>
        </p:nvSpPr>
        <p:spPr>
          <a:xfrm>
            <a:off x="1042875" y="15680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17" name="Google Shape;517;p21"/>
          <p:cNvSpPr txBox="1"/>
          <p:nvPr/>
        </p:nvSpPr>
        <p:spPr>
          <a:xfrm>
            <a:off x="5614875" y="15680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518" name="Google Shape;518;p21"/>
          <p:cNvGrpSpPr/>
          <p:nvPr/>
        </p:nvGrpSpPr>
        <p:grpSpPr>
          <a:xfrm>
            <a:off x="992699" y="1176976"/>
            <a:ext cx="5413584" cy="214196"/>
            <a:chOff x="992725" y="1177000"/>
            <a:chExt cx="5450100" cy="215488"/>
          </a:xfrm>
        </p:grpSpPr>
        <p:cxnSp>
          <p:nvCxnSpPr>
            <p:cNvPr id="519" name="Google Shape;519;p21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0" name="Google Shape;520;p21"/>
            <p:cNvSpPr txBox="1"/>
            <p:nvPr/>
          </p:nvSpPr>
          <p:spPr>
            <a:xfrm>
              <a:off x="1156550" y="1177000"/>
              <a:ext cx="4647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조직 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521" name="Google Shape;521;p21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전체직원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522" name="Google Shape;522;p21"/>
            <p:cNvCxnSpPr/>
            <p:nvPr/>
          </p:nvCxnSpPr>
          <p:spPr>
            <a:xfrm flipH="1" rot="10800000">
              <a:off x="2200789" y="1391200"/>
              <a:ext cx="542400" cy="9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3" name="Google Shape;523;p21"/>
          <p:cNvSpPr txBox="1"/>
          <p:nvPr/>
        </p:nvSpPr>
        <p:spPr>
          <a:xfrm>
            <a:off x="2294342" y="1176976"/>
            <a:ext cx="409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공지사항</a:t>
            </a:r>
            <a:endParaRPr b="1" sz="200">
              <a:solidFill>
                <a:srgbClr val="4A86E8"/>
              </a:solidFill>
            </a:endParaRPr>
          </a:p>
        </p:txBody>
      </p:sp>
      <p:sp>
        <p:nvSpPr>
          <p:cNvPr id="524" name="Google Shape;524;p21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조직 </a:t>
            </a:r>
            <a:endParaRPr b="1" sz="600"/>
          </a:p>
        </p:txBody>
      </p:sp>
      <p:sp>
        <p:nvSpPr>
          <p:cNvPr id="525" name="Google Shape;525;p21"/>
          <p:cNvSpPr txBox="1"/>
          <p:nvPr/>
        </p:nvSpPr>
        <p:spPr>
          <a:xfrm>
            <a:off x="1042875" y="37778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