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587">
          <p15:clr>
            <a:srgbClr val="A4A3A4"/>
          </p15:clr>
        </p15:guide>
        <p15:guide id="2" pos="2600">
          <p15:clr>
            <a:srgbClr val="9AA0A6"/>
          </p15:clr>
        </p15:guide>
        <p15:guide id="3" pos="3655">
          <p15:clr>
            <a:srgbClr val="9AA0A6"/>
          </p15:clr>
        </p15:guide>
        <p15:guide id="4" pos="201">
          <p15:clr>
            <a:srgbClr val="9AA0A6"/>
          </p15:clr>
        </p15:guide>
        <p15:guide id="5" pos="1931">
          <p15:clr>
            <a:srgbClr val="9AA0A6"/>
          </p15:clr>
        </p15:guide>
        <p15:guide id="6" pos="79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6FDEB0-3E20-48DF-B76A-39551CCB34C0}">
  <a:tblStyle styleId="{466FDEB0-3E20-48DF-B76A-39551CCB34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0EF7C93-0DE1-45B2-AF7B-91D8EF95DCE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87"/>
        <p:guide pos="2600"/>
        <p:guide pos="3655"/>
        <p:guide pos="201"/>
        <p:guide pos="1931"/>
        <p:guide pos="79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ac033fce78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ac033fce78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ac659ff0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ac659ff0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aef458f8a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aef458f8a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a25a529da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a25a529da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ac659ff042_0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ac659ff042_0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aa4f55ece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aa4f55ece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ac659ff042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ac659ff042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ac0c30ca30_0_1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ac0c30ca30_0_1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ab0f780ba7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ab0f780ba7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ade326f8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ade326f8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73ae445c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73ae445c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a216f05513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a216f05513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aefc0cab9f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aefc0cab9f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ac0c30ca30_0_1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ac0c30ca30_0_1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a216f05513_1_1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a216f05513_1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73ae445c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73ae445c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ea035fa92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ea035fa92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c0c30ca30_0_1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c0c30ca30_0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73ae445cd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73ae445cd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10c2304d2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b10c2304d2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ac0c30ca30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ac0c30ca30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a73ae445c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a73ae445c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9" name="Google Shape;19;p4"/>
          <p:cNvGraphicFramePr/>
          <p:nvPr/>
        </p:nvGraphicFramePr>
        <p:xfrm>
          <a:off x="86850" y="11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{466FDEB0-3E20-48DF-B76A-39551CCB34C0}</a:tableStyleId>
              </a:tblPr>
              <a:tblGrid>
                <a:gridCol w="713225"/>
                <a:gridCol w="1269750"/>
                <a:gridCol w="635900"/>
                <a:gridCol w="948050"/>
                <a:gridCol w="640750"/>
                <a:gridCol w="1550625"/>
                <a:gridCol w="607875"/>
                <a:gridCol w="784750"/>
              </a:tblGrid>
              <a:tr h="32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CHAPTER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PAGE ID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TITLE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PAGE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slide" Target="/ppt/slides/slide11.xml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slide" Target="/ppt/slides/slide1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slide" Target="/ppt/slides/slide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slide" Target="/ppt/slides/slide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docs.google.com/presentation/d/1HOYfMxn0TnabfItY_vJRybOSf6sVYlNfAKxcGlZrpD0/edit#slide=id.ga8237b946e_0_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slide" Target="/ppt/slides/slide1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36625" y="316200"/>
            <a:ext cx="6224100" cy="25035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300">
                <a:solidFill>
                  <a:srgbClr val="FFFFFF"/>
                </a:solidFill>
              </a:rPr>
              <a:t>올라운드 </a:t>
            </a:r>
            <a:endParaRPr b="1" sz="4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rgbClr val="FFFFFF"/>
                </a:solidFill>
              </a:rPr>
              <a:t>Web site Development Storyboard</a:t>
            </a:r>
            <a:endParaRPr b="1" sz="2600">
              <a:solidFill>
                <a:srgbClr val="FFFFFF"/>
              </a:solidFill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330788" y="35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{466FDEB0-3E20-48DF-B76A-39551CCB34C0}</a:tableStyleId>
              </a:tblPr>
              <a:tblGrid>
                <a:gridCol w="2120600"/>
                <a:gridCol w="2120600"/>
                <a:gridCol w="2120600"/>
                <a:gridCol w="2120600"/>
              </a:tblGrid>
              <a:tr h="30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Document Version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Last Updated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Planner 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Department </a:t>
                      </a:r>
                      <a:endParaRPr sz="11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1.0.6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2020.11.26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함현승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연구개발팀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450" y="715825"/>
            <a:ext cx="1467375" cy="14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2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03" name="Google Shape;1003;p22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{90EF7C93-0DE1-45B2-AF7B-91D8EF95DCEA}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고객사 - 고객사 등록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# select 항목은 </a:t>
                      </a:r>
                      <a:r>
                        <a:rPr lang="ko" sz="800" u="sng">
                          <a:solidFill>
                            <a:schemeClr val="accent5"/>
                          </a:solidFill>
                          <a:hlinkClick action="ppaction://hlinksldjump"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select페이지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참고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고객사명 입력 텍스트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고객사명 글자 수 제안</a:t>
                      </a:r>
                      <a:r>
                        <a:rPr lang="ko" sz="800">
                          <a:solidFill>
                            <a:srgbClr val="0000FF"/>
                          </a:solidFill>
                        </a:rPr>
                        <a:t> 미정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2. 담당자 선택 버튼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 시 담당자 선택 팝업 등장 </a:t>
                      </a:r>
                      <a:r>
                        <a:rPr lang="ko" sz="800" u="sng">
                          <a:solidFill>
                            <a:schemeClr val="hlink"/>
                          </a:solidFill>
                          <a:hlinkClick/>
                        </a:rPr>
                        <a:t>다음페이지</a:t>
                      </a:r>
                      <a:r>
                        <a:rPr lang="ko" sz="800"/>
                        <a:t> 참고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3. 매출 규모 , 자본금 단위 표시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숫자 입력 시 단위 표시되도록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4. 기업규모 추가 버튼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상단 기업규모 입력 추가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. 사업자 등록번호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사업자 등록번호 규칙 10자리에 맞게 입력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( 10자리 고정 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1004" name="Google Shape;1004;p22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고객사 </a:t>
            </a:r>
            <a:endParaRPr b="1" sz="1000"/>
          </a:p>
        </p:txBody>
      </p:sp>
      <p:sp>
        <p:nvSpPr>
          <p:cNvPr id="1005" name="Google Shape;1005;p22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006" name="Google Shape;1006;p22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고객사 등록 </a:t>
            </a:r>
            <a:endParaRPr b="1" sz="1000"/>
          </a:p>
        </p:txBody>
      </p:sp>
      <p:sp>
        <p:nvSpPr>
          <p:cNvPr id="1007" name="Google Shape;1007;p22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008" name="Google Shape;1008;p22"/>
          <p:cNvSpPr txBox="1"/>
          <p:nvPr/>
        </p:nvSpPr>
        <p:spPr>
          <a:xfrm>
            <a:off x="177326" y="1457655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22"/>
          <p:cNvSpPr/>
          <p:nvPr/>
        </p:nvSpPr>
        <p:spPr>
          <a:xfrm>
            <a:off x="1120225" y="1118975"/>
            <a:ext cx="5173200" cy="667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22"/>
          <p:cNvSpPr txBox="1"/>
          <p:nvPr/>
        </p:nvSpPr>
        <p:spPr>
          <a:xfrm>
            <a:off x="1257725" y="1245474"/>
            <a:ext cx="653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필수 정보</a:t>
            </a:r>
            <a:endParaRPr b="1" sz="400"/>
          </a:p>
        </p:txBody>
      </p:sp>
      <p:sp>
        <p:nvSpPr>
          <p:cNvPr id="1011" name="Google Shape;1011;p22"/>
          <p:cNvSpPr txBox="1"/>
          <p:nvPr/>
        </p:nvSpPr>
        <p:spPr>
          <a:xfrm>
            <a:off x="2140825" y="1523700"/>
            <a:ext cx="2508900" cy="19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999999"/>
                </a:solidFill>
              </a:rPr>
              <a:t>   </a:t>
            </a:r>
            <a:r>
              <a:rPr b="1" lang="ko" sz="800">
                <a:solidFill>
                  <a:srgbClr val="999999"/>
                </a:solidFill>
              </a:rPr>
              <a:t>고객사명을 입력세요</a:t>
            </a:r>
            <a:r>
              <a:rPr b="1" lang="ko" sz="800">
                <a:solidFill>
                  <a:srgbClr val="999999"/>
                </a:solidFill>
              </a:rPr>
              <a:t> </a:t>
            </a:r>
            <a:endParaRPr b="1" sz="800">
              <a:solidFill>
                <a:srgbClr val="999999"/>
              </a:solidFill>
            </a:endParaRPr>
          </a:p>
        </p:txBody>
      </p:sp>
      <p:grpSp>
        <p:nvGrpSpPr>
          <p:cNvPr id="1012" name="Google Shape;1012;p22"/>
          <p:cNvGrpSpPr/>
          <p:nvPr/>
        </p:nvGrpSpPr>
        <p:grpSpPr>
          <a:xfrm>
            <a:off x="2043359" y="1267835"/>
            <a:ext cx="672671" cy="300900"/>
            <a:chOff x="2153426" y="1308757"/>
            <a:chExt cx="672671" cy="300900"/>
          </a:xfrm>
        </p:grpSpPr>
        <p:sp>
          <p:nvSpPr>
            <p:cNvPr id="1013" name="Google Shape;1013;p22"/>
            <p:cNvSpPr txBox="1"/>
            <p:nvPr/>
          </p:nvSpPr>
          <p:spPr>
            <a:xfrm>
              <a:off x="2153426" y="1308757"/>
              <a:ext cx="653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고객사명</a:t>
              </a:r>
              <a:endParaRPr b="1" sz="800"/>
            </a:p>
          </p:txBody>
        </p:sp>
        <p:sp>
          <p:nvSpPr>
            <p:cNvPr id="1014" name="Google Shape;1014;p22"/>
            <p:cNvSpPr txBox="1"/>
            <p:nvPr/>
          </p:nvSpPr>
          <p:spPr>
            <a:xfrm>
              <a:off x="2685097" y="1397033"/>
              <a:ext cx="141000" cy="1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rgbClr val="FF0000"/>
                  </a:solidFill>
                </a:rPr>
                <a:t>*</a:t>
              </a:r>
              <a:endParaRPr sz="1300">
                <a:solidFill>
                  <a:srgbClr val="FF0000"/>
                </a:solidFill>
              </a:endParaRPr>
            </a:p>
          </p:txBody>
        </p:sp>
      </p:grpSp>
      <p:sp>
        <p:nvSpPr>
          <p:cNvPr id="1015" name="Google Shape;1015;p22"/>
          <p:cNvSpPr txBox="1"/>
          <p:nvPr/>
        </p:nvSpPr>
        <p:spPr>
          <a:xfrm>
            <a:off x="1098401" y="732375"/>
            <a:ext cx="855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고객사 등록</a:t>
            </a:r>
            <a:endParaRPr b="1" sz="600"/>
          </a:p>
        </p:txBody>
      </p:sp>
      <p:sp>
        <p:nvSpPr>
          <p:cNvPr id="1016" name="Google Shape;1016;p22"/>
          <p:cNvSpPr txBox="1"/>
          <p:nvPr/>
        </p:nvSpPr>
        <p:spPr>
          <a:xfrm>
            <a:off x="2068476" y="1431784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 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017" name="Google Shape;1017;p22"/>
          <p:cNvSpPr txBox="1"/>
          <p:nvPr/>
        </p:nvSpPr>
        <p:spPr>
          <a:xfrm>
            <a:off x="1736830" y="1301077"/>
            <a:ext cx="1410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grpSp>
        <p:nvGrpSpPr>
          <p:cNvPr id="1018" name="Google Shape;1018;p22"/>
          <p:cNvGrpSpPr/>
          <p:nvPr/>
        </p:nvGrpSpPr>
        <p:grpSpPr>
          <a:xfrm>
            <a:off x="3586151" y="1930775"/>
            <a:ext cx="1205795" cy="195856"/>
            <a:chOff x="1692071" y="2544727"/>
            <a:chExt cx="1703100" cy="300900"/>
          </a:xfrm>
        </p:grpSpPr>
        <p:sp>
          <p:nvSpPr>
            <p:cNvPr id="1019" name="Google Shape;1019;p22"/>
            <p:cNvSpPr txBox="1"/>
            <p:nvPr/>
          </p:nvSpPr>
          <p:spPr>
            <a:xfrm>
              <a:off x="1692071" y="2544727"/>
              <a:ext cx="1703100" cy="30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선택</a:t>
              </a:r>
              <a:endParaRPr b="1" sz="800"/>
            </a:p>
          </p:txBody>
        </p:sp>
        <p:sp>
          <p:nvSpPr>
            <p:cNvPr id="1020" name="Google Shape;1020;p22"/>
            <p:cNvSpPr/>
            <p:nvPr/>
          </p:nvSpPr>
          <p:spPr>
            <a:xfrm>
              <a:off x="3222643" y="2668582"/>
              <a:ext cx="82799" cy="69285"/>
            </a:xfrm>
            <a:prstGeom prst="flowChartMerg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1" name="Google Shape;1021;p22"/>
          <p:cNvSpPr txBox="1"/>
          <p:nvPr/>
        </p:nvSpPr>
        <p:spPr>
          <a:xfrm>
            <a:off x="3579547" y="1677557"/>
            <a:ext cx="65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인입경로</a:t>
            </a:r>
            <a:endParaRPr b="1" sz="800"/>
          </a:p>
        </p:txBody>
      </p:sp>
      <p:grpSp>
        <p:nvGrpSpPr>
          <p:cNvPr id="1022" name="Google Shape;1022;p22"/>
          <p:cNvGrpSpPr/>
          <p:nvPr/>
        </p:nvGrpSpPr>
        <p:grpSpPr>
          <a:xfrm>
            <a:off x="2140819" y="2826716"/>
            <a:ext cx="3482531" cy="840707"/>
            <a:chOff x="2140819" y="3588716"/>
            <a:chExt cx="3482531" cy="840707"/>
          </a:xfrm>
        </p:grpSpPr>
        <p:sp>
          <p:nvSpPr>
            <p:cNvPr id="1023" name="Google Shape;1023;p22"/>
            <p:cNvSpPr txBox="1"/>
            <p:nvPr/>
          </p:nvSpPr>
          <p:spPr>
            <a:xfrm>
              <a:off x="2146650" y="3793300"/>
              <a:ext cx="15717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rgbClr val="999999"/>
                  </a:solidFill>
                </a:rPr>
                <a:t>  </a:t>
              </a:r>
              <a:r>
                <a:rPr b="1" lang="ko" sz="800">
                  <a:solidFill>
                    <a:srgbClr val="999999"/>
                  </a:solidFill>
                </a:rPr>
                <a:t>대표자명을 입력하세요</a:t>
              </a:r>
              <a:endParaRPr b="1" sz="800">
                <a:solidFill>
                  <a:srgbClr val="999999"/>
                </a:solidFill>
              </a:endParaRPr>
            </a:p>
          </p:txBody>
        </p:sp>
        <p:sp>
          <p:nvSpPr>
            <p:cNvPr id="1024" name="Google Shape;1024;p22"/>
            <p:cNvSpPr txBox="1"/>
            <p:nvPr/>
          </p:nvSpPr>
          <p:spPr>
            <a:xfrm>
              <a:off x="2140819" y="3588716"/>
              <a:ext cx="653100" cy="1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대표자명</a:t>
              </a:r>
              <a:endParaRPr b="1" sz="800"/>
            </a:p>
          </p:txBody>
        </p:sp>
        <p:sp>
          <p:nvSpPr>
            <p:cNvPr id="1025" name="Google Shape;1025;p22"/>
            <p:cNvSpPr txBox="1"/>
            <p:nvPr/>
          </p:nvSpPr>
          <p:spPr>
            <a:xfrm>
              <a:off x="4051650" y="3793300"/>
              <a:ext cx="15717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rgbClr val="999999"/>
                  </a:solidFill>
                </a:rPr>
                <a:t> </a:t>
              </a:r>
              <a:r>
                <a:rPr b="1" lang="ko" sz="800">
                  <a:solidFill>
                    <a:srgbClr val="999999"/>
                  </a:solidFill>
                </a:rPr>
                <a:t>숫자만 입력하세요</a:t>
              </a:r>
              <a:endParaRPr b="1" sz="800">
                <a:solidFill>
                  <a:srgbClr val="999999"/>
                </a:solidFill>
              </a:endParaRPr>
            </a:p>
          </p:txBody>
        </p:sp>
        <p:sp>
          <p:nvSpPr>
            <p:cNvPr id="1026" name="Google Shape;1026;p22"/>
            <p:cNvSpPr txBox="1"/>
            <p:nvPr/>
          </p:nvSpPr>
          <p:spPr>
            <a:xfrm>
              <a:off x="4051650" y="4215222"/>
              <a:ext cx="15717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rgbClr val="999999"/>
                  </a:solidFill>
                </a:rPr>
                <a:t>   </a:t>
              </a:r>
              <a:r>
                <a:rPr b="1" lang="ko" sz="800">
                  <a:solidFill>
                    <a:srgbClr val="999999"/>
                  </a:solidFill>
                </a:rPr>
                <a:t>숫자만 입력하세요</a:t>
              </a:r>
              <a:endParaRPr b="1" sz="800">
                <a:solidFill>
                  <a:srgbClr val="999999"/>
                </a:solidFill>
              </a:endParaRPr>
            </a:p>
          </p:txBody>
        </p:sp>
        <p:sp>
          <p:nvSpPr>
            <p:cNvPr id="1027" name="Google Shape;1027;p22"/>
            <p:cNvSpPr txBox="1"/>
            <p:nvPr/>
          </p:nvSpPr>
          <p:spPr>
            <a:xfrm>
              <a:off x="2146650" y="4215222"/>
              <a:ext cx="15717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rgbClr val="999999"/>
                  </a:solidFill>
                </a:rPr>
                <a:t>   </a:t>
              </a:r>
              <a:r>
                <a:rPr b="1" lang="ko" sz="800">
                  <a:solidFill>
                    <a:srgbClr val="999999"/>
                  </a:solidFill>
                </a:rPr>
                <a:t>담당자명을 입력하세요</a:t>
              </a:r>
              <a:endParaRPr b="1" sz="800">
                <a:solidFill>
                  <a:srgbClr val="999999"/>
                </a:solidFill>
              </a:endParaRPr>
            </a:p>
          </p:txBody>
        </p:sp>
        <p:sp>
          <p:nvSpPr>
            <p:cNvPr id="1028" name="Google Shape;1028;p22"/>
            <p:cNvSpPr txBox="1"/>
            <p:nvPr/>
          </p:nvSpPr>
          <p:spPr>
            <a:xfrm>
              <a:off x="2140819" y="4031805"/>
              <a:ext cx="653100" cy="1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담당자명</a:t>
              </a:r>
              <a:endParaRPr b="1" sz="800"/>
            </a:p>
          </p:txBody>
        </p:sp>
        <p:sp>
          <p:nvSpPr>
            <p:cNvPr id="1029" name="Google Shape;1029;p22"/>
            <p:cNvSpPr txBox="1"/>
            <p:nvPr/>
          </p:nvSpPr>
          <p:spPr>
            <a:xfrm>
              <a:off x="4045826" y="4031800"/>
              <a:ext cx="759300" cy="1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담당자 연락처</a:t>
              </a:r>
              <a:endParaRPr b="1" sz="800"/>
            </a:p>
          </p:txBody>
        </p:sp>
        <p:sp>
          <p:nvSpPr>
            <p:cNvPr id="1030" name="Google Shape;1030;p22"/>
            <p:cNvSpPr txBox="1"/>
            <p:nvPr/>
          </p:nvSpPr>
          <p:spPr>
            <a:xfrm>
              <a:off x="4045826" y="3608475"/>
              <a:ext cx="795000" cy="1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대표자 연락처</a:t>
              </a:r>
              <a:endParaRPr b="1" sz="800"/>
            </a:p>
          </p:txBody>
        </p:sp>
      </p:grpSp>
      <p:sp>
        <p:nvSpPr>
          <p:cNvPr id="1031" name="Google Shape;1031;p22"/>
          <p:cNvSpPr txBox="1"/>
          <p:nvPr/>
        </p:nvSpPr>
        <p:spPr>
          <a:xfrm>
            <a:off x="4005236" y="1772889"/>
            <a:ext cx="1410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032" name="Google Shape;1032;p22"/>
          <p:cNvSpPr txBox="1"/>
          <p:nvPr/>
        </p:nvSpPr>
        <p:spPr>
          <a:xfrm>
            <a:off x="2140825" y="2343550"/>
            <a:ext cx="1634100" cy="19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999999"/>
                </a:solidFill>
              </a:rPr>
              <a:t> </a:t>
            </a:r>
            <a:r>
              <a:rPr b="1" lang="ko" sz="600">
                <a:solidFill>
                  <a:srgbClr val="999999"/>
                </a:solidFill>
              </a:rPr>
              <a:t>  </a:t>
            </a:r>
            <a:r>
              <a:rPr b="1" lang="ko" sz="800">
                <a:solidFill>
                  <a:srgbClr val="999999"/>
                </a:solidFill>
              </a:rPr>
              <a:t>담당자를 선택하세요</a:t>
            </a:r>
            <a:endParaRPr b="1" sz="800">
              <a:solidFill>
                <a:srgbClr val="999999"/>
              </a:solidFill>
            </a:endParaRPr>
          </a:p>
        </p:txBody>
      </p:sp>
      <p:sp>
        <p:nvSpPr>
          <p:cNvPr id="1033" name="Google Shape;1033;p22"/>
          <p:cNvSpPr txBox="1"/>
          <p:nvPr/>
        </p:nvSpPr>
        <p:spPr>
          <a:xfrm>
            <a:off x="2043359" y="2106035"/>
            <a:ext cx="65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  담당자</a:t>
            </a:r>
            <a:endParaRPr b="1" sz="800"/>
          </a:p>
        </p:txBody>
      </p:sp>
      <p:grpSp>
        <p:nvGrpSpPr>
          <p:cNvPr id="1034" name="Google Shape;1034;p22"/>
          <p:cNvGrpSpPr/>
          <p:nvPr/>
        </p:nvGrpSpPr>
        <p:grpSpPr>
          <a:xfrm>
            <a:off x="3085448" y="4569661"/>
            <a:ext cx="904500" cy="451715"/>
            <a:chOff x="2140825" y="4544435"/>
            <a:chExt cx="904500" cy="451715"/>
          </a:xfrm>
        </p:grpSpPr>
        <p:sp>
          <p:nvSpPr>
            <p:cNvPr id="1035" name="Google Shape;1035;p22"/>
            <p:cNvSpPr txBox="1"/>
            <p:nvPr/>
          </p:nvSpPr>
          <p:spPr>
            <a:xfrm>
              <a:off x="2140825" y="4781950"/>
              <a:ext cx="9045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 	              인</a:t>
              </a:r>
              <a:endParaRPr b="1" sz="800"/>
            </a:p>
          </p:txBody>
        </p:sp>
        <p:sp>
          <p:nvSpPr>
            <p:cNvPr id="1036" name="Google Shape;1036;p22"/>
            <p:cNvSpPr txBox="1"/>
            <p:nvPr/>
          </p:nvSpPr>
          <p:spPr>
            <a:xfrm>
              <a:off x="2141858" y="4544435"/>
              <a:ext cx="653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사원 수</a:t>
              </a:r>
              <a:endParaRPr b="1" sz="800"/>
            </a:p>
          </p:txBody>
        </p:sp>
      </p:grpSp>
      <p:grpSp>
        <p:nvGrpSpPr>
          <p:cNvPr id="1037" name="Google Shape;1037;p22"/>
          <p:cNvGrpSpPr/>
          <p:nvPr/>
        </p:nvGrpSpPr>
        <p:grpSpPr>
          <a:xfrm>
            <a:off x="5030259" y="4568347"/>
            <a:ext cx="1060766" cy="451715"/>
            <a:chOff x="2043359" y="4544435"/>
            <a:chExt cx="1060766" cy="451715"/>
          </a:xfrm>
        </p:grpSpPr>
        <p:sp>
          <p:nvSpPr>
            <p:cNvPr id="1038" name="Google Shape;1038;p22"/>
            <p:cNvSpPr txBox="1"/>
            <p:nvPr/>
          </p:nvSpPr>
          <p:spPr>
            <a:xfrm>
              <a:off x="2140825" y="4781950"/>
              <a:ext cx="9633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rgbClr val="999999"/>
                  </a:solidFill>
                </a:rPr>
                <a:t> 숫자만 입력하세요</a:t>
              </a:r>
              <a:endParaRPr b="1" sz="800">
                <a:solidFill>
                  <a:srgbClr val="999999"/>
                </a:solidFill>
              </a:endParaRPr>
            </a:p>
          </p:txBody>
        </p:sp>
        <p:sp>
          <p:nvSpPr>
            <p:cNvPr id="1039" name="Google Shape;1039;p22"/>
            <p:cNvSpPr txBox="1"/>
            <p:nvPr/>
          </p:nvSpPr>
          <p:spPr>
            <a:xfrm>
              <a:off x="2043359" y="4544435"/>
              <a:ext cx="653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 자본금</a:t>
              </a:r>
              <a:endParaRPr b="1" sz="800"/>
            </a:p>
          </p:txBody>
        </p:sp>
      </p:grpSp>
      <p:sp>
        <p:nvSpPr>
          <p:cNvPr id="1040" name="Google Shape;1040;p22"/>
          <p:cNvSpPr txBox="1"/>
          <p:nvPr/>
        </p:nvSpPr>
        <p:spPr>
          <a:xfrm>
            <a:off x="1257725" y="2826722"/>
            <a:ext cx="653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연락처</a:t>
            </a:r>
            <a:endParaRPr b="1" sz="400"/>
          </a:p>
        </p:txBody>
      </p:sp>
      <p:sp>
        <p:nvSpPr>
          <p:cNvPr id="1041" name="Google Shape;1041;p22"/>
          <p:cNvSpPr txBox="1"/>
          <p:nvPr/>
        </p:nvSpPr>
        <p:spPr>
          <a:xfrm>
            <a:off x="1257725" y="3836274"/>
            <a:ext cx="653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업종</a:t>
            </a:r>
            <a:endParaRPr b="1" sz="400"/>
          </a:p>
        </p:txBody>
      </p:sp>
      <p:sp>
        <p:nvSpPr>
          <p:cNvPr id="1042" name="Google Shape;1042;p22"/>
          <p:cNvSpPr txBox="1"/>
          <p:nvPr/>
        </p:nvSpPr>
        <p:spPr>
          <a:xfrm>
            <a:off x="1257725" y="4544424"/>
            <a:ext cx="653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기업규모</a:t>
            </a:r>
            <a:endParaRPr b="1" sz="400"/>
          </a:p>
        </p:txBody>
      </p:sp>
      <p:sp>
        <p:nvSpPr>
          <p:cNvPr id="1043" name="Google Shape;1043;p22"/>
          <p:cNvSpPr txBox="1"/>
          <p:nvPr/>
        </p:nvSpPr>
        <p:spPr>
          <a:xfrm>
            <a:off x="1257725" y="5741274"/>
            <a:ext cx="653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세부정보</a:t>
            </a:r>
            <a:endParaRPr b="1" sz="400"/>
          </a:p>
        </p:txBody>
      </p:sp>
      <p:grpSp>
        <p:nvGrpSpPr>
          <p:cNvPr id="1044" name="Google Shape;1044;p22"/>
          <p:cNvGrpSpPr/>
          <p:nvPr/>
        </p:nvGrpSpPr>
        <p:grpSpPr>
          <a:xfrm>
            <a:off x="2149191" y="5746340"/>
            <a:ext cx="1749595" cy="431482"/>
            <a:chOff x="1692071" y="2884550"/>
            <a:chExt cx="1703100" cy="550289"/>
          </a:xfrm>
        </p:grpSpPr>
        <p:sp>
          <p:nvSpPr>
            <p:cNvPr id="1045" name="Google Shape;1045;p22"/>
            <p:cNvSpPr txBox="1"/>
            <p:nvPr/>
          </p:nvSpPr>
          <p:spPr>
            <a:xfrm>
              <a:off x="1692071" y="3133939"/>
              <a:ext cx="1703100" cy="30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 2014-04-10</a:t>
              </a:r>
              <a:endParaRPr b="1" sz="800"/>
            </a:p>
          </p:txBody>
        </p:sp>
        <p:sp>
          <p:nvSpPr>
            <p:cNvPr id="1046" name="Google Shape;1046;p22"/>
            <p:cNvSpPr txBox="1"/>
            <p:nvPr/>
          </p:nvSpPr>
          <p:spPr>
            <a:xfrm>
              <a:off x="1692075" y="2884550"/>
              <a:ext cx="5049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창립일</a:t>
              </a:r>
              <a:endParaRPr b="1" sz="800"/>
            </a:p>
          </p:txBody>
        </p:sp>
      </p:grpSp>
      <p:grpSp>
        <p:nvGrpSpPr>
          <p:cNvPr id="1047" name="Google Shape;1047;p22"/>
          <p:cNvGrpSpPr/>
          <p:nvPr/>
        </p:nvGrpSpPr>
        <p:grpSpPr>
          <a:xfrm>
            <a:off x="4341148" y="5746346"/>
            <a:ext cx="1749595" cy="431484"/>
            <a:chOff x="1692075" y="2884558"/>
            <a:chExt cx="1703100" cy="550292"/>
          </a:xfrm>
        </p:grpSpPr>
        <p:sp>
          <p:nvSpPr>
            <p:cNvPr id="1048" name="Google Shape;1048;p22"/>
            <p:cNvSpPr txBox="1"/>
            <p:nvPr/>
          </p:nvSpPr>
          <p:spPr>
            <a:xfrm>
              <a:off x="1692075" y="3133950"/>
              <a:ext cx="1703100" cy="30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999999"/>
                  </a:solidFill>
                </a:rPr>
                <a:t>   XXX-XX-XXXXX</a:t>
              </a:r>
              <a:endParaRPr b="1" sz="800">
                <a:solidFill>
                  <a:srgbClr val="999999"/>
                </a:solidFill>
              </a:endParaRPr>
            </a:p>
          </p:txBody>
        </p:sp>
        <p:sp>
          <p:nvSpPr>
            <p:cNvPr id="1049" name="Google Shape;1049;p22"/>
            <p:cNvSpPr txBox="1"/>
            <p:nvPr/>
          </p:nvSpPr>
          <p:spPr>
            <a:xfrm>
              <a:off x="1692075" y="2884558"/>
              <a:ext cx="7374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사업자등록번호 </a:t>
              </a:r>
              <a:endParaRPr b="1" sz="800"/>
            </a:p>
          </p:txBody>
        </p:sp>
      </p:grpSp>
      <p:grpSp>
        <p:nvGrpSpPr>
          <p:cNvPr id="1050" name="Google Shape;1050;p22"/>
          <p:cNvGrpSpPr/>
          <p:nvPr/>
        </p:nvGrpSpPr>
        <p:grpSpPr>
          <a:xfrm>
            <a:off x="2149194" y="6169846"/>
            <a:ext cx="3959935" cy="431485"/>
            <a:chOff x="1692070" y="2884547"/>
            <a:chExt cx="3854701" cy="550293"/>
          </a:xfrm>
        </p:grpSpPr>
        <p:sp>
          <p:nvSpPr>
            <p:cNvPr id="1051" name="Google Shape;1051;p22"/>
            <p:cNvSpPr txBox="1"/>
            <p:nvPr/>
          </p:nvSpPr>
          <p:spPr>
            <a:xfrm>
              <a:off x="1692071" y="3133940"/>
              <a:ext cx="3854700" cy="30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 주소 검색</a:t>
              </a:r>
              <a:endParaRPr b="1" sz="800"/>
            </a:p>
          </p:txBody>
        </p:sp>
        <p:sp>
          <p:nvSpPr>
            <p:cNvPr id="1052" name="Google Shape;1052;p22"/>
            <p:cNvSpPr txBox="1"/>
            <p:nvPr/>
          </p:nvSpPr>
          <p:spPr>
            <a:xfrm>
              <a:off x="1692070" y="2884547"/>
              <a:ext cx="6420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사업지 주소 </a:t>
              </a:r>
              <a:endParaRPr b="1" sz="800"/>
            </a:p>
          </p:txBody>
        </p:sp>
      </p:grpSp>
      <p:sp>
        <p:nvSpPr>
          <p:cNvPr id="1053" name="Google Shape;1053;p22"/>
          <p:cNvSpPr txBox="1"/>
          <p:nvPr/>
        </p:nvSpPr>
        <p:spPr>
          <a:xfrm>
            <a:off x="2149275" y="6658774"/>
            <a:ext cx="1749600" cy="23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  상세 주소</a:t>
            </a:r>
            <a:endParaRPr b="1" sz="800"/>
          </a:p>
        </p:txBody>
      </p:sp>
      <p:sp>
        <p:nvSpPr>
          <p:cNvPr id="1054" name="Google Shape;1054;p22"/>
          <p:cNvSpPr txBox="1"/>
          <p:nvPr/>
        </p:nvSpPr>
        <p:spPr>
          <a:xfrm>
            <a:off x="2156110" y="6944508"/>
            <a:ext cx="11580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기업인증 현황</a:t>
            </a:r>
            <a:endParaRPr b="1" sz="800"/>
          </a:p>
        </p:txBody>
      </p:sp>
      <p:sp>
        <p:nvSpPr>
          <p:cNvPr id="1055" name="Google Shape;1055;p22"/>
          <p:cNvSpPr txBox="1"/>
          <p:nvPr/>
        </p:nvSpPr>
        <p:spPr>
          <a:xfrm>
            <a:off x="2294375" y="7163425"/>
            <a:ext cx="5949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기업부설연구소</a:t>
            </a:r>
            <a:endParaRPr b="1" sz="600"/>
          </a:p>
        </p:txBody>
      </p:sp>
      <p:sp>
        <p:nvSpPr>
          <p:cNvPr id="1056" name="Google Shape;1056;p22"/>
          <p:cNvSpPr txBox="1"/>
          <p:nvPr/>
        </p:nvSpPr>
        <p:spPr>
          <a:xfrm>
            <a:off x="5365432" y="7225854"/>
            <a:ext cx="757500" cy="235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저장하기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1057" name="Google Shape;1057;p22"/>
          <p:cNvSpPr txBox="1"/>
          <p:nvPr/>
        </p:nvSpPr>
        <p:spPr>
          <a:xfrm>
            <a:off x="3070595" y="7163427"/>
            <a:ext cx="5463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 벤처기업</a:t>
            </a:r>
            <a:endParaRPr b="1" sz="600"/>
          </a:p>
        </p:txBody>
      </p:sp>
      <p:sp>
        <p:nvSpPr>
          <p:cNvPr id="1058" name="Google Shape;1058;p22"/>
          <p:cNvSpPr txBox="1"/>
          <p:nvPr/>
        </p:nvSpPr>
        <p:spPr>
          <a:xfrm rot="-2447387">
            <a:off x="2964072" y="6608469"/>
            <a:ext cx="257162" cy="2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ㄴ</a:t>
            </a:r>
            <a:endParaRPr b="1" sz="800">
              <a:solidFill>
                <a:srgbClr val="FFFFFF"/>
              </a:solidFill>
            </a:endParaRPr>
          </a:p>
        </p:txBody>
      </p:sp>
      <p:pic>
        <p:nvPicPr>
          <p:cNvPr id="1059" name="Google Shape;1059;p22"/>
          <p:cNvPicPr preferRelativeResize="0"/>
          <p:nvPr/>
        </p:nvPicPr>
        <p:blipFill rotWithShape="1">
          <a:blip r:embed="rId5">
            <a:alphaModFix/>
          </a:blip>
          <a:srcRect b="17080" l="12573" r="8642" t="27750"/>
          <a:stretch/>
        </p:blipFill>
        <p:spPr>
          <a:xfrm>
            <a:off x="5824293" y="6005532"/>
            <a:ext cx="172635" cy="10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22"/>
          <p:cNvSpPr txBox="1"/>
          <p:nvPr/>
        </p:nvSpPr>
        <p:spPr>
          <a:xfrm>
            <a:off x="2958856" y="7204190"/>
            <a:ext cx="108600" cy="117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1061" name="Google Shape;1061;p22"/>
          <p:cNvSpPr txBox="1"/>
          <p:nvPr/>
        </p:nvSpPr>
        <p:spPr>
          <a:xfrm>
            <a:off x="2138525" y="7204190"/>
            <a:ext cx="108600" cy="11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1062" name="Google Shape;1062;p22"/>
          <p:cNvSpPr txBox="1"/>
          <p:nvPr/>
        </p:nvSpPr>
        <p:spPr>
          <a:xfrm rot="-2909173">
            <a:off x="2855716" y="7103609"/>
            <a:ext cx="286059" cy="2773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ㄴ</a:t>
            </a:r>
            <a:endParaRPr b="1" sz="300">
              <a:solidFill>
                <a:srgbClr val="FFFFFF"/>
              </a:solidFill>
            </a:endParaRPr>
          </a:p>
        </p:txBody>
      </p:sp>
      <p:sp>
        <p:nvSpPr>
          <p:cNvPr id="1063" name="Google Shape;1063;p22"/>
          <p:cNvSpPr/>
          <p:nvPr/>
        </p:nvSpPr>
        <p:spPr>
          <a:xfrm>
            <a:off x="3602285" y="5994952"/>
            <a:ext cx="172500" cy="123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icon</a:t>
            </a:r>
            <a:endParaRPr sz="500"/>
          </a:p>
        </p:txBody>
      </p:sp>
      <p:sp>
        <p:nvSpPr>
          <p:cNvPr id="1064" name="Google Shape;1064;p22"/>
          <p:cNvSpPr txBox="1"/>
          <p:nvPr/>
        </p:nvSpPr>
        <p:spPr>
          <a:xfrm>
            <a:off x="4265667" y="5937587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5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065" name="Google Shape;1065;p22"/>
          <p:cNvSpPr txBox="1"/>
          <p:nvPr/>
        </p:nvSpPr>
        <p:spPr>
          <a:xfrm>
            <a:off x="2439944" y="2184404"/>
            <a:ext cx="1410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grpSp>
        <p:nvGrpSpPr>
          <p:cNvPr id="1066" name="Google Shape;1066;p22"/>
          <p:cNvGrpSpPr/>
          <p:nvPr/>
        </p:nvGrpSpPr>
        <p:grpSpPr>
          <a:xfrm>
            <a:off x="2029753" y="3849965"/>
            <a:ext cx="2941295" cy="449285"/>
            <a:chOff x="1903852" y="2777372"/>
            <a:chExt cx="2941295" cy="449285"/>
          </a:xfrm>
        </p:grpSpPr>
        <p:grpSp>
          <p:nvGrpSpPr>
            <p:cNvPr id="1067" name="Google Shape;1067;p22"/>
            <p:cNvGrpSpPr/>
            <p:nvPr/>
          </p:nvGrpSpPr>
          <p:grpSpPr>
            <a:xfrm>
              <a:off x="1903852" y="2777372"/>
              <a:ext cx="1264895" cy="449285"/>
              <a:chOff x="1903852" y="3920372"/>
              <a:chExt cx="1264895" cy="449285"/>
            </a:xfrm>
          </p:grpSpPr>
          <p:grpSp>
            <p:nvGrpSpPr>
              <p:cNvPr id="1068" name="Google Shape;1068;p22"/>
              <p:cNvGrpSpPr/>
              <p:nvPr/>
            </p:nvGrpSpPr>
            <p:grpSpPr>
              <a:xfrm>
                <a:off x="2012172" y="4173801"/>
                <a:ext cx="1156575" cy="195856"/>
                <a:chOff x="1506005" y="2544727"/>
                <a:chExt cx="1703100" cy="300900"/>
              </a:xfrm>
            </p:grpSpPr>
            <p:sp>
              <p:nvSpPr>
                <p:cNvPr id="1069" name="Google Shape;1069;p22"/>
                <p:cNvSpPr txBox="1"/>
                <p:nvPr/>
              </p:nvSpPr>
              <p:spPr>
                <a:xfrm>
                  <a:off x="1506005" y="2544727"/>
                  <a:ext cx="1703100" cy="3009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800"/>
                    <a:t>  업종 선택</a:t>
                  </a:r>
                  <a:endParaRPr b="1" sz="800"/>
                </a:p>
              </p:txBody>
            </p:sp>
            <p:sp>
              <p:nvSpPr>
                <p:cNvPr id="1070" name="Google Shape;1070;p22"/>
                <p:cNvSpPr/>
                <p:nvPr/>
              </p:nvSpPr>
              <p:spPr>
                <a:xfrm>
                  <a:off x="2998228" y="2668582"/>
                  <a:ext cx="82799" cy="69285"/>
                </a:xfrm>
                <a:prstGeom prst="flowChartMerge">
                  <a:avLst/>
                </a:prstGeom>
                <a:solidFill>
                  <a:srgbClr val="B7B7B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71" name="Google Shape;1071;p22"/>
              <p:cNvSpPr txBox="1"/>
              <p:nvPr/>
            </p:nvSpPr>
            <p:spPr>
              <a:xfrm>
                <a:off x="1903852" y="3920372"/>
                <a:ext cx="653100" cy="30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    1차 분류</a:t>
                </a:r>
                <a:endParaRPr b="1" sz="800"/>
              </a:p>
            </p:txBody>
          </p:sp>
        </p:grpSp>
        <p:grpSp>
          <p:nvGrpSpPr>
            <p:cNvPr id="1072" name="Google Shape;1072;p22"/>
            <p:cNvGrpSpPr/>
            <p:nvPr/>
          </p:nvGrpSpPr>
          <p:grpSpPr>
            <a:xfrm>
              <a:off x="3580252" y="2777372"/>
              <a:ext cx="1264895" cy="449285"/>
              <a:chOff x="1903852" y="3920372"/>
              <a:chExt cx="1264895" cy="449285"/>
            </a:xfrm>
          </p:grpSpPr>
          <p:grpSp>
            <p:nvGrpSpPr>
              <p:cNvPr id="1073" name="Google Shape;1073;p22"/>
              <p:cNvGrpSpPr/>
              <p:nvPr/>
            </p:nvGrpSpPr>
            <p:grpSpPr>
              <a:xfrm>
                <a:off x="2012172" y="4173801"/>
                <a:ext cx="1156575" cy="195856"/>
                <a:chOff x="1506005" y="2544727"/>
                <a:chExt cx="1703100" cy="300900"/>
              </a:xfrm>
            </p:grpSpPr>
            <p:sp>
              <p:nvSpPr>
                <p:cNvPr id="1074" name="Google Shape;1074;p22"/>
                <p:cNvSpPr txBox="1"/>
                <p:nvPr/>
              </p:nvSpPr>
              <p:spPr>
                <a:xfrm>
                  <a:off x="1506005" y="2544727"/>
                  <a:ext cx="1703100" cy="3009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800"/>
                    <a:t>  업종 선택</a:t>
                  </a:r>
                  <a:endParaRPr b="1" sz="800"/>
                </a:p>
              </p:txBody>
            </p:sp>
            <p:sp>
              <p:nvSpPr>
                <p:cNvPr id="1075" name="Google Shape;1075;p22"/>
                <p:cNvSpPr/>
                <p:nvPr/>
              </p:nvSpPr>
              <p:spPr>
                <a:xfrm>
                  <a:off x="2998228" y="2668582"/>
                  <a:ext cx="82799" cy="69285"/>
                </a:xfrm>
                <a:prstGeom prst="flowChartMerge">
                  <a:avLst/>
                </a:prstGeom>
                <a:solidFill>
                  <a:srgbClr val="B7B7B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76" name="Google Shape;1076;p22"/>
              <p:cNvSpPr txBox="1"/>
              <p:nvPr/>
            </p:nvSpPr>
            <p:spPr>
              <a:xfrm>
                <a:off x="1903852" y="3920372"/>
                <a:ext cx="653100" cy="30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    2차 분류</a:t>
                </a:r>
                <a:endParaRPr b="1" sz="800"/>
              </a:p>
            </p:txBody>
          </p:sp>
        </p:grpSp>
      </p:grpSp>
      <p:grpSp>
        <p:nvGrpSpPr>
          <p:cNvPr id="1077" name="Google Shape;1077;p22"/>
          <p:cNvGrpSpPr/>
          <p:nvPr/>
        </p:nvGrpSpPr>
        <p:grpSpPr>
          <a:xfrm>
            <a:off x="4169025" y="4568335"/>
            <a:ext cx="801400" cy="587190"/>
            <a:chOff x="4092825" y="4568335"/>
            <a:chExt cx="801400" cy="587190"/>
          </a:xfrm>
        </p:grpSpPr>
        <p:grpSp>
          <p:nvGrpSpPr>
            <p:cNvPr id="1078" name="Google Shape;1078;p22"/>
            <p:cNvGrpSpPr/>
            <p:nvPr/>
          </p:nvGrpSpPr>
          <p:grpSpPr>
            <a:xfrm>
              <a:off x="4092825" y="4568335"/>
              <a:ext cx="801400" cy="451715"/>
              <a:chOff x="2134425" y="4544435"/>
              <a:chExt cx="801400" cy="451715"/>
            </a:xfrm>
          </p:grpSpPr>
          <p:sp>
            <p:nvSpPr>
              <p:cNvPr id="1079" name="Google Shape;1079;p22"/>
              <p:cNvSpPr txBox="1"/>
              <p:nvPr/>
            </p:nvSpPr>
            <p:spPr>
              <a:xfrm>
                <a:off x="2140825" y="4781950"/>
                <a:ext cx="795000" cy="21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        450000000</a:t>
                </a:r>
                <a:endParaRPr b="1" sz="800"/>
              </a:p>
            </p:txBody>
          </p:sp>
          <p:sp>
            <p:nvSpPr>
              <p:cNvPr id="1080" name="Google Shape;1080;p22"/>
              <p:cNvSpPr txBox="1"/>
              <p:nvPr/>
            </p:nvSpPr>
            <p:spPr>
              <a:xfrm>
                <a:off x="2134425" y="4544435"/>
                <a:ext cx="653100" cy="30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매출 규모</a:t>
                </a:r>
                <a:endParaRPr b="1" sz="800"/>
              </a:p>
            </p:txBody>
          </p:sp>
        </p:grpSp>
        <p:sp>
          <p:nvSpPr>
            <p:cNvPr id="1081" name="Google Shape;1081;p22"/>
            <p:cNvSpPr txBox="1"/>
            <p:nvPr/>
          </p:nvSpPr>
          <p:spPr>
            <a:xfrm>
              <a:off x="4333525" y="5032525"/>
              <a:ext cx="560700" cy="12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chemeClr val="dk1"/>
                  </a:solidFill>
                  <a:highlight>
                    <a:srgbClr val="FFFFFF"/>
                  </a:highlight>
                </a:rPr>
                <a:t>4억 5000만</a:t>
              </a:r>
              <a:endParaRPr b="1" sz="700"/>
            </a:p>
          </p:txBody>
        </p:sp>
      </p:grpSp>
      <p:grpSp>
        <p:nvGrpSpPr>
          <p:cNvPr id="1082" name="Google Shape;1082;p22"/>
          <p:cNvGrpSpPr/>
          <p:nvPr/>
        </p:nvGrpSpPr>
        <p:grpSpPr>
          <a:xfrm>
            <a:off x="159300" y="577225"/>
            <a:ext cx="828000" cy="4455300"/>
            <a:chOff x="159300" y="577225"/>
            <a:chExt cx="828000" cy="4455300"/>
          </a:xfrm>
        </p:grpSpPr>
        <p:sp>
          <p:nvSpPr>
            <p:cNvPr id="1083" name="Google Shape;1083;p22"/>
            <p:cNvSpPr/>
            <p:nvPr/>
          </p:nvSpPr>
          <p:spPr>
            <a:xfrm>
              <a:off x="159300" y="577225"/>
              <a:ext cx="828000" cy="445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4" name="Google Shape;1084;p22"/>
            <p:cNvGrpSpPr/>
            <p:nvPr/>
          </p:nvGrpSpPr>
          <p:grpSpPr>
            <a:xfrm>
              <a:off x="400827" y="1224246"/>
              <a:ext cx="501708" cy="1222766"/>
              <a:chOff x="361218" y="1335150"/>
              <a:chExt cx="838135" cy="1529987"/>
            </a:xfrm>
          </p:grpSpPr>
          <p:sp>
            <p:nvSpPr>
              <p:cNvPr id="1085" name="Google Shape;1085;p22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1086" name="Google Shape;1086;p22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1087" name="Google Shape;1087;p22"/>
              <p:cNvSpPr txBox="1"/>
              <p:nvPr/>
            </p:nvSpPr>
            <p:spPr>
              <a:xfrm>
                <a:off x="368552" y="1959505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1088" name="Google Shape;1088;p22"/>
              <p:cNvSpPr txBox="1"/>
              <p:nvPr/>
            </p:nvSpPr>
            <p:spPr>
              <a:xfrm>
                <a:off x="383353" y="230104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1089" name="Google Shape;1089;p22"/>
              <p:cNvSpPr txBox="1"/>
              <p:nvPr/>
            </p:nvSpPr>
            <p:spPr>
              <a:xfrm>
                <a:off x="383353" y="2650937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</p:grpSp>
      <p:grpSp>
        <p:nvGrpSpPr>
          <p:cNvPr id="1090" name="Google Shape;1090;p22"/>
          <p:cNvGrpSpPr/>
          <p:nvPr/>
        </p:nvGrpSpPr>
        <p:grpSpPr>
          <a:xfrm>
            <a:off x="2138351" y="1930775"/>
            <a:ext cx="1205795" cy="195856"/>
            <a:chOff x="1692071" y="2544727"/>
            <a:chExt cx="1703100" cy="300900"/>
          </a:xfrm>
        </p:grpSpPr>
        <p:sp>
          <p:nvSpPr>
            <p:cNvPr id="1091" name="Google Shape;1091;p22"/>
            <p:cNvSpPr txBox="1"/>
            <p:nvPr/>
          </p:nvSpPr>
          <p:spPr>
            <a:xfrm>
              <a:off x="1692071" y="2544727"/>
              <a:ext cx="1703100" cy="30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선택</a:t>
              </a:r>
              <a:endParaRPr b="1" sz="800"/>
            </a:p>
          </p:txBody>
        </p:sp>
        <p:sp>
          <p:nvSpPr>
            <p:cNvPr id="1092" name="Google Shape;1092;p22"/>
            <p:cNvSpPr/>
            <p:nvPr/>
          </p:nvSpPr>
          <p:spPr>
            <a:xfrm>
              <a:off x="3222643" y="2668582"/>
              <a:ext cx="82799" cy="69285"/>
            </a:xfrm>
            <a:prstGeom prst="flowChartMerg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3" name="Google Shape;1093;p22"/>
          <p:cNvSpPr txBox="1"/>
          <p:nvPr/>
        </p:nvSpPr>
        <p:spPr>
          <a:xfrm>
            <a:off x="2131747" y="1677557"/>
            <a:ext cx="65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기업상태</a:t>
            </a:r>
            <a:endParaRPr b="1" sz="800"/>
          </a:p>
        </p:txBody>
      </p:sp>
      <p:sp>
        <p:nvSpPr>
          <p:cNvPr id="1094" name="Google Shape;1094;p22"/>
          <p:cNvSpPr txBox="1"/>
          <p:nvPr/>
        </p:nvSpPr>
        <p:spPr>
          <a:xfrm>
            <a:off x="2557436" y="1772889"/>
            <a:ext cx="1410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095" name="Google Shape;1095;p22"/>
          <p:cNvSpPr txBox="1"/>
          <p:nvPr/>
        </p:nvSpPr>
        <p:spPr>
          <a:xfrm>
            <a:off x="3887750" y="2343400"/>
            <a:ext cx="828000" cy="195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담당자 추가</a:t>
            </a:r>
            <a:r>
              <a:rPr b="1" lang="ko" sz="800">
                <a:solidFill>
                  <a:srgbClr val="FFFFFF"/>
                </a:solidFill>
              </a:rPr>
              <a:t>  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1096" name="Google Shape;1096;p22"/>
          <p:cNvSpPr txBox="1"/>
          <p:nvPr/>
        </p:nvSpPr>
        <p:spPr>
          <a:xfrm>
            <a:off x="3830629" y="2266189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cxnSp>
        <p:nvCxnSpPr>
          <p:cNvPr id="1097" name="Google Shape;1097;p22"/>
          <p:cNvCxnSpPr/>
          <p:nvPr/>
        </p:nvCxnSpPr>
        <p:spPr>
          <a:xfrm>
            <a:off x="2111075" y="2668850"/>
            <a:ext cx="4184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8" name="Google Shape;1098;p22"/>
          <p:cNvGrpSpPr/>
          <p:nvPr/>
        </p:nvGrpSpPr>
        <p:grpSpPr>
          <a:xfrm>
            <a:off x="2148750" y="4580810"/>
            <a:ext cx="828000" cy="440566"/>
            <a:chOff x="2140825" y="4544435"/>
            <a:chExt cx="828000" cy="440566"/>
          </a:xfrm>
        </p:grpSpPr>
        <p:sp>
          <p:nvSpPr>
            <p:cNvPr id="1099" name="Google Shape;1099;p22"/>
            <p:cNvSpPr txBox="1"/>
            <p:nvPr/>
          </p:nvSpPr>
          <p:spPr>
            <a:xfrm>
              <a:off x="2140825" y="4770801"/>
              <a:ext cx="8280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 </a:t>
              </a:r>
              <a:r>
                <a:rPr b="1" lang="ko" sz="800"/>
                <a:t> </a:t>
              </a:r>
              <a:endParaRPr b="1" sz="800"/>
            </a:p>
          </p:txBody>
        </p:sp>
        <p:sp>
          <p:nvSpPr>
            <p:cNvPr id="1100" name="Google Shape;1100;p22"/>
            <p:cNvSpPr txBox="1"/>
            <p:nvPr/>
          </p:nvSpPr>
          <p:spPr>
            <a:xfrm>
              <a:off x="2141858" y="4544435"/>
              <a:ext cx="653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기준일</a:t>
              </a:r>
              <a:endParaRPr b="1" sz="800"/>
            </a:p>
          </p:txBody>
        </p:sp>
      </p:grpSp>
      <p:sp>
        <p:nvSpPr>
          <p:cNvPr id="1101" name="Google Shape;1101;p22"/>
          <p:cNvSpPr/>
          <p:nvPr/>
        </p:nvSpPr>
        <p:spPr>
          <a:xfrm>
            <a:off x="2733885" y="4850252"/>
            <a:ext cx="172500" cy="123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icon</a:t>
            </a:r>
            <a:endParaRPr sz="500"/>
          </a:p>
        </p:txBody>
      </p:sp>
      <p:cxnSp>
        <p:nvCxnSpPr>
          <p:cNvPr id="1102" name="Google Shape;1102;p22"/>
          <p:cNvCxnSpPr/>
          <p:nvPr/>
        </p:nvCxnSpPr>
        <p:spPr>
          <a:xfrm>
            <a:off x="2111075" y="3811850"/>
            <a:ext cx="4184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22"/>
          <p:cNvCxnSpPr/>
          <p:nvPr/>
        </p:nvCxnSpPr>
        <p:spPr>
          <a:xfrm>
            <a:off x="2111075" y="4497650"/>
            <a:ext cx="4184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22"/>
          <p:cNvCxnSpPr/>
          <p:nvPr/>
        </p:nvCxnSpPr>
        <p:spPr>
          <a:xfrm>
            <a:off x="2111075" y="5549584"/>
            <a:ext cx="4184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5" name="Google Shape;1105;p22"/>
          <p:cNvSpPr txBox="1"/>
          <p:nvPr/>
        </p:nvSpPr>
        <p:spPr>
          <a:xfrm>
            <a:off x="2149775" y="5190400"/>
            <a:ext cx="750900" cy="2142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+ 기업규모 추가</a:t>
            </a:r>
            <a:endParaRPr b="1" sz="800"/>
          </a:p>
        </p:txBody>
      </p:sp>
      <p:sp>
        <p:nvSpPr>
          <p:cNvPr id="1106" name="Google Shape;1106;p22"/>
          <p:cNvSpPr txBox="1"/>
          <p:nvPr/>
        </p:nvSpPr>
        <p:spPr>
          <a:xfrm>
            <a:off x="4346357" y="4995792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107" name="Google Shape;1107;p22"/>
          <p:cNvSpPr txBox="1"/>
          <p:nvPr/>
        </p:nvSpPr>
        <p:spPr>
          <a:xfrm>
            <a:off x="2523577" y="3922139"/>
            <a:ext cx="1410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108" name="Google Shape;1108;p22"/>
          <p:cNvSpPr txBox="1"/>
          <p:nvPr/>
        </p:nvSpPr>
        <p:spPr>
          <a:xfrm>
            <a:off x="2055867" y="5175587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4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109" name="Google Shape;1109;p22"/>
          <p:cNvSpPr txBox="1"/>
          <p:nvPr/>
        </p:nvSpPr>
        <p:spPr>
          <a:xfrm>
            <a:off x="2294375" y="7359416"/>
            <a:ext cx="5949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청년친화인증</a:t>
            </a:r>
            <a:endParaRPr b="1" sz="600"/>
          </a:p>
        </p:txBody>
      </p:sp>
      <p:sp>
        <p:nvSpPr>
          <p:cNvPr id="1110" name="Google Shape;1110;p22"/>
          <p:cNvSpPr txBox="1"/>
          <p:nvPr/>
        </p:nvSpPr>
        <p:spPr>
          <a:xfrm>
            <a:off x="2138525" y="7400181"/>
            <a:ext cx="108600" cy="11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1111" name="Google Shape;1111;p22"/>
          <p:cNvSpPr txBox="1"/>
          <p:nvPr/>
        </p:nvSpPr>
        <p:spPr>
          <a:xfrm>
            <a:off x="3114706" y="7359416"/>
            <a:ext cx="5949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강소기업인증</a:t>
            </a:r>
            <a:endParaRPr b="1" sz="600"/>
          </a:p>
        </p:txBody>
      </p:sp>
      <p:sp>
        <p:nvSpPr>
          <p:cNvPr id="1112" name="Google Shape;1112;p22"/>
          <p:cNvSpPr txBox="1"/>
          <p:nvPr/>
        </p:nvSpPr>
        <p:spPr>
          <a:xfrm>
            <a:off x="2958856" y="7400181"/>
            <a:ext cx="108600" cy="11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grpSp>
        <p:nvGrpSpPr>
          <p:cNvPr id="1113" name="Google Shape;1113;p22"/>
          <p:cNvGrpSpPr/>
          <p:nvPr/>
        </p:nvGrpSpPr>
        <p:grpSpPr>
          <a:xfrm>
            <a:off x="3692275" y="7163425"/>
            <a:ext cx="750750" cy="202200"/>
            <a:chOff x="3463675" y="7163425"/>
            <a:chExt cx="750750" cy="202200"/>
          </a:xfrm>
        </p:grpSpPr>
        <p:sp>
          <p:nvSpPr>
            <p:cNvPr id="1114" name="Google Shape;1114;p22"/>
            <p:cNvSpPr txBox="1"/>
            <p:nvPr/>
          </p:nvSpPr>
          <p:spPr>
            <a:xfrm>
              <a:off x="3619525" y="7163425"/>
              <a:ext cx="594900" cy="2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여성기업인증</a:t>
              </a:r>
              <a:endParaRPr b="1" sz="600"/>
            </a:p>
          </p:txBody>
        </p:sp>
        <p:sp>
          <p:nvSpPr>
            <p:cNvPr id="1115" name="Google Shape;1115;p22"/>
            <p:cNvSpPr txBox="1"/>
            <p:nvPr/>
          </p:nvSpPr>
          <p:spPr>
            <a:xfrm>
              <a:off x="3463675" y="7204190"/>
              <a:ext cx="108600" cy="117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/>
            </a:p>
          </p:txBody>
        </p:sp>
      </p:grpSp>
      <p:grpSp>
        <p:nvGrpSpPr>
          <p:cNvPr id="1116" name="Google Shape;1116;p22"/>
          <p:cNvGrpSpPr/>
          <p:nvPr/>
        </p:nvGrpSpPr>
        <p:grpSpPr>
          <a:xfrm>
            <a:off x="3692275" y="7357500"/>
            <a:ext cx="767550" cy="202200"/>
            <a:chOff x="3463675" y="7163428"/>
            <a:chExt cx="767550" cy="202200"/>
          </a:xfrm>
        </p:grpSpPr>
        <p:sp>
          <p:nvSpPr>
            <p:cNvPr id="1117" name="Google Shape;1117;p22"/>
            <p:cNvSpPr txBox="1"/>
            <p:nvPr/>
          </p:nvSpPr>
          <p:spPr>
            <a:xfrm>
              <a:off x="3619525" y="7163428"/>
              <a:ext cx="611700" cy="2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이노비즈기업인증</a:t>
              </a:r>
              <a:endParaRPr b="1" sz="600"/>
            </a:p>
          </p:txBody>
        </p:sp>
        <p:sp>
          <p:nvSpPr>
            <p:cNvPr id="1118" name="Google Shape;1118;p22"/>
            <p:cNvSpPr txBox="1"/>
            <p:nvPr/>
          </p:nvSpPr>
          <p:spPr>
            <a:xfrm>
              <a:off x="3463675" y="7204190"/>
              <a:ext cx="108600" cy="117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/>
            </a:p>
          </p:txBody>
        </p:sp>
      </p:grpSp>
      <p:grpSp>
        <p:nvGrpSpPr>
          <p:cNvPr id="1119" name="Google Shape;1119;p22"/>
          <p:cNvGrpSpPr/>
          <p:nvPr/>
        </p:nvGrpSpPr>
        <p:grpSpPr>
          <a:xfrm>
            <a:off x="4454275" y="7205100"/>
            <a:ext cx="765450" cy="202200"/>
            <a:chOff x="3463675" y="7163428"/>
            <a:chExt cx="765450" cy="202200"/>
          </a:xfrm>
        </p:grpSpPr>
        <p:sp>
          <p:nvSpPr>
            <p:cNvPr id="1120" name="Google Shape;1120;p22"/>
            <p:cNvSpPr txBox="1"/>
            <p:nvPr/>
          </p:nvSpPr>
          <p:spPr>
            <a:xfrm>
              <a:off x="3619525" y="7163428"/>
              <a:ext cx="609600" cy="2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메인비즈기업인증</a:t>
              </a:r>
              <a:endParaRPr b="1" sz="600"/>
            </a:p>
          </p:txBody>
        </p:sp>
        <p:sp>
          <p:nvSpPr>
            <p:cNvPr id="1121" name="Google Shape;1121;p22"/>
            <p:cNvSpPr txBox="1"/>
            <p:nvPr/>
          </p:nvSpPr>
          <p:spPr>
            <a:xfrm>
              <a:off x="3463675" y="7204190"/>
              <a:ext cx="108600" cy="117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" name="Google Shape;1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Google Shape;1127;p23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28" name="Google Shape;1128;p23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{90EF7C93-0DE1-45B2-AF7B-91D8EF95DCEA}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고객사 - 고객사 등록 - select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</a:t>
                      </a:r>
                      <a:r>
                        <a:rPr lang="ko" sz="800" u="sng">
                          <a:solidFill>
                            <a:schemeClr val="hlink"/>
                          </a:solidFill>
                          <a:hlinkClick action="ppaction://hlinksldjump" r:id="rId4"/>
                        </a:rPr>
                        <a:t>업종분류 참고 페이지</a:t>
                      </a:r>
                      <a:endParaRPr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1129" name="Google Shape;1129;p23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고객사 </a:t>
            </a:r>
            <a:endParaRPr b="1" sz="1000"/>
          </a:p>
        </p:txBody>
      </p:sp>
      <p:sp>
        <p:nvSpPr>
          <p:cNvPr id="1130" name="Google Shape;1130;p23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131" name="Google Shape;1131;p23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고객사 등록 </a:t>
            </a:r>
            <a:endParaRPr b="1" sz="1000"/>
          </a:p>
        </p:txBody>
      </p:sp>
      <p:sp>
        <p:nvSpPr>
          <p:cNvPr id="1132" name="Google Shape;1132;p23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133" name="Google Shape;1133;p23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23"/>
          <p:cNvSpPr txBox="1"/>
          <p:nvPr/>
        </p:nvSpPr>
        <p:spPr>
          <a:xfrm>
            <a:off x="177326" y="1457655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23"/>
          <p:cNvSpPr/>
          <p:nvPr/>
        </p:nvSpPr>
        <p:spPr>
          <a:xfrm>
            <a:off x="1120225" y="1118975"/>
            <a:ext cx="5173200" cy="611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23"/>
          <p:cNvSpPr txBox="1"/>
          <p:nvPr/>
        </p:nvSpPr>
        <p:spPr>
          <a:xfrm>
            <a:off x="1250801" y="732375"/>
            <a:ext cx="855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고객사 등록</a:t>
            </a:r>
            <a:endParaRPr b="1" sz="600"/>
          </a:p>
        </p:txBody>
      </p:sp>
      <p:sp>
        <p:nvSpPr>
          <p:cNvPr id="1137" name="Google Shape;1137;p23"/>
          <p:cNvSpPr txBox="1"/>
          <p:nvPr/>
        </p:nvSpPr>
        <p:spPr>
          <a:xfrm rot="-2447387">
            <a:off x="2964072" y="6608469"/>
            <a:ext cx="257162" cy="2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ㄴ</a:t>
            </a:r>
            <a:endParaRPr b="1" sz="800">
              <a:solidFill>
                <a:srgbClr val="FFFFFF"/>
              </a:solidFill>
            </a:endParaRPr>
          </a:p>
        </p:txBody>
      </p:sp>
      <p:grpSp>
        <p:nvGrpSpPr>
          <p:cNvPr id="1138" name="Google Shape;1138;p23"/>
          <p:cNvGrpSpPr/>
          <p:nvPr/>
        </p:nvGrpSpPr>
        <p:grpSpPr>
          <a:xfrm>
            <a:off x="2131747" y="1677557"/>
            <a:ext cx="1146238" cy="1208924"/>
            <a:chOff x="3503347" y="1677557"/>
            <a:chExt cx="1146238" cy="1208924"/>
          </a:xfrm>
        </p:grpSpPr>
        <p:sp>
          <p:nvSpPr>
            <p:cNvPr id="1139" name="Google Shape;1139;p23"/>
            <p:cNvSpPr txBox="1"/>
            <p:nvPr/>
          </p:nvSpPr>
          <p:spPr>
            <a:xfrm>
              <a:off x="3503347" y="1677557"/>
              <a:ext cx="653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기업상태</a:t>
              </a:r>
              <a:endParaRPr b="1" sz="800"/>
            </a:p>
          </p:txBody>
        </p:sp>
        <p:grpSp>
          <p:nvGrpSpPr>
            <p:cNvPr id="1140" name="Google Shape;1140;p23"/>
            <p:cNvGrpSpPr/>
            <p:nvPr/>
          </p:nvGrpSpPr>
          <p:grpSpPr>
            <a:xfrm>
              <a:off x="3510041" y="1930775"/>
              <a:ext cx="1139544" cy="195856"/>
              <a:chOff x="1692071" y="2544727"/>
              <a:chExt cx="1703100" cy="300900"/>
            </a:xfrm>
          </p:grpSpPr>
          <p:sp>
            <p:nvSpPr>
              <p:cNvPr id="1141" name="Google Shape;1141;p23"/>
              <p:cNvSpPr txBox="1"/>
              <p:nvPr/>
            </p:nvSpPr>
            <p:spPr>
              <a:xfrm>
                <a:off x="1692071" y="2544727"/>
                <a:ext cx="1703100" cy="300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  선택</a:t>
                </a:r>
                <a:endParaRPr b="1" sz="800"/>
              </a:p>
            </p:txBody>
          </p:sp>
          <p:sp>
            <p:nvSpPr>
              <p:cNvPr id="1142" name="Google Shape;1142;p23"/>
              <p:cNvSpPr/>
              <p:nvPr/>
            </p:nvSpPr>
            <p:spPr>
              <a:xfrm>
                <a:off x="3222643" y="2668582"/>
                <a:ext cx="82799" cy="69285"/>
              </a:xfrm>
              <a:prstGeom prst="flowChartMerg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3" name="Google Shape;1143;p23"/>
            <p:cNvSpPr txBox="1"/>
            <p:nvPr/>
          </p:nvSpPr>
          <p:spPr>
            <a:xfrm>
              <a:off x="3510041" y="2105377"/>
              <a:ext cx="1139544" cy="19585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가망</a:t>
              </a:r>
              <a:endParaRPr b="1" sz="800"/>
            </a:p>
          </p:txBody>
        </p:sp>
        <p:sp>
          <p:nvSpPr>
            <p:cNvPr id="1144" name="Google Shape;1144;p23"/>
            <p:cNvSpPr txBox="1"/>
            <p:nvPr/>
          </p:nvSpPr>
          <p:spPr>
            <a:xfrm>
              <a:off x="3510041" y="2294780"/>
              <a:ext cx="11394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신규</a:t>
              </a:r>
              <a:endParaRPr b="1" sz="800"/>
            </a:p>
          </p:txBody>
        </p:sp>
        <p:sp>
          <p:nvSpPr>
            <p:cNvPr id="1145" name="Google Shape;1145;p23"/>
            <p:cNvSpPr txBox="1"/>
            <p:nvPr/>
          </p:nvSpPr>
          <p:spPr>
            <a:xfrm>
              <a:off x="3510041" y="2491585"/>
              <a:ext cx="11394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수진</a:t>
              </a:r>
              <a:endParaRPr b="1" sz="800"/>
            </a:p>
          </p:txBody>
        </p:sp>
        <p:sp>
          <p:nvSpPr>
            <p:cNvPr id="1146" name="Google Shape;1146;p23"/>
            <p:cNvSpPr txBox="1"/>
            <p:nvPr/>
          </p:nvSpPr>
          <p:spPr>
            <a:xfrm>
              <a:off x="3510041" y="2690582"/>
              <a:ext cx="11394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거절</a:t>
              </a:r>
              <a:endParaRPr b="1" sz="800"/>
            </a:p>
          </p:txBody>
        </p:sp>
      </p:grpSp>
      <p:grpSp>
        <p:nvGrpSpPr>
          <p:cNvPr id="1147" name="Google Shape;1147;p23"/>
          <p:cNvGrpSpPr/>
          <p:nvPr/>
        </p:nvGrpSpPr>
        <p:grpSpPr>
          <a:xfrm>
            <a:off x="3503347" y="1677557"/>
            <a:ext cx="1212399" cy="1619527"/>
            <a:chOff x="3427147" y="1677557"/>
            <a:chExt cx="1212399" cy="1619527"/>
          </a:xfrm>
        </p:grpSpPr>
        <p:grpSp>
          <p:nvGrpSpPr>
            <p:cNvPr id="1148" name="Google Shape;1148;p23"/>
            <p:cNvGrpSpPr/>
            <p:nvPr/>
          </p:nvGrpSpPr>
          <p:grpSpPr>
            <a:xfrm>
              <a:off x="3433751" y="1930775"/>
              <a:ext cx="1205795" cy="195856"/>
              <a:chOff x="1692071" y="2544727"/>
              <a:chExt cx="1703100" cy="300900"/>
            </a:xfrm>
          </p:grpSpPr>
          <p:sp>
            <p:nvSpPr>
              <p:cNvPr id="1149" name="Google Shape;1149;p23"/>
              <p:cNvSpPr txBox="1"/>
              <p:nvPr/>
            </p:nvSpPr>
            <p:spPr>
              <a:xfrm>
                <a:off x="1692071" y="2544727"/>
                <a:ext cx="1703100" cy="300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  선택</a:t>
                </a:r>
                <a:endParaRPr b="1" sz="800"/>
              </a:p>
            </p:txBody>
          </p:sp>
          <p:sp>
            <p:nvSpPr>
              <p:cNvPr id="1150" name="Google Shape;1150;p23"/>
              <p:cNvSpPr/>
              <p:nvPr/>
            </p:nvSpPr>
            <p:spPr>
              <a:xfrm>
                <a:off x="3222643" y="2668582"/>
                <a:ext cx="82799" cy="69285"/>
              </a:xfrm>
              <a:prstGeom prst="flowChartMerg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1" name="Google Shape;1151;p23"/>
            <p:cNvSpPr txBox="1"/>
            <p:nvPr/>
          </p:nvSpPr>
          <p:spPr>
            <a:xfrm>
              <a:off x="3427147" y="1677557"/>
              <a:ext cx="653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인입경로</a:t>
              </a:r>
              <a:endParaRPr b="1" sz="800"/>
            </a:p>
          </p:txBody>
        </p:sp>
        <p:sp>
          <p:nvSpPr>
            <p:cNvPr id="1152" name="Google Shape;1152;p23"/>
            <p:cNvSpPr txBox="1"/>
            <p:nvPr/>
          </p:nvSpPr>
          <p:spPr>
            <a:xfrm>
              <a:off x="3433751" y="2127579"/>
              <a:ext cx="12057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TM</a:t>
              </a:r>
              <a:endParaRPr b="1" sz="800"/>
            </a:p>
          </p:txBody>
        </p:sp>
        <p:sp>
          <p:nvSpPr>
            <p:cNvPr id="1153" name="Google Shape;1153;p23"/>
            <p:cNvSpPr txBox="1"/>
            <p:nvPr/>
          </p:nvSpPr>
          <p:spPr>
            <a:xfrm>
              <a:off x="3433751" y="2324383"/>
              <a:ext cx="12057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TA</a:t>
              </a:r>
              <a:endParaRPr b="1" sz="800"/>
            </a:p>
          </p:txBody>
        </p:sp>
        <p:sp>
          <p:nvSpPr>
            <p:cNvPr id="1154" name="Google Shape;1154;p23"/>
            <p:cNvSpPr txBox="1"/>
            <p:nvPr/>
          </p:nvSpPr>
          <p:spPr>
            <a:xfrm>
              <a:off x="3433751" y="2521188"/>
              <a:ext cx="12057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마케팅</a:t>
              </a:r>
              <a:endParaRPr b="1" sz="800"/>
            </a:p>
          </p:txBody>
        </p:sp>
        <p:sp>
          <p:nvSpPr>
            <p:cNvPr id="1155" name="Google Shape;1155;p23"/>
            <p:cNvSpPr txBox="1"/>
            <p:nvPr/>
          </p:nvSpPr>
          <p:spPr>
            <a:xfrm>
              <a:off x="3433751" y="2717992"/>
              <a:ext cx="12057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회사배정</a:t>
              </a:r>
              <a:endParaRPr b="1" sz="800"/>
            </a:p>
          </p:txBody>
        </p:sp>
        <p:sp>
          <p:nvSpPr>
            <p:cNvPr id="1156" name="Google Shape;1156;p23"/>
            <p:cNvSpPr txBox="1"/>
            <p:nvPr/>
          </p:nvSpPr>
          <p:spPr>
            <a:xfrm>
              <a:off x="3433751" y="2909588"/>
              <a:ext cx="12057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소개</a:t>
              </a:r>
              <a:endParaRPr b="1" sz="800"/>
            </a:p>
          </p:txBody>
        </p:sp>
        <p:sp>
          <p:nvSpPr>
            <p:cNvPr id="1157" name="Google Shape;1157;p23"/>
            <p:cNvSpPr txBox="1"/>
            <p:nvPr/>
          </p:nvSpPr>
          <p:spPr>
            <a:xfrm>
              <a:off x="3433751" y="3101185"/>
              <a:ext cx="12057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발굴</a:t>
              </a:r>
              <a:endParaRPr b="1" sz="800"/>
            </a:p>
          </p:txBody>
        </p:sp>
      </p:grpSp>
      <p:grpSp>
        <p:nvGrpSpPr>
          <p:cNvPr id="1158" name="Google Shape;1158;p23"/>
          <p:cNvGrpSpPr/>
          <p:nvPr/>
        </p:nvGrpSpPr>
        <p:grpSpPr>
          <a:xfrm>
            <a:off x="2030209" y="3539372"/>
            <a:ext cx="1266320" cy="2565245"/>
            <a:chOff x="2030209" y="3920372"/>
            <a:chExt cx="1266320" cy="2565245"/>
          </a:xfrm>
        </p:grpSpPr>
        <p:grpSp>
          <p:nvGrpSpPr>
            <p:cNvPr id="1159" name="Google Shape;1159;p23"/>
            <p:cNvGrpSpPr/>
            <p:nvPr/>
          </p:nvGrpSpPr>
          <p:grpSpPr>
            <a:xfrm>
              <a:off x="2030209" y="3920372"/>
              <a:ext cx="1264895" cy="449285"/>
              <a:chOff x="2030209" y="3920372"/>
              <a:chExt cx="1264895" cy="449285"/>
            </a:xfrm>
          </p:grpSpPr>
          <p:grpSp>
            <p:nvGrpSpPr>
              <p:cNvPr id="1160" name="Google Shape;1160;p23"/>
              <p:cNvGrpSpPr/>
              <p:nvPr/>
            </p:nvGrpSpPr>
            <p:grpSpPr>
              <a:xfrm>
                <a:off x="2138529" y="4173801"/>
                <a:ext cx="1156575" cy="195856"/>
                <a:chOff x="1692071" y="2544727"/>
                <a:chExt cx="1703100" cy="300900"/>
              </a:xfrm>
            </p:grpSpPr>
            <p:sp>
              <p:nvSpPr>
                <p:cNvPr id="1161" name="Google Shape;1161;p23"/>
                <p:cNvSpPr txBox="1"/>
                <p:nvPr/>
              </p:nvSpPr>
              <p:spPr>
                <a:xfrm>
                  <a:off x="1692071" y="2544727"/>
                  <a:ext cx="1703100" cy="3009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800"/>
                    <a:t>  업종 선택</a:t>
                  </a:r>
                  <a:endParaRPr b="1" sz="800"/>
                </a:p>
              </p:txBody>
            </p:sp>
            <p:sp>
              <p:nvSpPr>
                <p:cNvPr id="1162" name="Google Shape;1162;p23"/>
                <p:cNvSpPr/>
                <p:nvPr/>
              </p:nvSpPr>
              <p:spPr>
                <a:xfrm>
                  <a:off x="3222643" y="2668582"/>
                  <a:ext cx="82799" cy="69285"/>
                </a:xfrm>
                <a:prstGeom prst="flowChartMerge">
                  <a:avLst/>
                </a:prstGeom>
                <a:solidFill>
                  <a:srgbClr val="B7B7B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63" name="Google Shape;1163;p23"/>
              <p:cNvSpPr txBox="1"/>
              <p:nvPr/>
            </p:nvSpPr>
            <p:spPr>
              <a:xfrm>
                <a:off x="2030209" y="3920372"/>
                <a:ext cx="653100" cy="30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    1차 분류</a:t>
                </a:r>
                <a:endParaRPr b="1" sz="800"/>
              </a:p>
            </p:txBody>
          </p:sp>
        </p:grpSp>
        <p:sp>
          <p:nvSpPr>
            <p:cNvPr id="1164" name="Google Shape;1164;p23"/>
            <p:cNvSpPr txBox="1"/>
            <p:nvPr/>
          </p:nvSpPr>
          <p:spPr>
            <a:xfrm>
              <a:off x="2138529" y="4368871"/>
              <a:ext cx="11565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1"/>
                  </a:solidFill>
                </a:rPr>
                <a:t> </a:t>
              </a:r>
              <a:r>
                <a:rPr b="1" lang="ko" sz="800">
                  <a:solidFill>
                    <a:schemeClr val="dk1"/>
                  </a:solidFill>
                </a:rPr>
                <a:t>서비스업</a:t>
              </a:r>
              <a:endParaRPr b="1" sz="800"/>
            </a:p>
          </p:txBody>
        </p:sp>
        <p:sp>
          <p:nvSpPr>
            <p:cNvPr id="1165" name="Google Shape;1165;p23"/>
            <p:cNvSpPr txBox="1"/>
            <p:nvPr/>
          </p:nvSpPr>
          <p:spPr>
            <a:xfrm>
              <a:off x="2138529" y="4563941"/>
              <a:ext cx="11565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1"/>
                  </a:solidFill>
                </a:rPr>
                <a:t> </a:t>
              </a:r>
              <a:r>
                <a:rPr b="1" lang="ko" sz="800">
                  <a:solidFill>
                    <a:schemeClr val="dk1"/>
                  </a:solidFill>
                </a:rPr>
                <a:t>제조·화학 </a:t>
              </a:r>
              <a:endParaRPr b="1" sz="800"/>
            </a:p>
          </p:txBody>
        </p:sp>
        <p:sp>
          <p:nvSpPr>
            <p:cNvPr id="1166" name="Google Shape;1166;p23"/>
            <p:cNvSpPr txBox="1"/>
            <p:nvPr/>
          </p:nvSpPr>
          <p:spPr>
            <a:xfrm>
              <a:off x="2138529" y="4743165"/>
              <a:ext cx="11565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1"/>
                  </a:solidFill>
                </a:rPr>
                <a:t> </a:t>
              </a:r>
              <a:r>
                <a:rPr b="1" lang="ko" sz="800">
                  <a:solidFill>
                    <a:schemeClr val="dk1"/>
                  </a:solidFill>
                </a:rPr>
                <a:t>IT·웹·통신</a:t>
              </a:r>
              <a:endParaRPr b="1" sz="800"/>
            </a:p>
          </p:txBody>
        </p:sp>
        <p:sp>
          <p:nvSpPr>
            <p:cNvPr id="1167" name="Google Shape;1167;p23"/>
            <p:cNvSpPr txBox="1"/>
            <p:nvPr/>
          </p:nvSpPr>
          <p:spPr>
            <a:xfrm>
              <a:off x="2138529" y="4938235"/>
              <a:ext cx="11565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1"/>
                  </a:solidFill>
                </a:rPr>
                <a:t> </a:t>
              </a:r>
              <a:r>
                <a:rPr b="1" lang="ko" sz="800">
                  <a:solidFill>
                    <a:schemeClr val="dk1"/>
                  </a:solidFill>
                </a:rPr>
                <a:t>은행·금융업</a:t>
              </a:r>
              <a:endParaRPr b="1" sz="800"/>
            </a:p>
          </p:txBody>
        </p:sp>
        <p:sp>
          <p:nvSpPr>
            <p:cNvPr id="1168" name="Google Shape;1168;p23"/>
            <p:cNvSpPr txBox="1"/>
            <p:nvPr/>
          </p:nvSpPr>
          <p:spPr>
            <a:xfrm>
              <a:off x="2138529" y="5124165"/>
              <a:ext cx="11565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1"/>
                  </a:solidFill>
                </a:rPr>
                <a:t> </a:t>
              </a:r>
              <a:r>
                <a:rPr b="1" lang="ko" sz="800">
                  <a:solidFill>
                    <a:schemeClr val="dk1"/>
                  </a:solidFill>
                </a:rPr>
                <a:t>미디어·디자인</a:t>
              </a:r>
              <a:endParaRPr b="1" sz="800"/>
            </a:p>
          </p:txBody>
        </p:sp>
        <p:sp>
          <p:nvSpPr>
            <p:cNvPr id="1169" name="Google Shape;1169;p23"/>
            <p:cNvSpPr txBox="1"/>
            <p:nvPr/>
          </p:nvSpPr>
          <p:spPr>
            <a:xfrm>
              <a:off x="2140029" y="5312529"/>
              <a:ext cx="11565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1"/>
                  </a:solidFill>
                </a:rPr>
                <a:t> </a:t>
              </a:r>
              <a:r>
                <a:rPr b="1" lang="ko" sz="800">
                  <a:solidFill>
                    <a:schemeClr val="dk1"/>
                  </a:solidFill>
                </a:rPr>
                <a:t>교육업</a:t>
              </a:r>
              <a:endParaRPr b="1" sz="800"/>
            </a:p>
          </p:txBody>
        </p:sp>
        <p:sp>
          <p:nvSpPr>
            <p:cNvPr id="1170" name="Google Shape;1170;p23"/>
            <p:cNvSpPr txBox="1"/>
            <p:nvPr/>
          </p:nvSpPr>
          <p:spPr>
            <a:xfrm>
              <a:off x="2140029" y="5507600"/>
              <a:ext cx="11565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1"/>
                  </a:solidFill>
                </a:rPr>
                <a:t> </a:t>
              </a:r>
              <a:r>
                <a:rPr b="1" lang="ko" sz="800">
                  <a:solidFill>
                    <a:schemeClr val="dk1"/>
                  </a:solidFill>
                </a:rPr>
                <a:t>의료·제약·복지</a:t>
              </a:r>
              <a:endParaRPr b="1" sz="800"/>
            </a:p>
          </p:txBody>
        </p:sp>
        <p:sp>
          <p:nvSpPr>
            <p:cNvPr id="1171" name="Google Shape;1171;p23"/>
            <p:cNvSpPr txBox="1"/>
            <p:nvPr/>
          </p:nvSpPr>
          <p:spPr>
            <a:xfrm>
              <a:off x="2140029" y="5702670"/>
              <a:ext cx="11565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1"/>
                  </a:solidFill>
                </a:rPr>
                <a:t> </a:t>
              </a:r>
              <a:r>
                <a:rPr b="1" lang="ko" sz="800">
                  <a:solidFill>
                    <a:schemeClr val="dk1"/>
                  </a:solidFill>
                </a:rPr>
                <a:t>판매·유통</a:t>
              </a:r>
              <a:endParaRPr b="1" sz="800"/>
            </a:p>
          </p:txBody>
        </p:sp>
        <p:sp>
          <p:nvSpPr>
            <p:cNvPr id="1172" name="Google Shape;1172;p23"/>
            <p:cNvSpPr txBox="1"/>
            <p:nvPr/>
          </p:nvSpPr>
          <p:spPr>
            <a:xfrm>
              <a:off x="2140029" y="5897740"/>
              <a:ext cx="11565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1"/>
                  </a:solidFill>
                </a:rPr>
                <a:t> </a:t>
              </a:r>
              <a:r>
                <a:rPr b="1" lang="ko" sz="800">
                  <a:solidFill>
                    <a:schemeClr val="dk1"/>
                  </a:solidFill>
                </a:rPr>
                <a:t>건설업 </a:t>
              </a:r>
              <a:endParaRPr b="1" sz="800">
                <a:solidFill>
                  <a:schemeClr val="dk1"/>
                </a:solidFill>
              </a:endParaRPr>
            </a:p>
          </p:txBody>
        </p:sp>
        <p:sp>
          <p:nvSpPr>
            <p:cNvPr id="1173" name="Google Shape;1173;p23"/>
            <p:cNvSpPr txBox="1"/>
            <p:nvPr/>
          </p:nvSpPr>
          <p:spPr>
            <a:xfrm>
              <a:off x="2140029" y="6090376"/>
              <a:ext cx="11565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1"/>
                  </a:solidFill>
                </a:rPr>
                <a:t> </a:t>
              </a:r>
              <a:r>
                <a:rPr b="1" lang="ko" sz="800">
                  <a:solidFill>
                    <a:schemeClr val="dk1"/>
                  </a:solidFill>
                </a:rPr>
                <a:t>기관·협회</a:t>
              </a:r>
              <a:endParaRPr b="1" sz="800">
                <a:solidFill>
                  <a:schemeClr val="dk1"/>
                </a:solidFill>
              </a:endParaRPr>
            </a:p>
          </p:txBody>
        </p:sp>
        <p:sp>
          <p:nvSpPr>
            <p:cNvPr id="1174" name="Google Shape;1174;p23"/>
            <p:cNvSpPr txBox="1"/>
            <p:nvPr/>
          </p:nvSpPr>
          <p:spPr>
            <a:xfrm>
              <a:off x="2140029" y="6289717"/>
              <a:ext cx="1156500" cy="19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1"/>
                  </a:solidFill>
                </a:rPr>
                <a:t> </a:t>
              </a:r>
              <a:r>
                <a:rPr b="1" lang="ko" sz="800">
                  <a:solidFill>
                    <a:schemeClr val="dk1"/>
                  </a:solidFill>
                </a:rPr>
                <a:t>기타</a:t>
              </a:r>
              <a:endParaRPr b="1" sz="800">
                <a:solidFill>
                  <a:schemeClr val="dk1"/>
                </a:solidFill>
              </a:endParaRPr>
            </a:p>
          </p:txBody>
        </p:sp>
      </p:grpSp>
      <p:sp>
        <p:nvSpPr>
          <p:cNvPr id="1175" name="Google Shape;1175;p23"/>
          <p:cNvSpPr txBox="1"/>
          <p:nvPr/>
        </p:nvSpPr>
        <p:spPr>
          <a:xfrm>
            <a:off x="3558434" y="3539372"/>
            <a:ext cx="65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   2차 분류</a:t>
            </a:r>
            <a:endParaRPr b="1" sz="800"/>
          </a:p>
        </p:txBody>
      </p:sp>
      <p:sp>
        <p:nvSpPr>
          <p:cNvPr id="1176" name="Google Shape;1176;p23"/>
          <p:cNvSpPr txBox="1"/>
          <p:nvPr/>
        </p:nvSpPr>
        <p:spPr>
          <a:xfrm>
            <a:off x="3433929" y="3792801"/>
            <a:ext cx="1156500" cy="19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 업종 선택</a:t>
            </a:r>
            <a:endParaRPr b="1" sz="800"/>
          </a:p>
        </p:txBody>
      </p:sp>
      <p:sp>
        <p:nvSpPr>
          <p:cNvPr id="1177" name="Google Shape;1177;p23"/>
          <p:cNvSpPr/>
          <p:nvPr/>
        </p:nvSpPr>
        <p:spPr>
          <a:xfrm>
            <a:off x="4397141" y="3873419"/>
            <a:ext cx="56229" cy="45098"/>
          </a:xfrm>
          <a:prstGeom prst="flowChartMerg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23"/>
          <p:cNvSpPr txBox="1"/>
          <p:nvPr/>
        </p:nvSpPr>
        <p:spPr>
          <a:xfrm>
            <a:off x="3363876" y="3729984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1179" name="Google Shape;1179;p23"/>
          <p:cNvGrpSpPr/>
          <p:nvPr/>
        </p:nvGrpSpPr>
        <p:grpSpPr>
          <a:xfrm>
            <a:off x="177326" y="1224246"/>
            <a:ext cx="795000" cy="1222766"/>
            <a:chOff x="177326" y="1224246"/>
            <a:chExt cx="795000" cy="1222766"/>
          </a:xfrm>
        </p:grpSpPr>
        <p:sp>
          <p:nvSpPr>
            <p:cNvPr id="1180" name="Google Shape;1180;p23"/>
            <p:cNvSpPr txBox="1"/>
            <p:nvPr/>
          </p:nvSpPr>
          <p:spPr>
            <a:xfrm>
              <a:off x="177326" y="1457655"/>
              <a:ext cx="795000" cy="214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1" name="Google Shape;1181;p23"/>
            <p:cNvGrpSpPr/>
            <p:nvPr/>
          </p:nvGrpSpPr>
          <p:grpSpPr>
            <a:xfrm>
              <a:off x="400827" y="1224246"/>
              <a:ext cx="501708" cy="1222766"/>
              <a:chOff x="361218" y="1335150"/>
              <a:chExt cx="838135" cy="1529987"/>
            </a:xfrm>
          </p:grpSpPr>
          <p:sp>
            <p:nvSpPr>
              <p:cNvPr id="1182" name="Google Shape;1182;p23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1183" name="Google Shape;1183;p23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1184" name="Google Shape;1184;p23"/>
              <p:cNvSpPr txBox="1"/>
              <p:nvPr/>
            </p:nvSpPr>
            <p:spPr>
              <a:xfrm>
                <a:off x="368552" y="1959505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1185" name="Google Shape;1185;p23"/>
              <p:cNvSpPr txBox="1"/>
              <p:nvPr/>
            </p:nvSpPr>
            <p:spPr>
              <a:xfrm>
                <a:off x="383353" y="230104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1186" name="Google Shape;1186;p23"/>
              <p:cNvSpPr txBox="1"/>
              <p:nvPr/>
            </p:nvSpPr>
            <p:spPr>
              <a:xfrm>
                <a:off x="383353" y="2650937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1" name="Google Shape;1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24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93" name="Google Shape;1193;p24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{90EF7C93-0DE1-45B2-AF7B-91D8EF95DCEA}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고객사 - 고객사 수정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1194" name="Google Shape;1194;p24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고객사 </a:t>
            </a:r>
            <a:endParaRPr b="1" sz="1000"/>
          </a:p>
        </p:txBody>
      </p:sp>
      <p:sp>
        <p:nvSpPr>
          <p:cNvPr id="1195" name="Google Shape;1195;p24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196" name="Google Shape;1196;p24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고객사 수정 </a:t>
            </a:r>
            <a:endParaRPr b="1" sz="1000"/>
          </a:p>
        </p:txBody>
      </p:sp>
      <p:sp>
        <p:nvSpPr>
          <p:cNvPr id="1197" name="Google Shape;1197;p24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198" name="Google Shape;1198;p24"/>
          <p:cNvSpPr txBox="1"/>
          <p:nvPr/>
        </p:nvSpPr>
        <p:spPr>
          <a:xfrm>
            <a:off x="177326" y="1457655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24"/>
          <p:cNvSpPr/>
          <p:nvPr/>
        </p:nvSpPr>
        <p:spPr>
          <a:xfrm>
            <a:off x="1120225" y="1118975"/>
            <a:ext cx="5173200" cy="667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24"/>
          <p:cNvSpPr txBox="1"/>
          <p:nvPr/>
        </p:nvSpPr>
        <p:spPr>
          <a:xfrm>
            <a:off x="1257725" y="1245474"/>
            <a:ext cx="653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필수 정보</a:t>
            </a:r>
            <a:endParaRPr b="1" sz="400"/>
          </a:p>
        </p:txBody>
      </p:sp>
      <p:sp>
        <p:nvSpPr>
          <p:cNvPr id="1201" name="Google Shape;1201;p24"/>
          <p:cNvSpPr txBox="1"/>
          <p:nvPr/>
        </p:nvSpPr>
        <p:spPr>
          <a:xfrm>
            <a:off x="2140825" y="1523700"/>
            <a:ext cx="2508900" cy="19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999999"/>
                </a:solidFill>
              </a:rPr>
              <a:t>   </a:t>
            </a:r>
            <a:r>
              <a:rPr b="1" lang="ko" sz="800">
                <a:solidFill>
                  <a:srgbClr val="999999"/>
                </a:solidFill>
              </a:rPr>
              <a:t>고객사명을 입력세요 </a:t>
            </a:r>
            <a:endParaRPr b="1" sz="800">
              <a:solidFill>
                <a:srgbClr val="999999"/>
              </a:solidFill>
            </a:endParaRPr>
          </a:p>
        </p:txBody>
      </p:sp>
      <p:sp>
        <p:nvSpPr>
          <p:cNvPr id="1202" name="Google Shape;1202;p24"/>
          <p:cNvSpPr txBox="1"/>
          <p:nvPr/>
        </p:nvSpPr>
        <p:spPr>
          <a:xfrm>
            <a:off x="2131747" y="1677557"/>
            <a:ext cx="65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카테고리</a:t>
            </a:r>
            <a:endParaRPr b="1" sz="800"/>
          </a:p>
        </p:txBody>
      </p:sp>
      <p:sp>
        <p:nvSpPr>
          <p:cNvPr id="1203" name="Google Shape;1203;p24"/>
          <p:cNvSpPr txBox="1"/>
          <p:nvPr/>
        </p:nvSpPr>
        <p:spPr>
          <a:xfrm>
            <a:off x="2557436" y="1772889"/>
            <a:ext cx="1410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grpSp>
        <p:nvGrpSpPr>
          <p:cNvPr id="1204" name="Google Shape;1204;p24"/>
          <p:cNvGrpSpPr/>
          <p:nvPr/>
        </p:nvGrpSpPr>
        <p:grpSpPr>
          <a:xfrm>
            <a:off x="2043359" y="1267835"/>
            <a:ext cx="672671" cy="300900"/>
            <a:chOff x="2153426" y="1308757"/>
            <a:chExt cx="672671" cy="300900"/>
          </a:xfrm>
        </p:grpSpPr>
        <p:sp>
          <p:nvSpPr>
            <p:cNvPr id="1205" name="Google Shape;1205;p24"/>
            <p:cNvSpPr txBox="1"/>
            <p:nvPr/>
          </p:nvSpPr>
          <p:spPr>
            <a:xfrm>
              <a:off x="2153426" y="1308757"/>
              <a:ext cx="653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고객사명</a:t>
              </a:r>
              <a:endParaRPr b="1" sz="800"/>
            </a:p>
          </p:txBody>
        </p:sp>
        <p:sp>
          <p:nvSpPr>
            <p:cNvPr id="1206" name="Google Shape;1206;p24"/>
            <p:cNvSpPr txBox="1"/>
            <p:nvPr/>
          </p:nvSpPr>
          <p:spPr>
            <a:xfrm>
              <a:off x="2685097" y="1397033"/>
              <a:ext cx="141000" cy="1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rgbClr val="FF0000"/>
                  </a:solidFill>
                </a:rPr>
                <a:t>*</a:t>
              </a:r>
              <a:endParaRPr sz="1300">
                <a:solidFill>
                  <a:srgbClr val="FF0000"/>
                </a:solidFill>
              </a:endParaRPr>
            </a:p>
          </p:txBody>
        </p:sp>
      </p:grpSp>
      <p:sp>
        <p:nvSpPr>
          <p:cNvPr id="1207" name="Google Shape;1207;p24"/>
          <p:cNvSpPr txBox="1"/>
          <p:nvPr/>
        </p:nvSpPr>
        <p:spPr>
          <a:xfrm>
            <a:off x="1098401" y="732375"/>
            <a:ext cx="855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고객사 등록</a:t>
            </a:r>
            <a:endParaRPr b="1" sz="600"/>
          </a:p>
        </p:txBody>
      </p:sp>
      <p:sp>
        <p:nvSpPr>
          <p:cNvPr id="1208" name="Google Shape;1208;p24"/>
          <p:cNvSpPr txBox="1"/>
          <p:nvPr/>
        </p:nvSpPr>
        <p:spPr>
          <a:xfrm>
            <a:off x="1736830" y="1301077"/>
            <a:ext cx="1410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grpSp>
        <p:nvGrpSpPr>
          <p:cNvPr id="1209" name="Google Shape;1209;p24"/>
          <p:cNvGrpSpPr/>
          <p:nvPr/>
        </p:nvGrpSpPr>
        <p:grpSpPr>
          <a:xfrm>
            <a:off x="2138441" y="1930775"/>
            <a:ext cx="1139544" cy="195856"/>
            <a:chOff x="1692071" y="2544727"/>
            <a:chExt cx="1703100" cy="300900"/>
          </a:xfrm>
        </p:grpSpPr>
        <p:sp>
          <p:nvSpPr>
            <p:cNvPr id="1210" name="Google Shape;1210;p24"/>
            <p:cNvSpPr txBox="1"/>
            <p:nvPr/>
          </p:nvSpPr>
          <p:spPr>
            <a:xfrm>
              <a:off x="1692071" y="2544727"/>
              <a:ext cx="1703100" cy="30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선택</a:t>
              </a:r>
              <a:endParaRPr b="1" sz="800"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3222643" y="2668582"/>
              <a:ext cx="82799" cy="69285"/>
            </a:xfrm>
            <a:prstGeom prst="flowChartMerg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2" name="Google Shape;1212;p24"/>
          <p:cNvGrpSpPr/>
          <p:nvPr/>
        </p:nvGrpSpPr>
        <p:grpSpPr>
          <a:xfrm>
            <a:off x="4957751" y="1930775"/>
            <a:ext cx="1205795" cy="195856"/>
            <a:chOff x="1692071" y="2544727"/>
            <a:chExt cx="1703100" cy="300900"/>
          </a:xfrm>
        </p:grpSpPr>
        <p:sp>
          <p:nvSpPr>
            <p:cNvPr id="1213" name="Google Shape;1213;p24"/>
            <p:cNvSpPr txBox="1"/>
            <p:nvPr/>
          </p:nvSpPr>
          <p:spPr>
            <a:xfrm>
              <a:off x="1692071" y="2544727"/>
              <a:ext cx="1703100" cy="30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TM</a:t>
              </a:r>
              <a:endParaRPr b="1" sz="800"/>
            </a:p>
          </p:txBody>
        </p:sp>
        <p:sp>
          <p:nvSpPr>
            <p:cNvPr id="1214" name="Google Shape;1214;p24"/>
            <p:cNvSpPr/>
            <p:nvPr/>
          </p:nvSpPr>
          <p:spPr>
            <a:xfrm>
              <a:off x="3222643" y="2668582"/>
              <a:ext cx="82799" cy="69285"/>
            </a:xfrm>
            <a:prstGeom prst="flowChartMerg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5" name="Google Shape;1215;p24"/>
          <p:cNvSpPr txBox="1"/>
          <p:nvPr/>
        </p:nvSpPr>
        <p:spPr>
          <a:xfrm>
            <a:off x="4951147" y="1677557"/>
            <a:ext cx="65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인입경로</a:t>
            </a:r>
            <a:endParaRPr b="1" sz="800"/>
          </a:p>
        </p:txBody>
      </p:sp>
      <p:grpSp>
        <p:nvGrpSpPr>
          <p:cNvPr id="1216" name="Google Shape;1216;p24"/>
          <p:cNvGrpSpPr/>
          <p:nvPr/>
        </p:nvGrpSpPr>
        <p:grpSpPr>
          <a:xfrm>
            <a:off x="2140819" y="2826716"/>
            <a:ext cx="3482531" cy="840707"/>
            <a:chOff x="2140819" y="3588716"/>
            <a:chExt cx="3482531" cy="840707"/>
          </a:xfrm>
        </p:grpSpPr>
        <p:sp>
          <p:nvSpPr>
            <p:cNvPr id="1217" name="Google Shape;1217;p24"/>
            <p:cNvSpPr txBox="1"/>
            <p:nvPr/>
          </p:nvSpPr>
          <p:spPr>
            <a:xfrm>
              <a:off x="2146650" y="3793300"/>
              <a:ext cx="15717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함현승</a:t>
              </a:r>
              <a:endParaRPr b="1" sz="1000"/>
            </a:p>
          </p:txBody>
        </p:sp>
        <p:sp>
          <p:nvSpPr>
            <p:cNvPr id="1218" name="Google Shape;1218;p24"/>
            <p:cNvSpPr txBox="1"/>
            <p:nvPr/>
          </p:nvSpPr>
          <p:spPr>
            <a:xfrm>
              <a:off x="2140819" y="3588716"/>
              <a:ext cx="653100" cy="1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대표자명</a:t>
              </a:r>
              <a:endParaRPr b="1" sz="800"/>
            </a:p>
          </p:txBody>
        </p:sp>
        <p:sp>
          <p:nvSpPr>
            <p:cNvPr id="1219" name="Google Shape;1219;p24"/>
            <p:cNvSpPr txBox="1"/>
            <p:nvPr/>
          </p:nvSpPr>
          <p:spPr>
            <a:xfrm>
              <a:off x="4051650" y="3793300"/>
              <a:ext cx="15717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010-1111-1111</a:t>
              </a:r>
              <a:endParaRPr b="1" sz="1000"/>
            </a:p>
          </p:txBody>
        </p:sp>
        <p:sp>
          <p:nvSpPr>
            <p:cNvPr id="1220" name="Google Shape;1220;p24"/>
            <p:cNvSpPr txBox="1"/>
            <p:nvPr/>
          </p:nvSpPr>
          <p:spPr>
            <a:xfrm>
              <a:off x="4051650" y="4215222"/>
              <a:ext cx="15717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010-8833-3546</a:t>
              </a:r>
              <a:endParaRPr b="1" sz="1000"/>
            </a:p>
          </p:txBody>
        </p:sp>
        <p:sp>
          <p:nvSpPr>
            <p:cNvPr id="1221" name="Google Shape;1221;p24"/>
            <p:cNvSpPr txBox="1"/>
            <p:nvPr/>
          </p:nvSpPr>
          <p:spPr>
            <a:xfrm>
              <a:off x="2146650" y="4215222"/>
              <a:ext cx="15717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김길동</a:t>
              </a:r>
              <a:endParaRPr b="1" sz="1000"/>
            </a:p>
          </p:txBody>
        </p:sp>
        <p:sp>
          <p:nvSpPr>
            <p:cNvPr id="1222" name="Google Shape;1222;p24"/>
            <p:cNvSpPr txBox="1"/>
            <p:nvPr/>
          </p:nvSpPr>
          <p:spPr>
            <a:xfrm>
              <a:off x="2140819" y="4031805"/>
              <a:ext cx="653100" cy="1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담당자명</a:t>
              </a:r>
              <a:endParaRPr b="1" sz="800"/>
            </a:p>
          </p:txBody>
        </p:sp>
        <p:sp>
          <p:nvSpPr>
            <p:cNvPr id="1223" name="Google Shape;1223;p24"/>
            <p:cNvSpPr txBox="1"/>
            <p:nvPr/>
          </p:nvSpPr>
          <p:spPr>
            <a:xfrm>
              <a:off x="4045826" y="4031800"/>
              <a:ext cx="759300" cy="1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담당자 연락처</a:t>
              </a:r>
              <a:endParaRPr b="1" sz="800"/>
            </a:p>
          </p:txBody>
        </p:sp>
        <p:sp>
          <p:nvSpPr>
            <p:cNvPr id="1224" name="Google Shape;1224;p24"/>
            <p:cNvSpPr txBox="1"/>
            <p:nvPr/>
          </p:nvSpPr>
          <p:spPr>
            <a:xfrm>
              <a:off x="4045826" y="3608475"/>
              <a:ext cx="795000" cy="1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대표자 연락처</a:t>
              </a:r>
              <a:endParaRPr b="1" sz="800"/>
            </a:p>
          </p:txBody>
        </p:sp>
      </p:grpSp>
      <p:sp>
        <p:nvSpPr>
          <p:cNvPr id="1225" name="Google Shape;1225;p24"/>
          <p:cNvSpPr txBox="1"/>
          <p:nvPr/>
        </p:nvSpPr>
        <p:spPr>
          <a:xfrm>
            <a:off x="5376836" y="1772889"/>
            <a:ext cx="1410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226" name="Google Shape;1226;p24"/>
          <p:cNvSpPr txBox="1"/>
          <p:nvPr/>
        </p:nvSpPr>
        <p:spPr>
          <a:xfrm>
            <a:off x="2140825" y="2343550"/>
            <a:ext cx="1634100" cy="19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999999"/>
                </a:solidFill>
              </a:rPr>
              <a:t>   </a:t>
            </a:r>
            <a:endParaRPr b="1" sz="800">
              <a:solidFill>
                <a:srgbClr val="999999"/>
              </a:solidFill>
            </a:endParaRPr>
          </a:p>
        </p:txBody>
      </p:sp>
      <p:sp>
        <p:nvSpPr>
          <p:cNvPr id="1227" name="Google Shape;1227;p24"/>
          <p:cNvSpPr txBox="1"/>
          <p:nvPr/>
        </p:nvSpPr>
        <p:spPr>
          <a:xfrm>
            <a:off x="2043359" y="2106035"/>
            <a:ext cx="65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  담당자</a:t>
            </a:r>
            <a:endParaRPr b="1" sz="800"/>
          </a:p>
        </p:txBody>
      </p:sp>
      <p:grpSp>
        <p:nvGrpSpPr>
          <p:cNvPr id="1228" name="Google Shape;1228;p24"/>
          <p:cNvGrpSpPr/>
          <p:nvPr/>
        </p:nvGrpSpPr>
        <p:grpSpPr>
          <a:xfrm>
            <a:off x="3085448" y="4569661"/>
            <a:ext cx="904500" cy="451715"/>
            <a:chOff x="2140825" y="4544435"/>
            <a:chExt cx="904500" cy="451715"/>
          </a:xfrm>
        </p:grpSpPr>
        <p:sp>
          <p:nvSpPr>
            <p:cNvPr id="1229" name="Google Shape;1229;p24"/>
            <p:cNvSpPr txBox="1"/>
            <p:nvPr/>
          </p:nvSpPr>
          <p:spPr>
            <a:xfrm>
              <a:off x="2140825" y="4781950"/>
              <a:ext cx="9045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	  1</a:t>
              </a:r>
              <a:r>
                <a:rPr b="1" lang="ko" sz="800"/>
                <a:t>0</a:t>
              </a:r>
              <a:r>
                <a:rPr b="1" lang="ko" sz="800"/>
                <a:t> 인</a:t>
              </a:r>
              <a:endParaRPr b="1" sz="1000"/>
            </a:p>
          </p:txBody>
        </p:sp>
        <p:sp>
          <p:nvSpPr>
            <p:cNvPr id="1230" name="Google Shape;1230;p24"/>
            <p:cNvSpPr txBox="1"/>
            <p:nvPr/>
          </p:nvSpPr>
          <p:spPr>
            <a:xfrm>
              <a:off x="2141858" y="4544435"/>
              <a:ext cx="653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사원 수</a:t>
              </a:r>
              <a:endParaRPr b="1" sz="800"/>
            </a:p>
          </p:txBody>
        </p:sp>
      </p:grpSp>
      <p:grpSp>
        <p:nvGrpSpPr>
          <p:cNvPr id="1231" name="Google Shape;1231;p24"/>
          <p:cNvGrpSpPr/>
          <p:nvPr/>
        </p:nvGrpSpPr>
        <p:grpSpPr>
          <a:xfrm>
            <a:off x="5030259" y="4568347"/>
            <a:ext cx="1060766" cy="451715"/>
            <a:chOff x="2043359" y="4544435"/>
            <a:chExt cx="1060766" cy="451715"/>
          </a:xfrm>
        </p:grpSpPr>
        <p:sp>
          <p:nvSpPr>
            <p:cNvPr id="1232" name="Google Shape;1232;p24"/>
            <p:cNvSpPr txBox="1"/>
            <p:nvPr/>
          </p:nvSpPr>
          <p:spPr>
            <a:xfrm>
              <a:off x="2140825" y="4781950"/>
              <a:ext cx="9633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                     5000</a:t>
              </a:r>
              <a:endParaRPr b="1" sz="1000"/>
            </a:p>
          </p:txBody>
        </p:sp>
        <p:sp>
          <p:nvSpPr>
            <p:cNvPr id="1233" name="Google Shape;1233;p24"/>
            <p:cNvSpPr txBox="1"/>
            <p:nvPr/>
          </p:nvSpPr>
          <p:spPr>
            <a:xfrm>
              <a:off x="2043359" y="4544435"/>
              <a:ext cx="653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 자본금</a:t>
              </a:r>
              <a:endParaRPr b="1" sz="800"/>
            </a:p>
          </p:txBody>
        </p:sp>
      </p:grpSp>
      <p:sp>
        <p:nvSpPr>
          <p:cNvPr id="1234" name="Google Shape;1234;p24"/>
          <p:cNvSpPr txBox="1"/>
          <p:nvPr/>
        </p:nvSpPr>
        <p:spPr>
          <a:xfrm>
            <a:off x="1257725" y="2826722"/>
            <a:ext cx="653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연락처</a:t>
            </a:r>
            <a:endParaRPr b="1" sz="400"/>
          </a:p>
        </p:txBody>
      </p:sp>
      <p:sp>
        <p:nvSpPr>
          <p:cNvPr id="1235" name="Google Shape;1235;p24"/>
          <p:cNvSpPr txBox="1"/>
          <p:nvPr/>
        </p:nvSpPr>
        <p:spPr>
          <a:xfrm>
            <a:off x="1257725" y="3836274"/>
            <a:ext cx="653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업종</a:t>
            </a:r>
            <a:endParaRPr b="1" sz="400"/>
          </a:p>
        </p:txBody>
      </p:sp>
      <p:sp>
        <p:nvSpPr>
          <p:cNvPr id="1236" name="Google Shape;1236;p24"/>
          <p:cNvSpPr txBox="1"/>
          <p:nvPr/>
        </p:nvSpPr>
        <p:spPr>
          <a:xfrm>
            <a:off x="1257725" y="4544424"/>
            <a:ext cx="653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기업규모</a:t>
            </a:r>
            <a:endParaRPr b="1" sz="400"/>
          </a:p>
        </p:txBody>
      </p:sp>
      <p:sp>
        <p:nvSpPr>
          <p:cNvPr id="1237" name="Google Shape;1237;p24"/>
          <p:cNvSpPr txBox="1"/>
          <p:nvPr/>
        </p:nvSpPr>
        <p:spPr>
          <a:xfrm>
            <a:off x="1257725" y="5741274"/>
            <a:ext cx="653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세부정보</a:t>
            </a:r>
            <a:endParaRPr b="1" sz="400"/>
          </a:p>
        </p:txBody>
      </p:sp>
      <p:grpSp>
        <p:nvGrpSpPr>
          <p:cNvPr id="1238" name="Google Shape;1238;p24"/>
          <p:cNvGrpSpPr/>
          <p:nvPr/>
        </p:nvGrpSpPr>
        <p:grpSpPr>
          <a:xfrm>
            <a:off x="2149191" y="5746340"/>
            <a:ext cx="1749595" cy="431482"/>
            <a:chOff x="1692071" y="2884550"/>
            <a:chExt cx="1703100" cy="550289"/>
          </a:xfrm>
        </p:grpSpPr>
        <p:sp>
          <p:nvSpPr>
            <p:cNvPr id="1239" name="Google Shape;1239;p24"/>
            <p:cNvSpPr txBox="1"/>
            <p:nvPr/>
          </p:nvSpPr>
          <p:spPr>
            <a:xfrm>
              <a:off x="1692071" y="3133939"/>
              <a:ext cx="1703100" cy="30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 2014-04-10</a:t>
              </a:r>
              <a:endParaRPr b="1" sz="800"/>
            </a:p>
          </p:txBody>
        </p:sp>
        <p:sp>
          <p:nvSpPr>
            <p:cNvPr id="1240" name="Google Shape;1240;p24"/>
            <p:cNvSpPr txBox="1"/>
            <p:nvPr/>
          </p:nvSpPr>
          <p:spPr>
            <a:xfrm>
              <a:off x="1692075" y="2884550"/>
              <a:ext cx="5049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창립일</a:t>
              </a:r>
              <a:endParaRPr b="1" sz="800"/>
            </a:p>
          </p:txBody>
        </p:sp>
      </p:grpSp>
      <p:grpSp>
        <p:nvGrpSpPr>
          <p:cNvPr id="1241" name="Google Shape;1241;p24"/>
          <p:cNvGrpSpPr/>
          <p:nvPr/>
        </p:nvGrpSpPr>
        <p:grpSpPr>
          <a:xfrm>
            <a:off x="4341148" y="5746346"/>
            <a:ext cx="1749595" cy="431484"/>
            <a:chOff x="1692075" y="2884558"/>
            <a:chExt cx="1703100" cy="550292"/>
          </a:xfrm>
        </p:grpSpPr>
        <p:sp>
          <p:nvSpPr>
            <p:cNvPr id="1242" name="Google Shape;1242;p24"/>
            <p:cNvSpPr txBox="1"/>
            <p:nvPr/>
          </p:nvSpPr>
          <p:spPr>
            <a:xfrm>
              <a:off x="1692075" y="3133950"/>
              <a:ext cx="1703100" cy="30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999999"/>
                  </a:solidFill>
                </a:rPr>
                <a:t>   XXX-XX-XXXXX</a:t>
              </a:r>
              <a:endParaRPr b="1" sz="800">
                <a:solidFill>
                  <a:srgbClr val="999999"/>
                </a:solidFill>
              </a:endParaRPr>
            </a:p>
          </p:txBody>
        </p:sp>
        <p:sp>
          <p:nvSpPr>
            <p:cNvPr id="1243" name="Google Shape;1243;p24"/>
            <p:cNvSpPr txBox="1"/>
            <p:nvPr/>
          </p:nvSpPr>
          <p:spPr>
            <a:xfrm>
              <a:off x="1692075" y="2884558"/>
              <a:ext cx="7374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사업자등록번호 </a:t>
              </a:r>
              <a:endParaRPr b="1" sz="800"/>
            </a:p>
          </p:txBody>
        </p:sp>
      </p:grpSp>
      <p:grpSp>
        <p:nvGrpSpPr>
          <p:cNvPr id="1244" name="Google Shape;1244;p24"/>
          <p:cNvGrpSpPr/>
          <p:nvPr/>
        </p:nvGrpSpPr>
        <p:grpSpPr>
          <a:xfrm>
            <a:off x="2149194" y="6169846"/>
            <a:ext cx="3959935" cy="431485"/>
            <a:chOff x="1692070" y="2884547"/>
            <a:chExt cx="3854701" cy="550293"/>
          </a:xfrm>
        </p:grpSpPr>
        <p:sp>
          <p:nvSpPr>
            <p:cNvPr id="1245" name="Google Shape;1245;p24"/>
            <p:cNvSpPr txBox="1"/>
            <p:nvPr/>
          </p:nvSpPr>
          <p:spPr>
            <a:xfrm>
              <a:off x="1692071" y="3133940"/>
              <a:ext cx="3854700" cy="30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 주소 검색</a:t>
              </a:r>
              <a:endParaRPr b="1" sz="800"/>
            </a:p>
          </p:txBody>
        </p:sp>
        <p:sp>
          <p:nvSpPr>
            <p:cNvPr id="1246" name="Google Shape;1246;p24"/>
            <p:cNvSpPr txBox="1"/>
            <p:nvPr/>
          </p:nvSpPr>
          <p:spPr>
            <a:xfrm>
              <a:off x="1692070" y="2884547"/>
              <a:ext cx="6420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사업지 주소 </a:t>
              </a:r>
              <a:endParaRPr b="1" sz="800"/>
            </a:p>
          </p:txBody>
        </p:sp>
      </p:grpSp>
      <p:sp>
        <p:nvSpPr>
          <p:cNvPr id="1247" name="Google Shape;1247;p24"/>
          <p:cNvSpPr txBox="1"/>
          <p:nvPr/>
        </p:nvSpPr>
        <p:spPr>
          <a:xfrm>
            <a:off x="2149275" y="6658774"/>
            <a:ext cx="1749600" cy="23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  상세 주소</a:t>
            </a:r>
            <a:endParaRPr b="1" sz="800"/>
          </a:p>
        </p:txBody>
      </p:sp>
      <p:sp>
        <p:nvSpPr>
          <p:cNvPr id="1248" name="Google Shape;1248;p24"/>
          <p:cNvSpPr txBox="1"/>
          <p:nvPr/>
        </p:nvSpPr>
        <p:spPr>
          <a:xfrm>
            <a:off x="2156110" y="6944508"/>
            <a:ext cx="11580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기업인증 현황</a:t>
            </a:r>
            <a:endParaRPr b="1" sz="800"/>
          </a:p>
        </p:txBody>
      </p:sp>
      <p:sp>
        <p:nvSpPr>
          <p:cNvPr id="1249" name="Google Shape;1249;p24"/>
          <p:cNvSpPr txBox="1"/>
          <p:nvPr/>
        </p:nvSpPr>
        <p:spPr>
          <a:xfrm>
            <a:off x="2326724" y="7163425"/>
            <a:ext cx="7185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기업부설연구소</a:t>
            </a:r>
            <a:endParaRPr b="1" sz="800"/>
          </a:p>
        </p:txBody>
      </p:sp>
      <p:sp>
        <p:nvSpPr>
          <p:cNvPr id="1250" name="Google Shape;1250;p24"/>
          <p:cNvSpPr txBox="1"/>
          <p:nvPr/>
        </p:nvSpPr>
        <p:spPr>
          <a:xfrm>
            <a:off x="5365432" y="7225854"/>
            <a:ext cx="757500" cy="235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저장하기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1251" name="Google Shape;1251;p24"/>
          <p:cNvSpPr txBox="1"/>
          <p:nvPr/>
        </p:nvSpPr>
        <p:spPr>
          <a:xfrm>
            <a:off x="3264057" y="7163428"/>
            <a:ext cx="6597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벤처기업</a:t>
            </a:r>
            <a:endParaRPr b="1" sz="800"/>
          </a:p>
        </p:txBody>
      </p:sp>
      <p:sp>
        <p:nvSpPr>
          <p:cNvPr id="1252" name="Google Shape;1252;p24"/>
          <p:cNvSpPr txBox="1"/>
          <p:nvPr/>
        </p:nvSpPr>
        <p:spPr>
          <a:xfrm rot="-2447387">
            <a:off x="2964072" y="6608469"/>
            <a:ext cx="257162" cy="2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ㄴ</a:t>
            </a:r>
            <a:endParaRPr b="1" sz="800">
              <a:solidFill>
                <a:srgbClr val="FFFFFF"/>
              </a:solidFill>
            </a:endParaRPr>
          </a:p>
        </p:txBody>
      </p:sp>
      <p:pic>
        <p:nvPicPr>
          <p:cNvPr id="1253" name="Google Shape;1253;p24"/>
          <p:cNvPicPr preferRelativeResize="0"/>
          <p:nvPr/>
        </p:nvPicPr>
        <p:blipFill rotWithShape="1">
          <a:blip r:embed="rId4">
            <a:alphaModFix/>
          </a:blip>
          <a:srcRect b="17080" l="12573" r="8642" t="27750"/>
          <a:stretch/>
        </p:blipFill>
        <p:spPr>
          <a:xfrm>
            <a:off x="5824293" y="6005532"/>
            <a:ext cx="172635" cy="10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24"/>
          <p:cNvSpPr txBox="1"/>
          <p:nvPr/>
        </p:nvSpPr>
        <p:spPr>
          <a:xfrm>
            <a:off x="3129126" y="7210973"/>
            <a:ext cx="131100" cy="1368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255" name="Google Shape;1255;p24"/>
          <p:cNvSpPr txBox="1"/>
          <p:nvPr/>
        </p:nvSpPr>
        <p:spPr>
          <a:xfrm>
            <a:off x="2138526" y="7210973"/>
            <a:ext cx="131100" cy="13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256" name="Google Shape;1256;p24"/>
          <p:cNvSpPr txBox="1"/>
          <p:nvPr/>
        </p:nvSpPr>
        <p:spPr>
          <a:xfrm rot="-2909173">
            <a:off x="3042511" y="7120970"/>
            <a:ext cx="286059" cy="2773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ㄴ</a:t>
            </a:r>
            <a:endParaRPr b="1" sz="300">
              <a:solidFill>
                <a:srgbClr val="FFFFFF"/>
              </a:solidFill>
            </a:endParaRPr>
          </a:p>
        </p:txBody>
      </p:sp>
      <p:sp>
        <p:nvSpPr>
          <p:cNvPr id="1257" name="Google Shape;1257;p24"/>
          <p:cNvSpPr/>
          <p:nvPr/>
        </p:nvSpPr>
        <p:spPr>
          <a:xfrm>
            <a:off x="3602285" y="5994952"/>
            <a:ext cx="172500" cy="123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icon</a:t>
            </a:r>
            <a:endParaRPr sz="500"/>
          </a:p>
        </p:txBody>
      </p:sp>
      <p:sp>
        <p:nvSpPr>
          <p:cNvPr id="1258" name="Google Shape;1258;p24"/>
          <p:cNvSpPr txBox="1"/>
          <p:nvPr/>
        </p:nvSpPr>
        <p:spPr>
          <a:xfrm>
            <a:off x="2439944" y="2184404"/>
            <a:ext cx="1410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grpSp>
        <p:nvGrpSpPr>
          <p:cNvPr id="1259" name="Google Shape;1259;p24"/>
          <p:cNvGrpSpPr/>
          <p:nvPr/>
        </p:nvGrpSpPr>
        <p:grpSpPr>
          <a:xfrm>
            <a:off x="2029753" y="3849965"/>
            <a:ext cx="2941295" cy="449285"/>
            <a:chOff x="1903852" y="2777372"/>
            <a:chExt cx="2941295" cy="449285"/>
          </a:xfrm>
        </p:grpSpPr>
        <p:grpSp>
          <p:nvGrpSpPr>
            <p:cNvPr id="1260" name="Google Shape;1260;p24"/>
            <p:cNvGrpSpPr/>
            <p:nvPr/>
          </p:nvGrpSpPr>
          <p:grpSpPr>
            <a:xfrm>
              <a:off x="1903852" y="2777372"/>
              <a:ext cx="1264895" cy="449285"/>
              <a:chOff x="1903852" y="3920372"/>
              <a:chExt cx="1264895" cy="449285"/>
            </a:xfrm>
          </p:grpSpPr>
          <p:grpSp>
            <p:nvGrpSpPr>
              <p:cNvPr id="1261" name="Google Shape;1261;p24"/>
              <p:cNvGrpSpPr/>
              <p:nvPr/>
            </p:nvGrpSpPr>
            <p:grpSpPr>
              <a:xfrm>
                <a:off x="2012172" y="4173801"/>
                <a:ext cx="1156575" cy="195856"/>
                <a:chOff x="1506005" y="2544727"/>
                <a:chExt cx="1703100" cy="300900"/>
              </a:xfrm>
            </p:grpSpPr>
            <p:sp>
              <p:nvSpPr>
                <p:cNvPr id="1262" name="Google Shape;1262;p24"/>
                <p:cNvSpPr txBox="1"/>
                <p:nvPr/>
              </p:nvSpPr>
              <p:spPr>
                <a:xfrm>
                  <a:off x="1506005" y="2544727"/>
                  <a:ext cx="1703100" cy="3009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800"/>
                    <a:t>  제조 화학</a:t>
                  </a:r>
                  <a:endParaRPr b="1" sz="800"/>
                </a:p>
              </p:txBody>
            </p:sp>
            <p:sp>
              <p:nvSpPr>
                <p:cNvPr id="1263" name="Google Shape;1263;p24"/>
                <p:cNvSpPr/>
                <p:nvPr/>
              </p:nvSpPr>
              <p:spPr>
                <a:xfrm>
                  <a:off x="2998228" y="2668582"/>
                  <a:ext cx="82799" cy="69285"/>
                </a:xfrm>
                <a:prstGeom prst="flowChartMerge">
                  <a:avLst/>
                </a:prstGeom>
                <a:solidFill>
                  <a:srgbClr val="B7B7B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64" name="Google Shape;1264;p24"/>
              <p:cNvSpPr txBox="1"/>
              <p:nvPr/>
            </p:nvSpPr>
            <p:spPr>
              <a:xfrm>
                <a:off x="1903852" y="3920372"/>
                <a:ext cx="653100" cy="30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    1차 분류</a:t>
                </a:r>
                <a:endParaRPr b="1" sz="800"/>
              </a:p>
            </p:txBody>
          </p:sp>
        </p:grpSp>
        <p:grpSp>
          <p:nvGrpSpPr>
            <p:cNvPr id="1265" name="Google Shape;1265;p24"/>
            <p:cNvGrpSpPr/>
            <p:nvPr/>
          </p:nvGrpSpPr>
          <p:grpSpPr>
            <a:xfrm>
              <a:off x="3580252" y="2777372"/>
              <a:ext cx="1264895" cy="449285"/>
              <a:chOff x="1903852" y="3920372"/>
              <a:chExt cx="1264895" cy="449285"/>
            </a:xfrm>
          </p:grpSpPr>
          <p:grpSp>
            <p:nvGrpSpPr>
              <p:cNvPr id="1266" name="Google Shape;1266;p24"/>
              <p:cNvGrpSpPr/>
              <p:nvPr/>
            </p:nvGrpSpPr>
            <p:grpSpPr>
              <a:xfrm>
                <a:off x="2012172" y="4173801"/>
                <a:ext cx="1156575" cy="195856"/>
                <a:chOff x="1506005" y="2544727"/>
                <a:chExt cx="1703100" cy="300900"/>
              </a:xfrm>
            </p:grpSpPr>
            <p:sp>
              <p:nvSpPr>
                <p:cNvPr id="1267" name="Google Shape;1267;p24"/>
                <p:cNvSpPr txBox="1"/>
                <p:nvPr/>
              </p:nvSpPr>
              <p:spPr>
                <a:xfrm>
                  <a:off x="1506005" y="2544727"/>
                  <a:ext cx="1703100" cy="3009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800"/>
                    <a:t>  전기 전자 제어</a:t>
                  </a:r>
                  <a:endParaRPr b="1" sz="800"/>
                </a:p>
              </p:txBody>
            </p:sp>
            <p:sp>
              <p:nvSpPr>
                <p:cNvPr id="1268" name="Google Shape;1268;p24"/>
                <p:cNvSpPr/>
                <p:nvPr/>
              </p:nvSpPr>
              <p:spPr>
                <a:xfrm>
                  <a:off x="2998228" y="2668582"/>
                  <a:ext cx="82799" cy="69285"/>
                </a:xfrm>
                <a:prstGeom prst="flowChartMerge">
                  <a:avLst/>
                </a:prstGeom>
                <a:solidFill>
                  <a:srgbClr val="B7B7B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69" name="Google Shape;1269;p24"/>
              <p:cNvSpPr txBox="1"/>
              <p:nvPr/>
            </p:nvSpPr>
            <p:spPr>
              <a:xfrm>
                <a:off x="1903852" y="3920372"/>
                <a:ext cx="653100" cy="30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    2차 분류</a:t>
                </a:r>
                <a:endParaRPr b="1" sz="800"/>
              </a:p>
            </p:txBody>
          </p:sp>
        </p:grpSp>
      </p:grpSp>
      <p:grpSp>
        <p:nvGrpSpPr>
          <p:cNvPr id="1270" name="Google Shape;1270;p24"/>
          <p:cNvGrpSpPr/>
          <p:nvPr/>
        </p:nvGrpSpPr>
        <p:grpSpPr>
          <a:xfrm>
            <a:off x="4169025" y="4568335"/>
            <a:ext cx="801400" cy="587190"/>
            <a:chOff x="4092825" y="4568335"/>
            <a:chExt cx="801400" cy="587190"/>
          </a:xfrm>
        </p:grpSpPr>
        <p:grpSp>
          <p:nvGrpSpPr>
            <p:cNvPr id="1271" name="Google Shape;1271;p24"/>
            <p:cNvGrpSpPr/>
            <p:nvPr/>
          </p:nvGrpSpPr>
          <p:grpSpPr>
            <a:xfrm>
              <a:off x="4092825" y="4568335"/>
              <a:ext cx="801400" cy="451715"/>
              <a:chOff x="2134425" y="4544435"/>
              <a:chExt cx="801400" cy="451715"/>
            </a:xfrm>
          </p:grpSpPr>
          <p:sp>
            <p:nvSpPr>
              <p:cNvPr id="1272" name="Google Shape;1272;p24"/>
              <p:cNvSpPr txBox="1"/>
              <p:nvPr/>
            </p:nvSpPr>
            <p:spPr>
              <a:xfrm>
                <a:off x="2140825" y="4781950"/>
                <a:ext cx="795000" cy="21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        450000000</a:t>
                </a:r>
                <a:endParaRPr b="1" sz="800"/>
              </a:p>
            </p:txBody>
          </p:sp>
          <p:sp>
            <p:nvSpPr>
              <p:cNvPr id="1273" name="Google Shape;1273;p24"/>
              <p:cNvSpPr txBox="1"/>
              <p:nvPr/>
            </p:nvSpPr>
            <p:spPr>
              <a:xfrm>
                <a:off x="2134425" y="4544435"/>
                <a:ext cx="653100" cy="30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매출 규모</a:t>
                </a:r>
                <a:endParaRPr b="1" sz="800"/>
              </a:p>
            </p:txBody>
          </p:sp>
        </p:grpSp>
        <p:sp>
          <p:nvSpPr>
            <p:cNvPr id="1274" name="Google Shape;1274;p24"/>
            <p:cNvSpPr txBox="1"/>
            <p:nvPr/>
          </p:nvSpPr>
          <p:spPr>
            <a:xfrm>
              <a:off x="4333525" y="5032525"/>
              <a:ext cx="560700" cy="12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chemeClr val="dk1"/>
                  </a:solidFill>
                  <a:highlight>
                    <a:srgbClr val="FFFFFF"/>
                  </a:highlight>
                </a:rPr>
                <a:t>4억 5000만</a:t>
              </a:r>
              <a:endParaRPr b="1" sz="700"/>
            </a:p>
          </p:txBody>
        </p:sp>
      </p:grpSp>
      <p:grpSp>
        <p:nvGrpSpPr>
          <p:cNvPr id="1275" name="Google Shape;1275;p24"/>
          <p:cNvGrpSpPr/>
          <p:nvPr/>
        </p:nvGrpSpPr>
        <p:grpSpPr>
          <a:xfrm>
            <a:off x="159300" y="577225"/>
            <a:ext cx="828000" cy="4455300"/>
            <a:chOff x="159300" y="577225"/>
            <a:chExt cx="828000" cy="4455300"/>
          </a:xfrm>
        </p:grpSpPr>
        <p:sp>
          <p:nvSpPr>
            <p:cNvPr id="1276" name="Google Shape;1276;p24"/>
            <p:cNvSpPr/>
            <p:nvPr/>
          </p:nvSpPr>
          <p:spPr>
            <a:xfrm>
              <a:off x="159300" y="577225"/>
              <a:ext cx="828000" cy="445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7" name="Google Shape;1277;p24"/>
            <p:cNvGrpSpPr/>
            <p:nvPr/>
          </p:nvGrpSpPr>
          <p:grpSpPr>
            <a:xfrm>
              <a:off x="400827" y="1224246"/>
              <a:ext cx="501708" cy="1222766"/>
              <a:chOff x="361218" y="1335150"/>
              <a:chExt cx="838135" cy="1529987"/>
            </a:xfrm>
          </p:grpSpPr>
          <p:sp>
            <p:nvSpPr>
              <p:cNvPr id="1278" name="Google Shape;1278;p24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1279" name="Google Shape;1279;p24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1280" name="Google Shape;1280;p24"/>
              <p:cNvSpPr txBox="1"/>
              <p:nvPr/>
            </p:nvSpPr>
            <p:spPr>
              <a:xfrm>
                <a:off x="368552" y="1959505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1281" name="Google Shape;1281;p24"/>
              <p:cNvSpPr txBox="1"/>
              <p:nvPr/>
            </p:nvSpPr>
            <p:spPr>
              <a:xfrm>
                <a:off x="383353" y="230104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1282" name="Google Shape;1282;p24"/>
              <p:cNvSpPr txBox="1"/>
              <p:nvPr/>
            </p:nvSpPr>
            <p:spPr>
              <a:xfrm>
                <a:off x="383353" y="2650937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</p:grpSp>
      <p:grpSp>
        <p:nvGrpSpPr>
          <p:cNvPr id="1283" name="Google Shape;1283;p24"/>
          <p:cNvGrpSpPr/>
          <p:nvPr/>
        </p:nvGrpSpPr>
        <p:grpSpPr>
          <a:xfrm>
            <a:off x="3509951" y="1930775"/>
            <a:ext cx="1205795" cy="195856"/>
            <a:chOff x="1692071" y="2544727"/>
            <a:chExt cx="1703100" cy="300900"/>
          </a:xfrm>
        </p:grpSpPr>
        <p:sp>
          <p:nvSpPr>
            <p:cNvPr id="1284" name="Google Shape;1284;p24"/>
            <p:cNvSpPr txBox="1"/>
            <p:nvPr/>
          </p:nvSpPr>
          <p:spPr>
            <a:xfrm>
              <a:off x="1692071" y="2544727"/>
              <a:ext cx="1703100" cy="30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신규</a:t>
              </a:r>
              <a:endParaRPr b="1" sz="800"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3222643" y="2668582"/>
              <a:ext cx="82799" cy="69285"/>
            </a:xfrm>
            <a:prstGeom prst="flowChartMerg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6" name="Google Shape;1286;p24"/>
          <p:cNvSpPr txBox="1"/>
          <p:nvPr/>
        </p:nvSpPr>
        <p:spPr>
          <a:xfrm>
            <a:off x="3503347" y="1677557"/>
            <a:ext cx="65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기업상태</a:t>
            </a:r>
            <a:endParaRPr b="1" sz="800"/>
          </a:p>
        </p:txBody>
      </p:sp>
      <p:sp>
        <p:nvSpPr>
          <p:cNvPr id="1287" name="Google Shape;1287;p24"/>
          <p:cNvSpPr txBox="1"/>
          <p:nvPr/>
        </p:nvSpPr>
        <p:spPr>
          <a:xfrm>
            <a:off x="3929036" y="1772889"/>
            <a:ext cx="1410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288" name="Google Shape;1288;p24"/>
          <p:cNvSpPr txBox="1"/>
          <p:nvPr/>
        </p:nvSpPr>
        <p:spPr>
          <a:xfrm>
            <a:off x="3887750" y="2343400"/>
            <a:ext cx="828000" cy="195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담당자 추가</a:t>
            </a:r>
            <a:r>
              <a:rPr b="1" lang="ko" sz="800">
                <a:solidFill>
                  <a:srgbClr val="FFFFFF"/>
                </a:solidFill>
              </a:rPr>
              <a:t>  </a:t>
            </a:r>
            <a:endParaRPr b="1" sz="800">
              <a:solidFill>
                <a:srgbClr val="FFFFFF"/>
              </a:solidFill>
            </a:endParaRPr>
          </a:p>
        </p:txBody>
      </p:sp>
      <p:cxnSp>
        <p:nvCxnSpPr>
          <p:cNvPr id="1289" name="Google Shape;1289;p24"/>
          <p:cNvCxnSpPr/>
          <p:nvPr/>
        </p:nvCxnSpPr>
        <p:spPr>
          <a:xfrm>
            <a:off x="2111075" y="2668850"/>
            <a:ext cx="4184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0" name="Google Shape;1290;p24"/>
          <p:cNvGrpSpPr/>
          <p:nvPr/>
        </p:nvGrpSpPr>
        <p:grpSpPr>
          <a:xfrm>
            <a:off x="2148750" y="4580810"/>
            <a:ext cx="828000" cy="440566"/>
            <a:chOff x="2140825" y="4544435"/>
            <a:chExt cx="828000" cy="440566"/>
          </a:xfrm>
        </p:grpSpPr>
        <p:sp>
          <p:nvSpPr>
            <p:cNvPr id="1291" name="Google Shape;1291;p24"/>
            <p:cNvSpPr txBox="1"/>
            <p:nvPr/>
          </p:nvSpPr>
          <p:spPr>
            <a:xfrm>
              <a:off x="2140825" y="4770801"/>
              <a:ext cx="8280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 </a:t>
              </a:r>
              <a:r>
                <a:rPr b="1" lang="ko" sz="800"/>
                <a:t> 2020-11-10</a:t>
              </a:r>
              <a:endParaRPr b="1" sz="800"/>
            </a:p>
          </p:txBody>
        </p:sp>
        <p:sp>
          <p:nvSpPr>
            <p:cNvPr id="1292" name="Google Shape;1292;p24"/>
            <p:cNvSpPr txBox="1"/>
            <p:nvPr/>
          </p:nvSpPr>
          <p:spPr>
            <a:xfrm>
              <a:off x="2141858" y="4544435"/>
              <a:ext cx="653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기준일</a:t>
              </a:r>
              <a:endParaRPr b="1" sz="800"/>
            </a:p>
          </p:txBody>
        </p:sp>
      </p:grpSp>
      <p:sp>
        <p:nvSpPr>
          <p:cNvPr id="1293" name="Google Shape;1293;p24"/>
          <p:cNvSpPr/>
          <p:nvPr/>
        </p:nvSpPr>
        <p:spPr>
          <a:xfrm>
            <a:off x="2733885" y="4850252"/>
            <a:ext cx="172500" cy="123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icon</a:t>
            </a:r>
            <a:endParaRPr sz="500"/>
          </a:p>
        </p:txBody>
      </p:sp>
      <p:cxnSp>
        <p:nvCxnSpPr>
          <p:cNvPr id="1294" name="Google Shape;1294;p24"/>
          <p:cNvCxnSpPr/>
          <p:nvPr/>
        </p:nvCxnSpPr>
        <p:spPr>
          <a:xfrm>
            <a:off x="2111075" y="3811850"/>
            <a:ext cx="4184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5" name="Google Shape;1295;p24"/>
          <p:cNvCxnSpPr/>
          <p:nvPr/>
        </p:nvCxnSpPr>
        <p:spPr>
          <a:xfrm>
            <a:off x="2111075" y="4497650"/>
            <a:ext cx="4184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6" name="Google Shape;1296;p24"/>
          <p:cNvCxnSpPr/>
          <p:nvPr/>
        </p:nvCxnSpPr>
        <p:spPr>
          <a:xfrm>
            <a:off x="2111075" y="5549584"/>
            <a:ext cx="4184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7" name="Google Shape;1297;p24"/>
          <p:cNvSpPr txBox="1"/>
          <p:nvPr/>
        </p:nvSpPr>
        <p:spPr>
          <a:xfrm>
            <a:off x="2149775" y="5190400"/>
            <a:ext cx="828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+ 기업규모 추가</a:t>
            </a:r>
            <a:endParaRPr b="1" sz="800"/>
          </a:p>
        </p:txBody>
      </p:sp>
      <p:sp>
        <p:nvSpPr>
          <p:cNvPr id="1298" name="Google Shape;1298;p24"/>
          <p:cNvSpPr txBox="1"/>
          <p:nvPr/>
        </p:nvSpPr>
        <p:spPr>
          <a:xfrm>
            <a:off x="2523577" y="3922139"/>
            <a:ext cx="1410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25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 </a:t>
            </a:r>
            <a:endParaRPr b="1" sz="1000"/>
          </a:p>
        </p:txBody>
      </p:sp>
      <p:sp>
        <p:nvSpPr>
          <p:cNvPr id="1304" name="Google Shape;1304;p25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305" name="Google Shape;1305;p25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306" name="Google Shape;1306;p25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307" name="Google Shape;1307;p25"/>
          <p:cNvSpPr txBox="1"/>
          <p:nvPr/>
        </p:nvSpPr>
        <p:spPr>
          <a:xfrm>
            <a:off x="177326" y="1457655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8" name="Google Shape;13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2687" y="530301"/>
            <a:ext cx="2175025" cy="222229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09" name="Google Shape;13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0450" y="530300"/>
            <a:ext cx="3437143" cy="165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0" name="Google Shape;131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4038" y="2294025"/>
            <a:ext cx="3416450" cy="2349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1" name="Google Shape;131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2675" y="4804772"/>
            <a:ext cx="4365650" cy="19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2" name="Google Shape;131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47875" y="3239625"/>
            <a:ext cx="3753799" cy="375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3" name="Google Shape;1313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01025" y="588775"/>
            <a:ext cx="3753800" cy="24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8" name="Google Shape;13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9" name="Google Shape;1319;p26"/>
          <p:cNvSpPr/>
          <p:nvPr/>
        </p:nvSpPr>
        <p:spPr>
          <a:xfrm>
            <a:off x="159300" y="577225"/>
            <a:ext cx="6276600" cy="4861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320" name="Google Shape;1320;p26"/>
          <p:cNvSpPr txBox="1"/>
          <p:nvPr/>
        </p:nvSpPr>
        <p:spPr>
          <a:xfrm>
            <a:off x="3759525" y="1453550"/>
            <a:ext cx="2607000" cy="807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21" name="Google Shape;1321;p26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{90EF7C93-0DE1-45B2-AF7B-91D8EF95DCEA}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고객사 - 고객사 상세 페이지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기업상태, 카테고리 표시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2. 페이지 링크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현재 위치 강조( ex. 파란색)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링크 클릭시 해당 페이지로 이동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3. 고객 추가 버튼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정보 공유 고객 선택 팝업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4. 고객사 수정, 삭제 링크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수정 링크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고객사 삭제는 루비 이상 등급에게만 노출 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5. 창립 년차 표시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년차 = (현재 연도 - 창립일 뺀 값) +1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1322" name="Google Shape;1322;p26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고객사 </a:t>
            </a:r>
            <a:endParaRPr b="1" sz="1000"/>
          </a:p>
        </p:txBody>
      </p:sp>
      <p:sp>
        <p:nvSpPr>
          <p:cNvPr id="1323" name="Google Shape;1323;p26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324" name="Google Shape;1324;p26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상세 페이지</a:t>
            </a:r>
            <a:endParaRPr b="1" sz="1000"/>
          </a:p>
        </p:txBody>
      </p:sp>
      <p:sp>
        <p:nvSpPr>
          <p:cNvPr id="1325" name="Google Shape;1325;p26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326" name="Google Shape;1326;p26"/>
          <p:cNvSpPr txBox="1"/>
          <p:nvPr/>
        </p:nvSpPr>
        <p:spPr>
          <a:xfrm>
            <a:off x="12512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  삼성전자</a:t>
            </a:r>
            <a:endParaRPr b="1" sz="600"/>
          </a:p>
        </p:txBody>
      </p:sp>
      <p:sp>
        <p:nvSpPr>
          <p:cNvPr id="1327" name="Google Shape;1327;p26"/>
          <p:cNvSpPr txBox="1"/>
          <p:nvPr/>
        </p:nvSpPr>
        <p:spPr>
          <a:xfrm>
            <a:off x="1902210" y="2833375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여지아</a:t>
            </a:r>
            <a:endParaRPr sz="200"/>
          </a:p>
        </p:txBody>
      </p:sp>
      <p:sp>
        <p:nvSpPr>
          <p:cNvPr id="1328" name="Google Shape;1328;p26"/>
          <p:cNvSpPr/>
          <p:nvPr/>
        </p:nvSpPr>
        <p:spPr>
          <a:xfrm>
            <a:off x="159300" y="577225"/>
            <a:ext cx="828000" cy="486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26"/>
          <p:cNvSpPr/>
          <p:nvPr/>
        </p:nvSpPr>
        <p:spPr>
          <a:xfrm>
            <a:off x="1098606" y="771067"/>
            <a:ext cx="131100" cy="136800"/>
          </a:xfrm>
          <a:prstGeom prst="leftArrow">
            <a:avLst>
              <a:gd fmla="val 0" name="adj1"/>
              <a:gd fmla="val 5173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26"/>
          <p:cNvSpPr txBox="1"/>
          <p:nvPr/>
        </p:nvSpPr>
        <p:spPr>
          <a:xfrm>
            <a:off x="1942300" y="761978"/>
            <a:ext cx="356400" cy="157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신규</a:t>
            </a:r>
            <a:endParaRPr sz="200">
              <a:solidFill>
                <a:srgbClr val="FFFFFF"/>
              </a:solidFill>
            </a:endParaRPr>
          </a:p>
        </p:txBody>
      </p:sp>
      <p:sp>
        <p:nvSpPr>
          <p:cNvPr id="1331" name="Google Shape;1331;p26"/>
          <p:cNvSpPr txBox="1"/>
          <p:nvPr/>
        </p:nvSpPr>
        <p:spPr>
          <a:xfrm>
            <a:off x="2390718" y="797139"/>
            <a:ext cx="492300" cy="1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기타</a:t>
            </a:r>
            <a:r>
              <a:rPr lang="ko" sz="600">
                <a:solidFill>
                  <a:schemeClr val="dk1"/>
                </a:solidFill>
              </a:rPr>
              <a:t> · 서비스</a:t>
            </a:r>
            <a:endParaRPr sz="300"/>
          </a:p>
        </p:txBody>
      </p:sp>
      <p:cxnSp>
        <p:nvCxnSpPr>
          <p:cNvPr id="1332" name="Google Shape;1332;p26"/>
          <p:cNvCxnSpPr/>
          <p:nvPr/>
        </p:nvCxnSpPr>
        <p:spPr>
          <a:xfrm flipH="1" rot="-5400000">
            <a:off x="2285600" y="838403"/>
            <a:ext cx="136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3" name="Google Shape;1333;p26"/>
          <p:cNvCxnSpPr/>
          <p:nvPr/>
        </p:nvCxnSpPr>
        <p:spPr>
          <a:xfrm flipH="1" rot="-5400000">
            <a:off x="2819000" y="838403"/>
            <a:ext cx="136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4" name="Google Shape;1334;p26"/>
          <p:cNvSpPr txBox="1"/>
          <p:nvPr/>
        </p:nvSpPr>
        <p:spPr>
          <a:xfrm>
            <a:off x="5852102" y="2372050"/>
            <a:ext cx="261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수정</a:t>
            </a:r>
            <a:endParaRPr sz="200"/>
          </a:p>
        </p:txBody>
      </p:sp>
      <p:cxnSp>
        <p:nvCxnSpPr>
          <p:cNvPr id="1335" name="Google Shape;1335;p26"/>
          <p:cNvCxnSpPr/>
          <p:nvPr/>
        </p:nvCxnSpPr>
        <p:spPr>
          <a:xfrm>
            <a:off x="992725" y="1392488"/>
            <a:ext cx="5450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6" name="Google Shape;1336;p26"/>
          <p:cNvSpPr txBox="1"/>
          <p:nvPr/>
        </p:nvSpPr>
        <p:spPr>
          <a:xfrm>
            <a:off x="1156550" y="1177000"/>
            <a:ext cx="412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A86E8"/>
                </a:solidFill>
              </a:rPr>
              <a:t>기업정보</a:t>
            </a:r>
            <a:endParaRPr b="1" sz="200">
              <a:solidFill>
                <a:srgbClr val="4A86E8"/>
              </a:solidFill>
            </a:endParaRPr>
          </a:p>
        </p:txBody>
      </p:sp>
      <p:sp>
        <p:nvSpPr>
          <p:cNvPr id="1337" name="Google Shape;1337;p26"/>
          <p:cNvSpPr txBox="1"/>
          <p:nvPr/>
        </p:nvSpPr>
        <p:spPr>
          <a:xfrm>
            <a:off x="1766150" y="1177000"/>
            <a:ext cx="412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B7B7B7"/>
                </a:solidFill>
              </a:rPr>
              <a:t>프로젝트</a:t>
            </a:r>
            <a:endParaRPr b="1" sz="200">
              <a:solidFill>
                <a:srgbClr val="B7B7B7"/>
              </a:solidFill>
            </a:endParaRPr>
          </a:p>
        </p:txBody>
      </p:sp>
      <p:sp>
        <p:nvSpPr>
          <p:cNvPr id="1338" name="Google Shape;1338;p26"/>
          <p:cNvSpPr txBox="1"/>
          <p:nvPr/>
        </p:nvSpPr>
        <p:spPr>
          <a:xfrm>
            <a:off x="2375750" y="1177000"/>
            <a:ext cx="412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B7B7B7"/>
                </a:solidFill>
              </a:rPr>
              <a:t>상담일지</a:t>
            </a:r>
            <a:endParaRPr b="1" sz="200">
              <a:solidFill>
                <a:srgbClr val="B7B7B7"/>
              </a:solidFill>
            </a:endParaRPr>
          </a:p>
        </p:txBody>
      </p:sp>
      <p:sp>
        <p:nvSpPr>
          <p:cNvPr id="1339" name="Google Shape;1339;p26"/>
          <p:cNvSpPr txBox="1"/>
          <p:nvPr/>
        </p:nvSpPr>
        <p:spPr>
          <a:xfrm>
            <a:off x="2985350" y="1177000"/>
            <a:ext cx="552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B7B7B7"/>
                </a:solidFill>
              </a:rPr>
              <a:t>파일 보관함</a:t>
            </a:r>
            <a:endParaRPr b="1" sz="200">
              <a:solidFill>
                <a:srgbClr val="B7B7B7"/>
              </a:solidFill>
            </a:endParaRPr>
          </a:p>
        </p:txBody>
      </p:sp>
      <p:cxnSp>
        <p:nvCxnSpPr>
          <p:cNvPr id="1340" name="Google Shape;1340;p26"/>
          <p:cNvCxnSpPr/>
          <p:nvPr/>
        </p:nvCxnSpPr>
        <p:spPr>
          <a:xfrm>
            <a:off x="1110975" y="1392153"/>
            <a:ext cx="464700" cy="3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1" name="Google Shape;1341;p26"/>
          <p:cNvSpPr txBox="1"/>
          <p:nvPr/>
        </p:nvSpPr>
        <p:spPr>
          <a:xfrm>
            <a:off x="1909233" y="663581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342" name="Google Shape;1342;p26"/>
          <p:cNvSpPr txBox="1"/>
          <p:nvPr/>
        </p:nvSpPr>
        <p:spPr>
          <a:xfrm>
            <a:off x="994833" y="1120781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343" name="Google Shape;1343;p26"/>
          <p:cNvSpPr txBox="1"/>
          <p:nvPr/>
        </p:nvSpPr>
        <p:spPr>
          <a:xfrm>
            <a:off x="177326" y="1457655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26"/>
          <p:cNvSpPr txBox="1"/>
          <p:nvPr/>
        </p:nvSpPr>
        <p:spPr>
          <a:xfrm>
            <a:off x="6134377" y="2372050"/>
            <a:ext cx="261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삭제</a:t>
            </a:r>
            <a:endParaRPr sz="200"/>
          </a:p>
        </p:txBody>
      </p:sp>
      <p:sp>
        <p:nvSpPr>
          <p:cNvPr id="1345" name="Google Shape;1345;p26"/>
          <p:cNvSpPr txBox="1"/>
          <p:nvPr/>
        </p:nvSpPr>
        <p:spPr>
          <a:xfrm>
            <a:off x="2565299" y="3713863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5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1346" name="Google Shape;1346;p26"/>
          <p:cNvGrpSpPr/>
          <p:nvPr/>
        </p:nvGrpSpPr>
        <p:grpSpPr>
          <a:xfrm>
            <a:off x="177326" y="1224246"/>
            <a:ext cx="795000" cy="1222766"/>
            <a:chOff x="177326" y="1224246"/>
            <a:chExt cx="795000" cy="1222766"/>
          </a:xfrm>
        </p:grpSpPr>
        <p:sp>
          <p:nvSpPr>
            <p:cNvPr id="1347" name="Google Shape;1347;p26"/>
            <p:cNvSpPr txBox="1"/>
            <p:nvPr/>
          </p:nvSpPr>
          <p:spPr>
            <a:xfrm>
              <a:off x="177326" y="1457655"/>
              <a:ext cx="795000" cy="214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8" name="Google Shape;1348;p26"/>
            <p:cNvGrpSpPr/>
            <p:nvPr/>
          </p:nvGrpSpPr>
          <p:grpSpPr>
            <a:xfrm>
              <a:off x="400827" y="1224246"/>
              <a:ext cx="501708" cy="1222766"/>
              <a:chOff x="361218" y="1335150"/>
              <a:chExt cx="838135" cy="1529987"/>
            </a:xfrm>
          </p:grpSpPr>
          <p:sp>
            <p:nvSpPr>
              <p:cNvPr id="1349" name="Google Shape;1349;p26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1350" name="Google Shape;1350;p26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1351" name="Google Shape;1351;p26"/>
              <p:cNvSpPr txBox="1"/>
              <p:nvPr/>
            </p:nvSpPr>
            <p:spPr>
              <a:xfrm>
                <a:off x="368552" y="1959505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1352" name="Google Shape;1352;p26"/>
              <p:cNvSpPr txBox="1"/>
              <p:nvPr/>
            </p:nvSpPr>
            <p:spPr>
              <a:xfrm>
                <a:off x="383353" y="230104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1353" name="Google Shape;1353;p26"/>
              <p:cNvSpPr txBox="1"/>
              <p:nvPr/>
            </p:nvSpPr>
            <p:spPr>
              <a:xfrm>
                <a:off x="383353" y="2650937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</p:grpSp>
      <p:grpSp>
        <p:nvGrpSpPr>
          <p:cNvPr id="1354" name="Google Shape;1354;p26"/>
          <p:cNvGrpSpPr/>
          <p:nvPr/>
        </p:nvGrpSpPr>
        <p:grpSpPr>
          <a:xfrm>
            <a:off x="998725" y="2641917"/>
            <a:ext cx="5532285" cy="2801333"/>
            <a:chOff x="998725" y="2003742"/>
            <a:chExt cx="5532285" cy="2801333"/>
          </a:xfrm>
        </p:grpSpPr>
        <p:sp>
          <p:nvSpPr>
            <p:cNvPr id="1355" name="Google Shape;1355;p26"/>
            <p:cNvSpPr/>
            <p:nvPr/>
          </p:nvSpPr>
          <p:spPr>
            <a:xfrm>
              <a:off x="998725" y="2003975"/>
              <a:ext cx="5432400" cy="28011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6"/>
            <p:cNvSpPr txBox="1"/>
            <p:nvPr/>
          </p:nvSpPr>
          <p:spPr>
            <a:xfrm>
              <a:off x="2008016" y="4392025"/>
              <a:ext cx="1293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서울시 강남구 테헤란로 29길 41 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뉴본홀딩스 2층</a:t>
              </a:r>
              <a:endParaRPr sz="700"/>
            </a:p>
          </p:txBody>
        </p:sp>
        <p:cxnSp>
          <p:nvCxnSpPr>
            <p:cNvPr id="1357" name="Google Shape;1357;p26"/>
            <p:cNvCxnSpPr/>
            <p:nvPr/>
          </p:nvCxnSpPr>
          <p:spPr>
            <a:xfrm>
              <a:off x="2049875" y="2505138"/>
              <a:ext cx="43812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8" name="Google Shape;1358;p26"/>
            <p:cNvCxnSpPr/>
            <p:nvPr/>
          </p:nvCxnSpPr>
          <p:spPr>
            <a:xfrm>
              <a:off x="2038225" y="3028725"/>
              <a:ext cx="44130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9" name="Google Shape;1359;p26"/>
            <p:cNvCxnSpPr/>
            <p:nvPr/>
          </p:nvCxnSpPr>
          <p:spPr>
            <a:xfrm>
              <a:off x="2038225" y="3586663"/>
              <a:ext cx="44196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60" name="Google Shape;1360;p26"/>
            <p:cNvSpPr txBox="1"/>
            <p:nvPr/>
          </p:nvSpPr>
          <p:spPr>
            <a:xfrm>
              <a:off x="1096292" y="3686442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세부 정보</a:t>
              </a:r>
              <a:endParaRPr b="1" sz="200"/>
            </a:p>
          </p:txBody>
        </p:sp>
        <p:sp>
          <p:nvSpPr>
            <p:cNvPr id="1361" name="Google Shape;1361;p26"/>
            <p:cNvSpPr txBox="1"/>
            <p:nvPr/>
          </p:nvSpPr>
          <p:spPr>
            <a:xfrm>
              <a:off x="1096292" y="2132929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담당자</a:t>
              </a:r>
              <a:endParaRPr b="1" sz="200"/>
            </a:p>
          </p:txBody>
        </p:sp>
        <p:sp>
          <p:nvSpPr>
            <p:cNvPr id="1362" name="Google Shape;1362;p26"/>
            <p:cNvSpPr txBox="1"/>
            <p:nvPr/>
          </p:nvSpPr>
          <p:spPr>
            <a:xfrm>
              <a:off x="1096292" y="2666329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업 종</a:t>
              </a:r>
              <a:endParaRPr b="1" sz="200"/>
            </a:p>
          </p:txBody>
        </p:sp>
        <p:sp>
          <p:nvSpPr>
            <p:cNvPr id="1363" name="Google Shape;1363;p26"/>
            <p:cNvSpPr txBox="1"/>
            <p:nvPr/>
          </p:nvSpPr>
          <p:spPr>
            <a:xfrm>
              <a:off x="1096292" y="3199729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기업 규모</a:t>
              </a:r>
              <a:endParaRPr b="1" sz="200"/>
            </a:p>
          </p:txBody>
        </p:sp>
        <p:sp>
          <p:nvSpPr>
            <p:cNvPr id="1364" name="Google Shape;1364;p26"/>
            <p:cNvSpPr txBox="1"/>
            <p:nvPr/>
          </p:nvSpPr>
          <p:spPr>
            <a:xfrm>
              <a:off x="2049885" y="2212163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여지아</a:t>
              </a:r>
              <a:endParaRPr sz="200"/>
            </a:p>
          </p:txBody>
        </p:sp>
        <p:sp>
          <p:nvSpPr>
            <p:cNvPr id="1365" name="Google Shape;1365;p26"/>
            <p:cNvSpPr txBox="1"/>
            <p:nvPr/>
          </p:nvSpPr>
          <p:spPr>
            <a:xfrm>
              <a:off x="2049885" y="2743375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 제조 화학</a:t>
              </a:r>
              <a:endParaRPr sz="200"/>
            </a:p>
          </p:txBody>
        </p:sp>
        <p:sp>
          <p:nvSpPr>
            <p:cNvPr id="1366" name="Google Shape;1366;p26"/>
            <p:cNvSpPr txBox="1"/>
            <p:nvPr/>
          </p:nvSpPr>
          <p:spPr>
            <a:xfrm>
              <a:off x="2027110" y="3826375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2014-04-10</a:t>
              </a:r>
              <a:endParaRPr sz="200"/>
            </a:p>
          </p:txBody>
        </p:sp>
        <p:sp>
          <p:nvSpPr>
            <p:cNvPr id="1367" name="Google Shape;1367;p26"/>
            <p:cNvSpPr txBox="1"/>
            <p:nvPr/>
          </p:nvSpPr>
          <p:spPr>
            <a:xfrm>
              <a:off x="3309960" y="3858625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123-45-67890</a:t>
              </a:r>
              <a:endParaRPr sz="200"/>
            </a:p>
          </p:txBody>
        </p:sp>
        <p:sp>
          <p:nvSpPr>
            <p:cNvPr id="1368" name="Google Shape;1368;p26"/>
            <p:cNvSpPr txBox="1"/>
            <p:nvPr/>
          </p:nvSpPr>
          <p:spPr>
            <a:xfrm>
              <a:off x="5852110" y="3858625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TM</a:t>
              </a:r>
              <a:endParaRPr sz="200"/>
            </a:p>
          </p:txBody>
        </p:sp>
        <p:sp>
          <p:nvSpPr>
            <p:cNvPr id="1369" name="Google Shape;1369;p26"/>
            <p:cNvSpPr txBox="1"/>
            <p:nvPr/>
          </p:nvSpPr>
          <p:spPr>
            <a:xfrm>
              <a:off x="3326260" y="2196338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김연아</a:t>
              </a:r>
              <a:endParaRPr sz="200"/>
            </a:p>
          </p:txBody>
        </p:sp>
        <p:sp>
          <p:nvSpPr>
            <p:cNvPr id="1370" name="Google Shape;1370;p26"/>
            <p:cNvSpPr txBox="1"/>
            <p:nvPr/>
          </p:nvSpPr>
          <p:spPr>
            <a:xfrm>
              <a:off x="3336507" y="3283675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52명</a:t>
              </a:r>
              <a:endParaRPr sz="200"/>
            </a:p>
          </p:txBody>
        </p:sp>
        <p:sp>
          <p:nvSpPr>
            <p:cNvPr id="1371" name="Google Shape;1371;p26"/>
            <p:cNvSpPr txBox="1"/>
            <p:nvPr/>
          </p:nvSpPr>
          <p:spPr>
            <a:xfrm>
              <a:off x="4632535" y="3283675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500억 이하</a:t>
              </a:r>
              <a:endParaRPr sz="200"/>
            </a:p>
          </p:txBody>
        </p:sp>
        <p:sp>
          <p:nvSpPr>
            <p:cNvPr id="1372" name="Google Shape;1372;p26"/>
            <p:cNvSpPr txBox="1"/>
            <p:nvPr/>
          </p:nvSpPr>
          <p:spPr>
            <a:xfrm>
              <a:off x="5803660" y="3283675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50,000원</a:t>
              </a:r>
              <a:endParaRPr sz="200"/>
            </a:p>
          </p:txBody>
        </p:sp>
        <p:sp>
          <p:nvSpPr>
            <p:cNvPr id="1373" name="Google Shape;1373;p26"/>
            <p:cNvSpPr txBox="1"/>
            <p:nvPr/>
          </p:nvSpPr>
          <p:spPr>
            <a:xfrm>
              <a:off x="4243226" y="3858625"/>
              <a:ext cx="10488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기업부설연구소</a:t>
              </a:r>
              <a:endParaRPr sz="200"/>
            </a:p>
          </p:txBody>
        </p:sp>
        <p:sp>
          <p:nvSpPr>
            <p:cNvPr id="1374" name="Google Shape;1374;p26"/>
            <p:cNvSpPr txBox="1"/>
            <p:nvPr/>
          </p:nvSpPr>
          <p:spPr>
            <a:xfrm>
              <a:off x="2402756" y="2250858"/>
              <a:ext cx="6789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999999"/>
                  </a:solidFill>
                </a:rPr>
                <a:t>010-9525-6065</a:t>
              </a:r>
              <a:endParaRPr sz="200">
                <a:solidFill>
                  <a:srgbClr val="999999"/>
                </a:solidFill>
              </a:endParaRPr>
            </a:p>
          </p:txBody>
        </p:sp>
        <p:sp>
          <p:nvSpPr>
            <p:cNvPr id="1375" name="Google Shape;1375;p26"/>
            <p:cNvSpPr txBox="1"/>
            <p:nvPr/>
          </p:nvSpPr>
          <p:spPr>
            <a:xfrm>
              <a:off x="2534381" y="3853157"/>
              <a:ext cx="6789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999999"/>
                  </a:solidFill>
                </a:rPr>
                <a:t>7년차</a:t>
              </a:r>
              <a:endParaRPr sz="200">
                <a:solidFill>
                  <a:srgbClr val="999999"/>
                </a:solidFill>
              </a:endParaRPr>
            </a:p>
          </p:txBody>
        </p:sp>
        <p:sp>
          <p:nvSpPr>
            <p:cNvPr id="1376" name="Google Shape;1376;p26"/>
            <p:cNvSpPr txBox="1"/>
            <p:nvPr/>
          </p:nvSpPr>
          <p:spPr>
            <a:xfrm>
              <a:off x="3699156" y="2235033"/>
              <a:ext cx="678900" cy="1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999999"/>
                  </a:solidFill>
                </a:rPr>
                <a:t>010-9525-6065</a:t>
              </a:r>
              <a:endParaRPr sz="200">
                <a:solidFill>
                  <a:srgbClr val="999999"/>
                </a:solidFill>
              </a:endParaRPr>
            </a:p>
          </p:txBody>
        </p:sp>
        <p:sp>
          <p:nvSpPr>
            <p:cNvPr id="1377" name="Google Shape;1377;p26"/>
            <p:cNvSpPr txBox="1"/>
            <p:nvPr/>
          </p:nvSpPr>
          <p:spPr>
            <a:xfrm>
              <a:off x="2049867" y="2003742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대표자명</a:t>
              </a:r>
              <a:endParaRPr b="1" sz="200"/>
            </a:p>
          </p:txBody>
        </p:sp>
        <p:sp>
          <p:nvSpPr>
            <p:cNvPr id="1378" name="Google Shape;1378;p26"/>
            <p:cNvSpPr txBox="1"/>
            <p:nvPr/>
          </p:nvSpPr>
          <p:spPr>
            <a:xfrm>
              <a:off x="2049867" y="2562154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1차 분류</a:t>
              </a:r>
              <a:endParaRPr b="1" sz="200"/>
            </a:p>
          </p:txBody>
        </p:sp>
        <p:sp>
          <p:nvSpPr>
            <p:cNvPr id="1379" name="Google Shape;1379;p26"/>
            <p:cNvSpPr txBox="1"/>
            <p:nvPr/>
          </p:nvSpPr>
          <p:spPr>
            <a:xfrm>
              <a:off x="2027792" y="3600529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창립일</a:t>
              </a:r>
              <a:endParaRPr b="1" sz="200"/>
            </a:p>
          </p:txBody>
        </p:sp>
        <p:sp>
          <p:nvSpPr>
            <p:cNvPr id="1380" name="Google Shape;1380;p26"/>
            <p:cNvSpPr txBox="1"/>
            <p:nvPr/>
          </p:nvSpPr>
          <p:spPr>
            <a:xfrm>
              <a:off x="3309942" y="3615542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사업자등록번호</a:t>
              </a:r>
              <a:endParaRPr b="1" sz="200"/>
            </a:p>
          </p:txBody>
        </p:sp>
        <p:sp>
          <p:nvSpPr>
            <p:cNvPr id="1381" name="Google Shape;1381;p26"/>
            <p:cNvSpPr txBox="1"/>
            <p:nvPr/>
          </p:nvSpPr>
          <p:spPr>
            <a:xfrm>
              <a:off x="5761592" y="3615542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인입경로</a:t>
              </a:r>
              <a:endParaRPr b="1" sz="200"/>
            </a:p>
          </p:txBody>
        </p:sp>
        <p:sp>
          <p:nvSpPr>
            <p:cNvPr id="1382" name="Google Shape;1382;p26"/>
            <p:cNvSpPr txBox="1"/>
            <p:nvPr/>
          </p:nvSpPr>
          <p:spPr>
            <a:xfrm>
              <a:off x="3336489" y="3074416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사원 수</a:t>
              </a:r>
              <a:endParaRPr b="1" sz="200"/>
            </a:p>
          </p:txBody>
        </p:sp>
        <p:sp>
          <p:nvSpPr>
            <p:cNvPr id="1383" name="Google Shape;1383;p26"/>
            <p:cNvSpPr txBox="1"/>
            <p:nvPr/>
          </p:nvSpPr>
          <p:spPr>
            <a:xfrm>
              <a:off x="4437092" y="3074779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매출규모</a:t>
              </a:r>
              <a:endParaRPr b="1" sz="200"/>
            </a:p>
          </p:txBody>
        </p:sp>
        <p:sp>
          <p:nvSpPr>
            <p:cNvPr id="1384" name="Google Shape;1384;p26"/>
            <p:cNvSpPr txBox="1"/>
            <p:nvPr/>
          </p:nvSpPr>
          <p:spPr>
            <a:xfrm>
              <a:off x="5615805" y="3074779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자본금</a:t>
              </a:r>
              <a:endParaRPr b="1" sz="200"/>
            </a:p>
          </p:txBody>
        </p:sp>
        <p:sp>
          <p:nvSpPr>
            <p:cNvPr id="1385" name="Google Shape;1385;p26"/>
            <p:cNvSpPr txBox="1"/>
            <p:nvPr/>
          </p:nvSpPr>
          <p:spPr>
            <a:xfrm>
              <a:off x="4556317" y="3615549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기업인증</a:t>
              </a:r>
              <a:endParaRPr b="1" sz="200"/>
            </a:p>
          </p:txBody>
        </p:sp>
        <p:sp>
          <p:nvSpPr>
            <p:cNvPr id="1386" name="Google Shape;1386;p26"/>
            <p:cNvSpPr txBox="1"/>
            <p:nvPr/>
          </p:nvSpPr>
          <p:spPr>
            <a:xfrm>
              <a:off x="2021118" y="4148942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사업지 주소</a:t>
              </a:r>
              <a:endParaRPr b="1" sz="200"/>
            </a:p>
          </p:txBody>
        </p:sp>
        <p:sp>
          <p:nvSpPr>
            <p:cNvPr id="1387" name="Google Shape;1387;p26"/>
            <p:cNvSpPr txBox="1"/>
            <p:nvPr/>
          </p:nvSpPr>
          <p:spPr>
            <a:xfrm>
              <a:off x="3326242" y="2021967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담당자명</a:t>
              </a:r>
              <a:endParaRPr b="1" sz="200"/>
            </a:p>
          </p:txBody>
        </p:sp>
        <p:sp>
          <p:nvSpPr>
            <p:cNvPr id="1388" name="Google Shape;1388;p26"/>
            <p:cNvSpPr txBox="1"/>
            <p:nvPr/>
          </p:nvSpPr>
          <p:spPr>
            <a:xfrm>
              <a:off x="2027110" y="3292975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2020-11-10</a:t>
              </a:r>
              <a:endParaRPr sz="200"/>
            </a:p>
          </p:txBody>
        </p:sp>
        <p:sp>
          <p:nvSpPr>
            <p:cNvPr id="1389" name="Google Shape;1389;p26"/>
            <p:cNvSpPr txBox="1"/>
            <p:nvPr/>
          </p:nvSpPr>
          <p:spPr>
            <a:xfrm>
              <a:off x="2027792" y="3067129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입력시점</a:t>
              </a:r>
              <a:endParaRPr b="1" sz="200"/>
            </a:p>
          </p:txBody>
        </p:sp>
        <p:sp>
          <p:nvSpPr>
            <p:cNvPr id="1390" name="Google Shape;1390;p26"/>
            <p:cNvSpPr txBox="1"/>
            <p:nvPr/>
          </p:nvSpPr>
          <p:spPr>
            <a:xfrm>
              <a:off x="3345285" y="2743375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 화장품 뷰티</a:t>
              </a:r>
              <a:endParaRPr sz="200"/>
            </a:p>
          </p:txBody>
        </p:sp>
        <p:sp>
          <p:nvSpPr>
            <p:cNvPr id="1391" name="Google Shape;1391;p26"/>
            <p:cNvSpPr txBox="1"/>
            <p:nvPr/>
          </p:nvSpPr>
          <p:spPr>
            <a:xfrm>
              <a:off x="3345267" y="2562154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2</a:t>
              </a:r>
              <a:r>
                <a:rPr b="1" lang="ko" sz="700"/>
                <a:t>차 분류</a:t>
              </a:r>
              <a:endParaRPr b="1" sz="200"/>
            </a:p>
          </p:txBody>
        </p:sp>
      </p:grpSp>
      <p:sp>
        <p:nvSpPr>
          <p:cNvPr id="1392" name="Google Shape;1392;p26"/>
          <p:cNvSpPr txBox="1"/>
          <p:nvPr/>
        </p:nvSpPr>
        <p:spPr>
          <a:xfrm>
            <a:off x="1172492" y="236152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기업정보</a:t>
            </a:r>
            <a:endParaRPr b="1" sz="300"/>
          </a:p>
        </p:txBody>
      </p:sp>
      <p:sp>
        <p:nvSpPr>
          <p:cNvPr id="1393" name="Google Shape;1393;p26"/>
          <p:cNvSpPr txBox="1"/>
          <p:nvPr/>
        </p:nvSpPr>
        <p:spPr>
          <a:xfrm>
            <a:off x="1172492" y="152332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담당자</a:t>
            </a:r>
            <a:endParaRPr b="1" sz="300"/>
          </a:p>
        </p:txBody>
      </p:sp>
      <p:sp>
        <p:nvSpPr>
          <p:cNvPr id="1394" name="Google Shape;1394;p26"/>
          <p:cNvSpPr txBox="1"/>
          <p:nvPr/>
        </p:nvSpPr>
        <p:spPr>
          <a:xfrm>
            <a:off x="1181651" y="1797600"/>
            <a:ext cx="5328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윤범상 팀장</a:t>
            </a:r>
            <a:endParaRPr sz="200"/>
          </a:p>
        </p:txBody>
      </p:sp>
      <p:sp>
        <p:nvSpPr>
          <p:cNvPr id="1395" name="Google Shape;1395;p26"/>
          <p:cNvSpPr txBox="1"/>
          <p:nvPr/>
        </p:nvSpPr>
        <p:spPr>
          <a:xfrm>
            <a:off x="1791251" y="1797600"/>
            <a:ext cx="5328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홍길동 PM</a:t>
            </a:r>
            <a:endParaRPr sz="200"/>
          </a:p>
        </p:txBody>
      </p:sp>
      <p:sp>
        <p:nvSpPr>
          <p:cNvPr id="1396" name="Google Shape;1396;p26"/>
          <p:cNvSpPr txBox="1"/>
          <p:nvPr/>
        </p:nvSpPr>
        <p:spPr>
          <a:xfrm>
            <a:off x="2400851" y="1797600"/>
            <a:ext cx="5328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 홍길동 PM</a:t>
            </a:r>
            <a:endParaRPr sz="700"/>
          </a:p>
        </p:txBody>
      </p:sp>
      <p:sp>
        <p:nvSpPr>
          <p:cNvPr id="1397" name="Google Shape;1397;p26"/>
          <p:cNvSpPr txBox="1"/>
          <p:nvPr/>
        </p:nvSpPr>
        <p:spPr>
          <a:xfrm>
            <a:off x="1181651" y="2075853"/>
            <a:ext cx="5328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 홍길동 PM</a:t>
            </a:r>
            <a:endParaRPr sz="700"/>
          </a:p>
        </p:txBody>
      </p:sp>
      <p:sp>
        <p:nvSpPr>
          <p:cNvPr id="1398" name="Google Shape;1398;p26"/>
          <p:cNvSpPr txBox="1"/>
          <p:nvPr/>
        </p:nvSpPr>
        <p:spPr>
          <a:xfrm>
            <a:off x="5755184" y="2321567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4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399" name="Google Shape;1399;p26"/>
          <p:cNvSpPr txBox="1"/>
          <p:nvPr/>
        </p:nvSpPr>
        <p:spPr>
          <a:xfrm>
            <a:off x="3991892" y="152332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공유 고객</a:t>
            </a:r>
            <a:endParaRPr b="1" sz="300"/>
          </a:p>
        </p:txBody>
      </p:sp>
      <p:sp>
        <p:nvSpPr>
          <p:cNvPr id="1400" name="Google Shape;1400;p26"/>
          <p:cNvSpPr txBox="1"/>
          <p:nvPr/>
        </p:nvSpPr>
        <p:spPr>
          <a:xfrm>
            <a:off x="4001050" y="1797600"/>
            <a:ext cx="532800" cy="35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 함현승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hyun3667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401" name="Google Shape;1401;p26"/>
          <p:cNvSpPr txBox="1"/>
          <p:nvPr/>
        </p:nvSpPr>
        <p:spPr>
          <a:xfrm>
            <a:off x="4610650" y="1797600"/>
            <a:ext cx="532800" cy="35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 김하영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kim1234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402" name="Google Shape;1402;p26"/>
          <p:cNvSpPr txBox="1"/>
          <p:nvPr/>
        </p:nvSpPr>
        <p:spPr>
          <a:xfrm>
            <a:off x="2425490" y="4369134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5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403" name="Google Shape;1403;p26"/>
          <p:cNvSpPr txBox="1"/>
          <p:nvPr/>
        </p:nvSpPr>
        <p:spPr>
          <a:xfrm>
            <a:off x="6063700" y="1523325"/>
            <a:ext cx="163200" cy="157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+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1404" name="Google Shape;1404;p26"/>
          <p:cNvSpPr txBox="1"/>
          <p:nvPr/>
        </p:nvSpPr>
        <p:spPr>
          <a:xfrm>
            <a:off x="5921319" y="1407167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9" name="Google Shape;14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0" name="Google Shape;1410;p27"/>
          <p:cNvSpPr/>
          <p:nvPr/>
        </p:nvSpPr>
        <p:spPr>
          <a:xfrm>
            <a:off x="159300" y="577225"/>
            <a:ext cx="6276600" cy="4566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graphicFrame>
        <p:nvGraphicFramePr>
          <p:cNvPr id="1411" name="Google Shape;1411;p27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{90EF7C93-0DE1-45B2-AF7B-91D8EF95DCEA}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고객사 - 공유 고객 검색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1412" name="Google Shape;1412;p27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고객사 </a:t>
            </a:r>
            <a:endParaRPr b="1" sz="1000"/>
          </a:p>
        </p:txBody>
      </p:sp>
      <p:sp>
        <p:nvSpPr>
          <p:cNvPr id="1413" name="Google Shape;1413;p27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414" name="Google Shape;1414;p27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고객 검색</a:t>
            </a:r>
            <a:endParaRPr b="1" sz="1000"/>
          </a:p>
        </p:txBody>
      </p:sp>
      <p:sp>
        <p:nvSpPr>
          <p:cNvPr id="1415" name="Google Shape;1415;p27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416" name="Google Shape;1416;p27"/>
          <p:cNvSpPr txBox="1"/>
          <p:nvPr/>
        </p:nvSpPr>
        <p:spPr>
          <a:xfrm>
            <a:off x="12512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  삼성전자</a:t>
            </a:r>
            <a:endParaRPr b="1" sz="600"/>
          </a:p>
        </p:txBody>
      </p:sp>
      <p:sp>
        <p:nvSpPr>
          <p:cNvPr id="1417" name="Google Shape;1417;p27"/>
          <p:cNvSpPr txBox="1"/>
          <p:nvPr/>
        </p:nvSpPr>
        <p:spPr>
          <a:xfrm>
            <a:off x="1902210" y="2833375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여지아</a:t>
            </a:r>
            <a:endParaRPr sz="200"/>
          </a:p>
        </p:txBody>
      </p:sp>
      <p:sp>
        <p:nvSpPr>
          <p:cNvPr id="1418" name="Google Shape;1418;p27"/>
          <p:cNvSpPr/>
          <p:nvPr/>
        </p:nvSpPr>
        <p:spPr>
          <a:xfrm>
            <a:off x="159300" y="577225"/>
            <a:ext cx="828000" cy="456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27"/>
          <p:cNvSpPr/>
          <p:nvPr/>
        </p:nvSpPr>
        <p:spPr>
          <a:xfrm>
            <a:off x="1098606" y="771067"/>
            <a:ext cx="131100" cy="136800"/>
          </a:xfrm>
          <a:prstGeom prst="leftArrow">
            <a:avLst>
              <a:gd fmla="val 0" name="adj1"/>
              <a:gd fmla="val 5173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27"/>
          <p:cNvSpPr txBox="1"/>
          <p:nvPr/>
        </p:nvSpPr>
        <p:spPr>
          <a:xfrm>
            <a:off x="1942300" y="761978"/>
            <a:ext cx="356400" cy="157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신규</a:t>
            </a:r>
            <a:endParaRPr sz="200">
              <a:solidFill>
                <a:srgbClr val="FFFFFF"/>
              </a:solidFill>
            </a:endParaRPr>
          </a:p>
        </p:txBody>
      </p:sp>
      <p:sp>
        <p:nvSpPr>
          <p:cNvPr id="1421" name="Google Shape;1421;p27"/>
          <p:cNvSpPr txBox="1"/>
          <p:nvPr/>
        </p:nvSpPr>
        <p:spPr>
          <a:xfrm>
            <a:off x="2390718" y="797139"/>
            <a:ext cx="492300" cy="1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기타</a:t>
            </a:r>
            <a:r>
              <a:rPr lang="ko" sz="600">
                <a:solidFill>
                  <a:schemeClr val="dk1"/>
                </a:solidFill>
              </a:rPr>
              <a:t> · 서비스</a:t>
            </a:r>
            <a:endParaRPr sz="300"/>
          </a:p>
        </p:txBody>
      </p:sp>
      <p:cxnSp>
        <p:nvCxnSpPr>
          <p:cNvPr id="1422" name="Google Shape;1422;p27"/>
          <p:cNvCxnSpPr/>
          <p:nvPr/>
        </p:nvCxnSpPr>
        <p:spPr>
          <a:xfrm flipH="1" rot="-5400000">
            <a:off x="2285600" y="838403"/>
            <a:ext cx="136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3" name="Google Shape;1423;p27"/>
          <p:cNvCxnSpPr/>
          <p:nvPr/>
        </p:nvCxnSpPr>
        <p:spPr>
          <a:xfrm flipH="1" rot="-5400000">
            <a:off x="2819000" y="838403"/>
            <a:ext cx="136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4" name="Google Shape;1424;p27"/>
          <p:cNvSpPr txBox="1"/>
          <p:nvPr/>
        </p:nvSpPr>
        <p:spPr>
          <a:xfrm>
            <a:off x="5852102" y="2372050"/>
            <a:ext cx="261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수정</a:t>
            </a:r>
            <a:endParaRPr sz="200"/>
          </a:p>
        </p:txBody>
      </p:sp>
      <p:cxnSp>
        <p:nvCxnSpPr>
          <p:cNvPr id="1425" name="Google Shape;1425;p27"/>
          <p:cNvCxnSpPr/>
          <p:nvPr/>
        </p:nvCxnSpPr>
        <p:spPr>
          <a:xfrm>
            <a:off x="992725" y="1392488"/>
            <a:ext cx="5450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6" name="Google Shape;1426;p27"/>
          <p:cNvSpPr txBox="1"/>
          <p:nvPr/>
        </p:nvSpPr>
        <p:spPr>
          <a:xfrm>
            <a:off x="1156550" y="1177000"/>
            <a:ext cx="412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A86E8"/>
                </a:solidFill>
              </a:rPr>
              <a:t>기업정보</a:t>
            </a:r>
            <a:endParaRPr b="1" sz="200">
              <a:solidFill>
                <a:srgbClr val="4A86E8"/>
              </a:solidFill>
            </a:endParaRPr>
          </a:p>
        </p:txBody>
      </p:sp>
      <p:sp>
        <p:nvSpPr>
          <p:cNvPr id="1427" name="Google Shape;1427;p27"/>
          <p:cNvSpPr txBox="1"/>
          <p:nvPr/>
        </p:nvSpPr>
        <p:spPr>
          <a:xfrm>
            <a:off x="1766150" y="1177000"/>
            <a:ext cx="412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B7B7B7"/>
                </a:solidFill>
              </a:rPr>
              <a:t>프로젝트</a:t>
            </a:r>
            <a:endParaRPr b="1" sz="200">
              <a:solidFill>
                <a:srgbClr val="B7B7B7"/>
              </a:solidFill>
            </a:endParaRPr>
          </a:p>
        </p:txBody>
      </p:sp>
      <p:sp>
        <p:nvSpPr>
          <p:cNvPr id="1428" name="Google Shape;1428;p27"/>
          <p:cNvSpPr txBox="1"/>
          <p:nvPr/>
        </p:nvSpPr>
        <p:spPr>
          <a:xfrm>
            <a:off x="2375750" y="1177000"/>
            <a:ext cx="412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B7B7B7"/>
                </a:solidFill>
              </a:rPr>
              <a:t>상담일지</a:t>
            </a:r>
            <a:endParaRPr b="1" sz="200">
              <a:solidFill>
                <a:srgbClr val="B7B7B7"/>
              </a:solidFill>
            </a:endParaRPr>
          </a:p>
        </p:txBody>
      </p:sp>
      <p:sp>
        <p:nvSpPr>
          <p:cNvPr id="1429" name="Google Shape;1429;p27"/>
          <p:cNvSpPr txBox="1"/>
          <p:nvPr/>
        </p:nvSpPr>
        <p:spPr>
          <a:xfrm>
            <a:off x="2985350" y="1177000"/>
            <a:ext cx="552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B7B7B7"/>
                </a:solidFill>
              </a:rPr>
              <a:t>파일 보관함</a:t>
            </a:r>
            <a:endParaRPr b="1" sz="200">
              <a:solidFill>
                <a:srgbClr val="B7B7B7"/>
              </a:solidFill>
            </a:endParaRPr>
          </a:p>
        </p:txBody>
      </p:sp>
      <p:cxnSp>
        <p:nvCxnSpPr>
          <p:cNvPr id="1430" name="Google Shape;1430;p27"/>
          <p:cNvCxnSpPr/>
          <p:nvPr/>
        </p:nvCxnSpPr>
        <p:spPr>
          <a:xfrm>
            <a:off x="1110975" y="1392153"/>
            <a:ext cx="464700" cy="3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1" name="Google Shape;1431;p27"/>
          <p:cNvSpPr txBox="1"/>
          <p:nvPr/>
        </p:nvSpPr>
        <p:spPr>
          <a:xfrm>
            <a:off x="1909233" y="663581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432" name="Google Shape;1432;p27"/>
          <p:cNvSpPr txBox="1"/>
          <p:nvPr/>
        </p:nvSpPr>
        <p:spPr>
          <a:xfrm>
            <a:off x="6083090" y="2311734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4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433" name="Google Shape;1433;p27"/>
          <p:cNvSpPr txBox="1"/>
          <p:nvPr/>
        </p:nvSpPr>
        <p:spPr>
          <a:xfrm>
            <a:off x="1065050" y="1174176"/>
            <a:ext cx="2435400" cy="236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27"/>
          <p:cNvSpPr txBox="1"/>
          <p:nvPr/>
        </p:nvSpPr>
        <p:spPr>
          <a:xfrm>
            <a:off x="994833" y="1120781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435" name="Google Shape;1435;p27"/>
          <p:cNvSpPr txBox="1"/>
          <p:nvPr/>
        </p:nvSpPr>
        <p:spPr>
          <a:xfrm>
            <a:off x="177326" y="1457655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27"/>
          <p:cNvSpPr txBox="1"/>
          <p:nvPr/>
        </p:nvSpPr>
        <p:spPr>
          <a:xfrm>
            <a:off x="6134377" y="2372050"/>
            <a:ext cx="261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삭제</a:t>
            </a:r>
            <a:endParaRPr sz="200"/>
          </a:p>
        </p:txBody>
      </p:sp>
      <p:sp>
        <p:nvSpPr>
          <p:cNvPr id="1437" name="Google Shape;1437;p27"/>
          <p:cNvSpPr txBox="1"/>
          <p:nvPr/>
        </p:nvSpPr>
        <p:spPr>
          <a:xfrm>
            <a:off x="2565299" y="3713863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5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1438" name="Google Shape;1438;p27"/>
          <p:cNvGrpSpPr/>
          <p:nvPr/>
        </p:nvGrpSpPr>
        <p:grpSpPr>
          <a:xfrm>
            <a:off x="177326" y="1224246"/>
            <a:ext cx="795000" cy="1222766"/>
            <a:chOff x="177326" y="1224246"/>
            <a:chExt cx="795000" cy="1222766"/>
          </a:xfrm>
        </p:grpSpPr>
        <p:sp>
          <p:nvSpPr>
            <p:cNvPr id="1439" name="Google Shape;1439;p27"/>
            <p:cNvSpPr txBox="1"/>
            <p:nvPr/>
          </p:nvSpPr>
          <p:spPr>
            <a:xfrm>
              <a:off x="177326" y="1457655"/>
              <a:ext cx="795000" cy="214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0" name="Google Shape;1440;p27"/>
            <p:cNvGrpSpPr/>
            <p:nvPr/>
          </p:nvGrpSpPr>
          <p:grpSpPr>
            <a:xfrm>
              <a:off x="400827" y="1224246"/>
              <a:ext cx="501708" cy="1222766"/>
              <a:chOff x="361218" y="1335150"/>
              <a:chExt cx="838135" cy="1529987"/>
            </a:xfrm>
          </p:grpSpPr>
          <p:sp>
            <p:nvSpPr>
              <p:cNvPr id="1441" name="Google Shape;1441;p27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1442" name="Google Shape;1442;p27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1443" name="Google Shape;1443;p27"/>
              <p:cNvSpPr txBox="1"/>
              <p:nvPr/>
            </p:nvSpPr>
            <p:spPr>
              <a:xfrm>
                <a:off x="368552" y="1959505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1444" name="Google Shape;1444;p27"/>
              <p:cNvSpPr txBox="1"/>
              <p:nvPr/>
            </p:nvSpPr>
            <p:spPr>
              <a:xfrm>
                <a:off x="383353" y="230104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1445" name="Google Shape;1445;p27"/>
              <p:cNvSpPr txBox="1"/>
              <p:nvPr/>
            </p:nvSpPr>
            <p:spPr>
              <a:xfrm>
                <a:off x="383353" y="2650937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</p:grpSp>
      <p:sp>
        <p:nvSpPr>
          <p:cNvPr id="1446" name="Google Shape;1446;p27"/>
          <p:cNvSpPr txBox="1"/>
          <p:nvPr/>
        </p:nvSpPr>
        <p:spPr>
          <a:xfrm>
            <a:off x="1172492" y="236152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기업정보</a:t>
            </a:r>
            <a:endParaRPr b="1" sz="300"/>
          </a:p>
        </p:txBody>
      </p:sp>
      <p:sp>
        <p:nvSpPr>
          <p:cNvPr id="1447" name="Google Shape;1447;p27"/>
          <p:cNvSpPr txBox="1"/>
          <p:nvPr/>
        </p:nvSpPr>
        <p:spPr>
          <a:xfrm>
            <a:off x="1172492" y="152332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담당자</a:t>
            </a:r>
            <a:endParaRPr b="1" sz="300"/>
          </a:p>
        </p:txBody>
      </p:sp>
      <p:sp>
        <p:nvSpPr>
          <p:cNvPr id="1448" name="Google Shape;1448;p27"/>
          <p:cNvSpPr txBox="1"/>
          <p:nvPr/>
        </p:nvSpPr>
        <p:spPr>
          <a:xfrm>
            <a:off x="1181651" y="1873800"/>
            <a:ext cx="5328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윤범상 팀장</a:t>
            </a:r>
            <a:endParaRPr sz="200"/>
          </a:p>
        </p:txBody>
      </p:sp>
      <p:sp>
        <p:nvSpPr>
          <p:cNvPr id="1449" name="Google Shape;1449;p27"/>
          <p:cNvSpPr txBox="1"/>
          <p:nvPr/>
        </p:nvSpPr>
        <p:spPr>
          <a:xfrm>
            <a:off x="1791251" y="1873800"/>
            <a:ext cx="5328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홍길동 PM</a:t>
            </a:r>
            <a:endParaRPr sz="200"/>
          </a:p>
        </p:txBody>
      </p:sp>
      <p:sp>
        <p:nvSpPr>
          <p:cNvPr id="1450" name="Google Shape;1450;p27"/>
          <p:cNvSpPr txBox="1"/>
          <p:nvPr/>
        </p:nvSpPr>
        <p:spPr>
          <a:xfrm>
            <a:off x="2400851" y="1873800"/>
            <a:ext cx="5328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 홍길동 PM</a:t>
            </a:r>
            <a:endParaRPr sz="700"/>
          </a:p>
        </p:txBody>
      </p:sp>
      <p:sp>
        <p:nvSpPr>
          <p:cNvPr id="1451" name="Google Shape;1451;p27"/>
          <p:cNvSpPr txBox="1"/>
          <p:nvPr/>
        </p:nvSpPr>
        <p:spPr>
          <a:xfrm>
            <a:off x="1181651" y="2152053"/>
            <a:ext cx="5328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 홍길동 PM</a:t>
            </a:r>
            <a:endParaRPr sz="700"/>
          </a:p>
        </p:txBody>
      </p:sp>
      <p:sp>
        <p:nvSpPr>
          <p:cNvPr id="1452" name="Google Shape;1452;p27"/>
          <p:cNvSpPr txBox="1"/>
          <p:nvPr/>
        </p:nvSpPr>
        <p:spPr>
          <a:xfrm>
            <a:off x="5755184" y="2321567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453" name="Google Shape;1453;p27"/>
          <p:cNvSpPr txBox="1"/>
          <p:nvPr/>
        </p:nvSpPr>
        <p:spPr>
          <a:xfrm>
            <a:off x="1080437" y="1788167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454" name="Google Shape;1454;p27"/>
          <p:cNvSpPr txBox="1"/>
          <p:nvPr/>
        </p:nvSpPr>
        <p:spPr>
          <a:xfrm>
            <a:off x="3991892" y="152332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조회 고객  +</a:t>
            </a:r>
            <a:endParaRPr b="1" sz="300"/>
          </a:p>
        </p:txBody>
      </p:sp>
      <p:sp>
        <p:nvSpPr>
          <p:cNvPr id="1455" name="Google Shape;1455;p27"/>
          <p:cNvSpPr txBox="1"/>
          <p:nvPr/>
        </p:nvSpPr>
        <p:spPr>
          <a:xfrm>
            <a:off x="4001050" y="1797600"/>
            <a:ext cx="532800" cy="35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 함현승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hyun3667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456" name="Google Shape;1456;p27"/>
          <p:cNvSpPr txBox="1"/>
          <p:nvPr/>
        </p:nvSpPr>
        <p:spPr>
          <a:xfrm>
            <a:off x="4610650" y="1797600"/>
            <a:ext cx="532800" cy="35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 김하영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kim1234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457" name="Google Shape;1457;p27"/>
          <p:cNvSpPr txBox="1"/>
          <p:nvPr/>
        </p:nvSpPr>
        <p:spPr>
          <a:xfrm>
            <a:off x="3694125" y="1457650"/>
            <a:ext cx="2190000" cy="807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27"/>
          <p:cNvSpPr/>
          <p:nvPr/>
        </p:nvSpPr>
        <p:spPr>
          <a:xfrm>
            <a:off x="985975" y="577125"/>
            <a:ext cx="5450100" cy="4566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27"/>
          <p:cNvSpPr/>
          <p:nvPr/>
        </p:nvSpPr>
        <p:spPr>
          <a:xfrm>
            <a:off x="2485900" y="1490175"/>
            <a:ext cx="2300400" cy="24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27"/>
          <p:cNvSpPr txBox="1"/>
          <p:nvPr/>
        </p:nvSpPr>
        <p:spPr>
          <a:xfrm>
            <a:off x="2640442" y="1620810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고객 검색</a:t>
            </a:r>
            <a:endParaRPr b="1" sz="400"/>
          </a:p>
        </p:txBody>
      </p:sp>
      <p:grpSp>
        <p:nvGrpSpPr>
          <p:cNvPr id="1461" name="Google Shape;1461;p27"/>
          <p:cNvGrpSpPr/>
          <p:nvPr/>
        </p:nvGrpSpPr>
        <p:grpSpPr>
          <a:xfrm>
            <a:off x="2603390" y="2039100"/>
            <a:ext cx="2069700" cy="214200"/>
            <a:chOff x="2603390" y="1962900"/>
            <a:chExt cx="2069700" cy="214200"/>
          </a:xfrm>
        </p:grpSpPr>
        <p:sp>
          <p:nvSpPr>
            <p:cNvPr id="1462" name="Google Shape;1462;p27"/>
            <p:cNvSpPr txBox="1"/>
            <p:nvPr/>
          </p:nvSpPr>
          <p:spPr>
            <a:xfrm>
              <a:off x="2603390" y="1962900"/>
              <a:ext cx="20697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hyun3667</a:t>
              </a:r>
              <a:r>
                <a:rPr b="1" lang="ko" sz="800"/>
                <a:t>  </a:t>
              </a:r>
              <a:endParaRPr b="1" sz="800"/>
            </a:p>
          </p:txBody>
        </p:sp>
        <p:pic>
          <p:nvPicPr>
            <p:cNvPr id="1463" name="Google Shape;1463;p27"/>
            <p:cNvPicPr preferRelativeResize="0"/>
            <p:nvPr/>
          </p:nvPicPr>
          <p:blipFill rotWithShape="1">
            <a:blip r:embed="rId4">
              <a:alphaModFix/>
            </a:blip>
            <a:srcRect b="17080" l="12573" r="8642" t="27750"/>
            <a:stretch/>
          </p:blipFill>
          <p:spPr>
            <a:xfrm>
              <a:off x="4408126" y="2012218"/>
              <a:ext cx="172635" cy="10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4" name="Google Shape;1464;p27"/>
          <p:cNvGrpSpPr/>
          <p:nvPr/>
        </p:nvGrpSpPr>
        <p:grpSpPr>
          <a:xfrm>
            <a:off x="2603400" y="2332550"/>
            <a:ext cx="2069700" cy="722700"/>
            <a:chOff x="2603400" y="2637350"/>
            <a:chExt cx="2069700" cy="722700"/>
          </a:xfrm>
        </p:grpSpPr>
        <p:sp>
          <p:nvSpPr>
            <p:cNvPr id="1465" name="Google Shape;1465;p27"/>
            <p:cNvSpPr txBox="1"/>
            <p:nvPr/>
          </p:nvSpPr>
          <p:spPr>
            <a:xfrm>
              <a:off x="2603400" y="2637350"/>
              <a:ext cx="2069700" cy="722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</a:t>
              </a:r>
              <a:endParaRPr b="1" sz="800"/>
            </a:p>
          </p:txBody>
        </p:sp>
        <p:sp>
          <p:nvSpPr>
            <p:cNvPr id="1466" name="Google Shape;1466;p27"/>
            <p:cNvSpPr txBox="1"/>
            <p:nvPr/>
          </p:nvSpPr>
          <p:spPr>
            <a:xfrm>
              <a:off x="2632971" y="2661274"/>
              <a:ext cx="3318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 선택</a:t>
              </a:r>
              <a:endParaRPr b="1" sz="600"/>
            </a:p>
          </p:txBody>
        </p:sp>
        <p:sp>
          <p:nvSpPr>
            <p:cNvPr id="1467" name="Google Shape;1467;p27"/>
            <p:cNvSpPr txBox="1"/>
            <p:nvPr/>
          </p:nvSpPr>
          <p:spPr>
            <a:xfrm>
              <a:off x="3471171" y="2661274"/>
              <a:ext cx="3318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아이디</a:t>
              </a:r>
              <a:endParaRPr b="1" sz="600"/>
            </a:p>
          </p:txBody>
        </p:sp>
        <p:sp>
          <p:nvSpPr>
            <p:cNvPr id="1468" name="Google Shape;1468;p27"/>
            <p:cNvSpPr txBox="1"/>
            <p:nvPr/>
          </p:nvSpPr>
          <p:spPr>
            <a:xfrm>
              <a:off x="4233171" y="2661274"/>
              <a:ext cx="3318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이름</a:t>
              </a:r>
              <a:endParaRPr b="1" sz="600"/>
            </a:p>
          </p:txBody>
        </p:sp>
        <p:cxnSp>
          <p:nvCxnSpPr>
            <p:cNvPr id="1469" name="Google Shape;1469;p27"/>
            <p:cNvCxnSpPr/>
            <p:nvPr/>
          </p:nvCxnSpPr>
          <p:spPr>
            <a:xfrm>
              <a:off x="2691270" y="2834938"/>
              <a:ext cx="1840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0" name="Google Shape;1470;p27"/>
            <p:cNvSpPr txBox="1"/>
            <p:nvPr/>
          </p:nvSpPr>
          <p:spPr>
            <a:xfrm>
              <a:off x="3311912" y="2883008"/>
              <a:ext cx="6789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hyun3667</a:t>
              </a:r>
              <a:endParaRPr b="1" sz="600"/>
            </a:p>
          </p:txBody>
        </p:sp>
        <p:sp>
          <p:nvSpPr>
            <p:cNvPr id="1471" name="Google Shape;1471;p27"/>
            <p:cNvSpPr txBox="1"/>
            <p:nvPr/>
          </p:nvSpPr>
          <p:spPr>
            <a:xfrm>
              <a:off x="4233171" y="2889874"/>
              <a:ext cx="3318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함현승</a:t>
              </a:r>
              <a:endParaRPr b="1" sz="600"/>
            </a:p>
          </p:txBody>
        </p:sp>
        <p:sp>
          <p:nvSpPr>
            <p:cNvPr id="1472" name="Google Shape;1472;p27"/>
            <p:cNvSpPr txBox="1"/>
            <p:nvPr/>
          </p:nvSpPr>
          <p:spPr>
            <a:xfrm>
              <a:off x="2740355" y="2897696"/>
              <a:ext cx="131100" cy="136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/>
            </a:p>
          </p:txBody>
        </p:sp>
      </p:grpSp>
      <p:sp>
        <p:nvSpPr>
          <p:cNvPr id="1473" name="Google Shape;1473;p27"/>
          <p:cNvSpPr txBox="1"/>
          <p:nvPr/>
        </p:nvSpPr>
        <p:spPr>
          <a:xfrm>
            <a:off x="3962924" y="3638800"/>
            <a:ext cx="718500" cy="195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선택 완료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1474" name="Google Shape;1474;p27"/>
          <p:cNvSpPr txBox="1"/>
          <p:nvPr/>
        </p:nvSpPr>
        <p:spPr>
          <a:xfrm>
            <a:off x="2601025" y="3167450"/>
            <a:ext cx="2069700" cy="34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  </a:t>
            </a:r>
            <a:endParaRPr b="1" sz="900"/>
          </a:p>
        </p:txBody>
      </p:sp>
      <p:grpSp>
        <p:nvGrpSpPr>
          <p:cNvPr id="1475" name="Google Shape;1475;p27"/>
          <p:cNvGrpSpPr/>
          <p:nvPr/>
        </p:nvGrpSpPr>
        <p:grpSpPr>
          <a:xfrm>
            <a:off x="2658450" y="3222450"/>
            <a:ext cx="678900" cy="236700"/>
            <a:chOff x="2658450" y="3222450"/>
            <a:chExt cx="678900" cy="236700"/>
          </a:xfrm>
        </p:grpSpPr>
        <p:sp>
          <p:nvSpPr>
            <p:cNvPr id="1476" name="Google Shape;1476;p27"/>
            <p:cNvSpPr txBox="1"/>
            <p:nvPr/>
          </p:nvSpPr>
          <p:spPr>
            <a:xfrm>
              <a:off x="2658450" y="3222450"/>
              <a:ext cx="678900" cy="236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4A86E8"/>
                  </a:solidFill>
                </a:rPr>
                <a:t>  </a:t>
              </a:r>
              <a:r>
                <a:rPr b="1" lang="ko" sz="700">
                  <a:solidFill>
                    <a:srgbClr val="4A86E8"/>
                  </a:solidFill>
                </a:rPr>
                <a:t>함현승 </a:t>
              </a:r>
              <a:endParaRPr b="1" sz="700">
                <a:solidFill>
                  <a:srgbClr val="4A86E8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4A86E8"/>
                  </a:solidFill>
                </a:rPr>
                <a:t>  hyun3667</a:t>
              </a:r>
              <a:endParaRPr b="1" sz="700">
                <a:solidFill>
                  <a:srgbClr val="4A86E8"/>
                </a:solidFill>
              </a:endParaRPr>
            </a:p>
          </p:txBody>
        </p:sp>
        <p:sp>
          <p:nvSpPr>
            <p:cNvPr id="1477" name="Google Shape;1477;p27"/>
            <p:cNvSpPr txBox="1"/>
            <p:nvPr/>
          </p:nvSpPr>
          <p:spPr>
            <a:xfrm>
              <a:off x="3148600" y="3258475"/>
              <a:ext cx="151200" cy="136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4A86E8"/>
                  </a:solidFill>
                </a:rPr>
                <a:t> </a:t>
              </a:r>
              <a:r>
                <a:rPr lang="ko" sz="1200">
                  <a:solidFill>
                    <a:srgbClr val="4A86E8"/>
                  </a:solidFill>
                </a:rPr>
                <a:t>x</a:t>
              </a:r>
              <a:endParaRPr sz="1200">
                <a:solidFill>
                  <a:srgbClr val="4A86E8"/>
                </a:solidFill>
              </a:endParaRPr>
            </a:p>
          </p:txBody>
        </p:sp>
      </p:grpSp>
      <p:grpSp>
        <p:nvGrpSpPr>
          <p:cNvPr id="1478" name="Google Shape;1478;p27"/>
          <p:cNvGrpSpPr/>
          <p:nvPr/>
        </p:nvGrpSpPr>
        <p:grpSpPr>
          <a:xfrm>
            <a:off x="3420450" y="3222450"/>
            <a:ext cx="678900" cy="236700"/>
            <a:chOff x="2658450" y="3222450"/>
            <a:chExt cx="678900" cy="236700"/>
          </a:xfrm>
        </p:grpSpPr>
        <p:sp>
          <p:nvSpPr>
            <p:cNvPr id="1479" name="Google Shape;1479;p27"/>
            <p:cNvSpPr txBox="1"/>
            <p:nvPr/>
          </p:nvSpPr>
          <p:spPr>
            <a:xfrm>
              <a:off x="2658450" y="3222450"/>
              <a:ext cx="678900" cy="236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4A86E8"/>
                  </a:solidFill>
                </a:rPr>
                <a:t>  김하영 </a:t>
              </a:r>
              <a:endParaRPr b="1" sz="700">
                <a:solidFill>
                  <a:srgbClr val="4A86E8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4A86E8"/>
                  </a:solidFill>
                </a:rPr>
                <a:t>  kim1234</a:t>
              </a:r>
              <a:endParaRPr b="1" sz="700">
                <a:solidFill>
                  <a:srgbClr val="4A86E8"/>
                </a:solidFill>
              </a:endParaRPr>
            </a:p>
          </p:txBody>
        </p:sp>
        <p:sp>
          <p:nvSpPr>
            <p:cNvPr id="1480" name="Google Shape;1480;p27"/>
            <p:cNvSpPr txBox="1"/>
            <p:nvPr/>
          </p:nvSpPr>
          <p:spPr>
            <a:xfrm>
              <a:off x="3148600" y="3258475"/>
              <a:ext cx="151200" cy="136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4A86E8"/>
                  </a:solidFill>
                </a:rPr>
                <a:t> x</a:t>
              </a:r>
              <a:endParaRPr sz="1200">
                <a:solidFill>
                  <a:srgbClr val="4A86E8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5" name="Google Shape;14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6" name="Google Shape;1486;p28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87" name="Google Shape;1487;p28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{90EF7C93-0DE1-45B2-AF7B-91D8EF95DCEA}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고객사 - 고객사 등록, 수정, 삭제 - alert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1488" name="Google Shape;1488;p28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고객사 </a:t>
            </a:r>
            <a:endParaRPr b="1" sz="1000"/>
          </a:p>
        </p:txBody>
      </p:sp>
      <p:sp>
        <p:nvSpPr>
          <p:cNvPr id="1489" name="Google Shape;1489;p28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490" name="Google Shape;1490;p28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alert</a:t>
            </a:r>
            <a:endParaRPr b="1" sz="1000"/>
          </a:p>
        </p:txBody>
      </p:sp>
      <p:sp>
        <p:nvSpPr>
          <p:cNvPr id="1491" name="Google Shape;1491;p28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492" name="Google Shape;1492;p28"/>
          <p:cNvSpPr txBox="1"/>
          <p:nvPr/>
        </p:nvSpPr>
        <p:spPr>
          <a:xfrm>
            <a:off x="177326" y="1457655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3" name="Google Shape;1493;p28"/>
          <p:cNvGrpSpPr/>
          <p:nvPr/>
        </p:nvGrpSpPr>
        <p:grpSpPr>
          <a:xfrm>
            <a:off x="699500" y="1696076"/>
            <a:ext cx="1927500" cy="687025"/>
            <a:chOff x="2498125" y="3998575"/>
            <a:chExt cx="1927500" cy="687025"/>
          </a:xfrm>
        </p:grpSpPr>
        <p:sp>
          <p:nvSpPr>
            <p:cNvPr id="1494" name="Google Shape;1494;p28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인입경로를 선택해주세요</a:t>
              </a:r>
              <a:endParaRPr sz="800"/>
            </a:p>
          </p:txBody>
        </p:sp>
        <p:sp>
          <p:nvSpPr>
            <p:cNvPr id="1495" name="Google Shape;1495;p28"/>
            <p:cNvSpPr/>
            <p:nvPr/>
          </p:nvSpPr>
          <p:spPr>
            <a:xfrm>
              <a:off x="3869319" y="4415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1496" name="Google Shape;1496;p28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grpSp>
        <p:nvGrpSpPr>
          <p:cNvPr id="1497" name="Google Shape;1497;p28"/>
          <p:cNvGrpSpPr/>
          <p:nvPr/>
        </p:nvGrpSpPr>
        <p:grpSpPr>
          <a:xfrm>
            <a:off x="699500" y="3448676"/>
            <a:ext cx="1927500" cy="687025"/>
            <a:chOff x="2498125" y="3998575"/>
            <a:chExt cx="1927500" cy="687025"/>
          </a:xfrm>
        </p:grpSpPr>
        <p:sp>
          <p:nvSpPr>
            <p:cNvPr id="1498" name="Google Shape;1498;p28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업종을</a:t>
              </a:r>
              <a:r>
                <a:rPr lang="ko" sz="800"/>
                <a:t> 선택해주세요</a:t>
              </a:r>
              <a:endParaRPr sz="800"/>
            </a:p>
          </p:txBody>
        </p:sp>
        <p:sp>
          <p:nvSpPr>
            <p:cNvPr id="1499" name="Google Shape;1499;p28"/>
            <p:cNvSpPr/>
            <p:nvPr/>
          </p:nvSpPr>
          <p:spPr>
            <a:xfrm>
              <a:off x="3869319" y="4415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1500" name="Google Shape;1500;p28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grpSp>
        <p:nvGrpSpPr>
          <p:cNvPr id="1501" name="Google Shape;1501;p28"/>
          <p:cNvGrpSpPr/>
          <p:nvPr/>
        </p:nvGrpSpPr>
        <p:grpSpPr>
          <a:xfrm>
            <a:off x="699500" y="2534276"/>
            <a:ext cx="1927500" cy="687025"/>
            <a:chOff x="2498125" y="3998575"/>
            <a:chExt cx="1927500" cy="687025"/>
          </a:xfrm>
        </p:grpSpPr>
        <p:sp>
          <p:nvSpPr>
            <p:cNvPr id="1502" name="Google Shape;1502;p28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기업상태를 선택해주세요</a:t>
              </a:r>
              <a:endParaRPr sz="800"/>
            </a:p>
          </p:txBody>
        </p:sp>
        <p:sp>
          <p:nvSpPr>
            <p:cNvPr id="1503" name="Google Shape;1503;p28"/>
            <p:cNvSpPr/>
            <p:nvPr/>
          </p:nvSpPr>
          <p:spPr>
            <a:xfrm>
              <a:off x="3869319" y="4415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1504" name="Google Shape;1504;p28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grpSp>
        <p:nvGrpSpPr>
          <p:cNvPr id="1505" name="Google Shape;1505;p28"/>
          <p:cNvGrpSpPr/>
          <p:nvPr/>
        </p:nvGrpSpPr>
        <p:grpSpPr>
          <a:xfrm>
            <a:off x="699500" y="857876"/>
            <a:ext cx="1927500" cy="687025"/>
            <a:chOff x="2498125" y="3617575"/>
            <a:chExt cx="1927500" cy="687025"/>
          </a:xfrm>
        </p:grpSpPr>
        <p:sp>
          <p:nvSpPr>
            <p:cNvPr id="1506" name="Google Shape;1506;p28"/>
            <p:cNvSpPr/>
            <p:nvPr/>
          </p:nvSpPr>
          <p:spPr>
            <a:xfrm>
              <a:off x="3958128" y="4034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취소</a:t>
              </a:r>
              <a:endParaRPr sz="700">
                <a:solidFill>
                  <a:srgbClr val="FFFFFF"/>
                </a:solidFill>
              </a:endParaRPr>
            </a:p>
          </p:txBody>
        </p:sp>
        <p:grpSp>
          <p:nvGrpSpPr>
            <p:cNvPr id="1507" name="Google Shape;1507;p28"/>
            <p:cNvGrpSpPr/>
            <p:nvPr/>
          </p:nvGrpSpPr>
          <p:grpSpPr>
            <a:xfrm>
              <a:off x="2498125" y="3617575"/>
              <a:ext cx="1927500" cy="687025"/>
              <a:chOff x="2498125" y="3998575"/>
              <a:chExt cx="1927500" cy="687025"/>
            </a:xfrm>
          </p:grpSpPr>
          <p:sp>
            <p:nvSpPr>
              <p:cNvPr id="1508" name="Google Shape;1508;p28"/>
              <p:cNvSpPr/>
              <p:nvPr/>
            </p:nvSpPr>
            <p:spPr>
              <a:xfrm>
                <a:off x="3488319" y="4415000"/>
                <a:ext cx="401100" cy="216000"/>
              </a:xfrm>
              <a:prstGeom prst="roundRect">
                <a:avLst>
                  <a:gd fmla="val 16667" name="adj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>
                    <a:solidFill>
                      <a:srgbClr val="FFFFFF"/>
                    </a:solidFill>
                  </a:rPr>
                  <a:t>확인</a:t>
                </a:r>
                <a:endParaRPr sz="7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09" name="Google Shape;1509;p28"/>
              <p:cNvSpPr txBox="1"/>
              <p:nvPr/>
            </p:nvSpPr>
            <p:spPr>
              <a:xfrm>
                <a:off x="2498125" y="3998575"/>
                <a:ext cx="1927500" cy="1530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Alert  </a:t>
                </a:r>
                <a:r>
                  <a:rPr lang="ko" sz="700"/>
                  <a:t>                                                         X</a:t>
                </a:r>
                <a:endParaRPr sz="700"/>
              </a:p>
            </p:txBody>
          </p:sp>
          <p:sp>
            <p:nvSpPr>
              <p:cNvPr id="1510" name="Google Shape;1510;p28"/>
              <p:cNvSpPr txBox="1"/>
              <p:nvPr/>
            </p:nvSpPr>
            <p:spPr>
              <a:xfrm>
                <a:off x="2498125" y="4156700"/>
                <a:ext cx="1927500" cy="528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102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고객사명을 </a:t>
                </a:r>
                <a:r>
                  <a:rPr lang="ko" sz="800"/>
                  <a:t>등록해주세요</a:t>
                </a:r>
                <a:endParaRPr sz="800"/>
              </a:p>
            </p:txBody>
          </p:sp>
        </p:grpSp>
      </p:grpSp>
      <p:sp>
        <p:nvSpPr>
          <p:cNvPr id="1511" name="Google Shape;1511;p28"/>
          <p:cNvSpPr/>
          <p:nvPr/>
        </p:nvSpPr>
        <p:spPr>
          <a:xfrm>
            <a:off x="2070694" y="1274301"/>
            <a:ext cx="401100" cy="216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확인</a:t>
            </a:r>
            <a:endParaRPr sz="700">
              <a:solidFill>
                <a:srgbClr val="FFFFFF"/>
              </a:solidFill>
            </a:endParaRPr>
          </a:p>
        </p:txBody>
      </p:sp>
      <p:grpSp>
        <p:nvGrpSpPr>
          <p:cNvPr id="1512" name="Google Shape;1512;p28"/>
          <p:cNvGrpSpPr/>
          <p:nvPr/>
        </p:nvGrpSpPr>
        <p:grpSpPr>
          <a:xfrm>
            <a:off x="3518900" y="1696076"/>
            <a:ext cx="1927500" cy="687025"/>
            <a:chOff x="2498125" y="3998575"/>
            <a:chExt cx="1927500" cy="687025"/>
          </a:xfrm>
        </p:grpSpPr>
        <p:sp>
          <p:nvSpPr>
            <p:cNvPr id="1513" name="Google Shape;1513;p28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고객사가 수정되었습니다. </a:t>
              </a:r>
              <a:endParaRPr sz="800"/>
            </a:p>
          </p:txBody>
        </p:sp>
        <p:sp>
          <p:nvSpPr>
            <p:cNvPr id="1514" name="Google Shape;1514;p28"/>
            <p:cNvSpPr/>
            <p:nvPr/>
          </p:nvSpPr>
          <p:spPr>
            <a:xfrm>
              <a:off x="3869319" y="4415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1515" name="Google Shape;1515;p28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grpSp>
        <p:nvGrpSpPr>
          <p:cNvPr id="1516" name="Google Shape;1516;p28"/>
          <p:cNvGrpSpPr/>
          <p:nvPr/>
        </p:nvGrpSpPr>
        <p:grpSpPr>
          <a:xfrm>
            <a:off x="3520986" y="2535503"/>
            <a:ext cx="1927500" cy="687025"/>
            <a:chOff x="4316461" y="-817097"/>
            <a:chExt cx="1927500" cy="687025"/>
          </a:xfrm>
        </p:grpSpPr>
        <p:grpSp>
          <p:nvGrpSpPr>
            <p:cNvPr id="1517" name="Google Shape;1517;p28"/>
            <p:cNvGrpSpPr/>
            <p:nvPr/>
          </p:nvGrpSpPr>
          <p:grpSpPr>
            <a:xfrm>
              <a:off x="4316461" y="-817097"/>
              <a:ext cx="1927500" cy="687025"/>
              <a:chOff x="4480736" y="1900253"/>
              <a:chExt cx="1927500" cy="687025"/>
            </a:xfrm>
          </p:grpSpPr>
          <p:sp>
            <p:nvSpPr>
              <p:cNvPr id="1518" name="Google Shape;1518;p28"/>
              <p:cNvSpPr txBox="1"/>
              <p:nvPr/>
            </p:nvSpPr>
            <p:spPr>
              <a:xfrm>
                <a:off x="4480736" y="2058378"/>
                <a:ext cx="1927500" cy="528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ko" sz="800">
                    <a:solidFill>
                      <a:schemeClr val="dk1"/>
                    </a:solidFill>
                  </a:rPr>
                  <a:t>정말로 고객사를 삭제하시겠습니까?</a:t>
                </a:r>
                <a:endParaRPr sz="8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/>
              </a:p>
            </p:txBody>
          </p:sp>
          <p:sp>
            <p:nvSpPr>
              <p:cNvPr id="1519" name="Google Shape;1519;p28"/>
              <p:cNvSpPr/>
              <p:nvPr/>
            </p:nvSpPr>
            <p:spPr>
              <a:xfrm>
                <a:off x="5470930" y="2316678"/>
                <a:ext cx="401100" cy="216000"/>
              </a:xfrm>
              <a:prstGeom prst="roundRect">
                <a:avLst>
                  <a:gd fmla="val 16667" name="adj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>
                    <a:solidFill>
                      <a:srgbClr val="FFFFFF"/>
                    </a:solidFill>
                  </a:rPr>
                  <a:t>확인</a:t>
                </a:r>
                <a:endParaRPr sz="7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20" name="Google Shape;1520;p28"/>
              <p:cNvSpPr txBox="1"/>
              <p:nvPr/>
            </p:nvSpPr>
            <p:spPr>
              <a:xfrm>
                <a:off x="4480736" y="1900253"/>
                <a:ext cx="1927500" cy="1530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Alert  </a:t>
                </a:r>
                <a:r>
                  <a:rPr lang="ko" sz="700"/>
                  <a:t>                                                         X</a:t>
                </a:r>
                <a:endParaRPr sz="700"/>
              </a:p>
            </p:txBody>
          </p:sp>
        </p:grpSp>
        <p:sp>
          <p:nvSpPr>
            <p:cNvPr id="1521" name="Google Shape;1521;p28"/>
            <p:cNvSpPr/>
            <p:nvPr/>
          </p:nvSpPr>
          <p:spPr>
            <a:xfrm>
              <a:off x="5776464" y="-400672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취소</a:t>
              </a:r>
              <a:endParaRPr sz="700">
                <a:solidFill>
                  <a:srgbClr val="FFFFFF"/>
                </a:solidFill>
              </a:endParaRPr>
            </a:p>
          </p:txBody>
        </p:sp>
      </p:grpSp>
      <p:grpSp>
        <p:nvGrpSpPr>
          <p:cNvPr id="1522" name="Google Shape;1522;p28"/>
          <p:cNvGrpSpPr/>
          <p:nvPr/>
        </p:nvGrpSpPr>
        <p:grpSpPr>
          <a:xfrm>
            <a:off x="3520986" y="3526103"/>
            <a:ext cx="1927500" cy="687025"/>
            <a:chOff x="4480736" y="1900253"/>
            <a:chExt cx="1927500" cy="687025"/>
          </a:xfrm>
        </p:grpSpPr>
        <p:sp>
          <p:nvSpPr>
            <p:cNvPr id="1523" name="Google Shape;1523;p28"/>
            <p:cNvSpPr txBox="1"/>
            <p:nvPr/>
          </p:nvSpPr>
          <p:spPr>
            <a:xfrm>
              <a:off x="4480736" y="2058378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고객사가 삭제되었습니다.</a:t>
              </a:r>
              <a:endParaRPr sz="700"/>
            </a:p>
          </p:txBody>
        </p:sp>
        <p:sp>
          <p:nvSpPr>
            <p:cNvPr id="1524" name="Google Shape;1524;p28"/>
            <p:cNvSpPr/>
            <p:nvPr/>
          </p:nvSpPr>
          <p:spPr>
            <a:xfrm>
              <a:off x="5928130" y="2316678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1525" name="Google Shape;1525;p28"/>
            <p:cNvSpPr txBox="1"/>
            <p:nvPr/>
          </p:nvSpPr>
          <p:spPr>
            <a:xfrm>
              <a:off x="4480736" y="1900253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cxnSp>
        <p:nvCxnSpPr>
          <p:cNvPr id="1526" name="Google Shape;1526;p28"/>
          <p:cNvCxnSpPr>
            <a:stCxn id="1518" idx="2"/>
            <a:endCxn id="1525" idx="0"/>
          </p:cNvCxnSpPr>
          <p:nvPr/>
        </p:nvCxnSpPr>
        <p:spPr>
          <a:xfrm flipH="1" rot="-5400000">
            <a:off x="4333236" y="3374028"/>
            <a:ext cx="303600" cy="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27" name="Google Shape;1527;p28"/>
          <p:cNvGrpSpPr/>
          <p:nvPr/>
        </p:nvGrpSpPr>
        <p:grpSpPr>
          <a:xfrm>
            <a:off x="3518900" y="857876"/>
            <a:ext cx="1927500" cy="687025"/>
            <a:chOff x="2498125" y="3998575"/>
            <a:chExt cx="1927500" cy="687025"/>
          </a:xfrm>
        </p:grpSpPr>
        <p:sp>
          <p:nvSpPr>
            <p:cNvPr id="1528" name="Google Shape;1528;p28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고객사가 등록되었습니다. </a:t>
              </a:r>
              <a:endParaRPr sz="800"/>
            </a:p>
          </p:txBody>
        </p:sp>
        <p:sp>
          <p:nvSpPr>
            <p:cNvPr id="1529" name="Google Shape;1529;p28"/>
            <p:cNvSpPr/>
            <p:nvPr/>
          </p:nvSpPr>
          <p:spPr>
            <a:xfrm>
              <a:off x="3869319" y="4415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1530" name="Google Shape;1530;p28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29"/>
          <p:cNvSpPr txBox="1"/>
          <p:nvPr/>
        </p:nvSpPr>
        <p:spPr>
          <a:xfrm>
            <a:off x="1662450" y="2368200"/>
            <a:ext cx="58191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/>
              <a:t>고객사 </a:t>
            </a:r>
            <a:endParaRPr b="1"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/>
              <a:t>상담일지 페이지</a:t>
            </a:r>
            <a:endParaRPr b="1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0" name="Google Shape;15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1" name="Google Shape;1541;p30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{90EF7C93-0DE1-45B2-AF7B-91D8EF95DCEA}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고객사 - 상담일지 리스트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상담일지 작성 버튼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2. 게시물 등록일자 순서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게시글 수 : 10개 , 10개 이상은 페이지 번호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  뒤로 이동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3. 상담 참여자 노출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상담일지 작성 시 등록되었던 상담 참여자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  노출 ( 최대 노출 개수 </a:t>
                      </a:r>
                      <a:r>
                        <a:rPr lang="ko" sz="800">
                          <a:solidFill>
                            <a:srgbClr val="0000FF"/>
                          </a:solidFill>
                        </a:rPr>
                        <a:t>미정</a:t>
                      </a:r>
                      <a:r>
                        <a:rPr lang="ko" sz="800"/>
                        <a:t>)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1542" name="Google Shape;1542;p30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고객사</a:t>
            </a:r>
            <a:endParaRPr b="1" sz="1000"/>
          </a:p>
        </p:txBody>
      </p:sp>
      <p:sp>
        <p:nvSpPr>
          <p:cNvPr id="1543" name="Google Shape;1543;p30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544" name="Google Shape;1544;p30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30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상담일지</a:t>
            </a:r>
            <a:endParaRPr b="1" sz="1000"/>
          </a:p>
        </p:txBody>
      </p:sp>
      <p:sp>
        <p:nvSpPr>
          <p:cNvPr id="1546" name="Google Shape;1546;p30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547" name="Google Shape;1547;p30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30"/>
          <p:cNvSpPr txBox="1"/>
          <p:nvPr/>
        </p:nvSpPr>
        <p:spPr>
          <a:xfrm>
            <a:off x="177326" y="1457655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30"/>
          <p:cNvSpPr/>
          <p:nvPr/>
        </p:nvSpPr>
        <p:spPr>
          <a:xfrm>
            <a:off x="1075200" y="1618950"/>
            <a:ext cx="718524" cy="171180"/>
          </a:xfrm>
          <a:prstGeom prst="flowChartTerminator">
            <a:avLst/>
          </a:prstGeom>
          <a:solidFill>
            <a:srgbClr val="EEEEE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+ 상담일지작성</a:t>
            </a:r>
            <a:endParaRPr sz="600"/>
          </a:p>
        </p:txBody>
      </p:sp>
      <p:grpSp>
        <p:nvGrpSpPr>
          <p:cNvPr id="1550" name="Google Shape;1550;p30"/>
          <p:cNvGrpSpPr/>
          <p:nvPr/>
        </p:nvGrpSpPr>
        <p:grpSpPr>
          <a:xfrm>
            <a:off x="992725" y="1177000"/>
            <a:ext cx="5450100" cy="215488"/>
            <a:chOff x="992725" y="1177000"/>
            <a:chExt cx="5450100" cy="215488"/>
          </a:xfrm>
        </p:grpSpPr>
        <p:cxnSp>
          <p:nvCxnSpPr>
            <p:cNvPr id="1551" name="Google Shape;1551;p30"/>
            <p:cNvCxnSpPr/>
            <p:nvPr/>
          </p:nvCxnSpPr>
          <p:spPr>
            <a:xfrm>
              <a:off x="992725" y="1392488"/>
              <a:ext cx="54501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52" name="Google Shape;1552;p30"/>
            <p:cNvSpPr txBox="1"/>
            <p:nvPr/>
          </p:nvSpPr>
          <p:spPr>
            <a:xfrm>
              <a:off x="11565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기업정보</a:t>
              </a:r>
              <a:endParaRPr b="1" sz="200">
                <a:solidFill>
                  <a:srgbClr val="B7B7B7"/>
                </a:solidFill>
              </a:endParaRPr>
            </a:p>
          </p:txBody>
        </p:sp>
        <p:sp>
          <p:nvSpPr>
            <p:cNvPr id="1553" name="Google Shape;1553;p30"/>
            <p:cNvSpPr txBox="1"/>
            <p:nvPr/>
          </p:nvSpPr>
          <p:spPr>
            <a:xfrm>
              <a:off x="17661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프로젝트</a:t>
              </a:r>
              <a:endParaRPr b="1" sz="200">
                <a:solidFill>
                  <a:srgbClr val="B7B7B7"/>
                </a:solidFill>
              </a:endParaRPr>
            </a:p>
          </p:txBody>
        </p:sp>
        <p:sp>
          <p:nvSpPr>
            <p:cNvPr id="1554" name="Google Shape;1554;p30"/>
            <p:cNvSpPr txBox="1"/>
            <p:nvPr/>
          </p:nvSpPr>
          <p:spPr>
            <a:xfrm>
              <a:off x="23757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4A86E8"/>
                  </a:solidFill>
                </a:rPr>
                <a:t>상담일지</a:t>
              </a:r>
              <a:endParaRPr b="1" sz="200">
                <a:solidFill>
                  <a:srgbClr val="4A86E8"/>
                </a:solidFill>
              </a:endParaRPr>
            </a:p>
          </p:txBody>
        </p:sp>
        <p:sp>
          <p:nvSpPr>
            <p:cNvPr id="1555" name="Google Shape;1555;p30"/>
            <p:cNvSpPr txBox="1"/>
            <p:nvPr/>
          </p:nvSpPr>
          <p:spPr>
            <a:xfrm>
              <a:off x="2985350" y="1177000"/>
              <a:ext cx="5526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파일 보관함</a:t>
              </a:r>
              <a:endParaRPr b="1" sz="200">
                <a:solidFill>
                  <a:srgbClr val="B7B7B7"/>
                </a:solidFill>
              </a:endParaRPr>
            </a:p>
          </p:txBody>
        </p:sp>
        <p:cxnSp>
          <p:nvCxnSpPr>
            <p:cNvPr id="1556" name="Google Shape;1556;p30"/>
            <p:cNvCxnSpPr/>
            <p:nvPr/>
          </p:nvCxnSpPr>
          <p:spPr>
            <a:xfrm>
              <a:off x="2316064" y="1392153"/>
              <a:ext cx="464700" cy="300"/>
            </a:xfrm>
            <a:prstGeom prst="straightConnector1">
              <a:avLst/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57" name="Google Shape;1557;p30"/>
          <p:cNvGrpSpPr/>
          <p:nvPr/>
        </p:nvGrpSpPr>
        <p:grpSpPr>
          <a:xfrm>
            <a:off x="1098606" y="677987"/>
            <a:ext cx="1789094" cy="345300"/>
            <a:chOff x="1098606" y="677987"/>
            <a:chExt cx="1789094" cy="345300"/>
          </a:xfrm>
        </p:grpSpPr>
        <p:sp>
          <p:nvSpPr>
            <p:cNvPr id="1558" name="Google Shape;1558;p30"/>
            <p:cNvSpPr txBox="1"/>
            <p:nvPr/>
          </p:nvSpPr>
          <p:spPr>
            <a:xfrm>
              <a:off x="1251287" y="677987"/>
              <a:ext cx="8556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/>
                <a:t>  삼성전자</a:t>
              </a:r>
              <a:endParaRPr b="1" sz="600"/>
            </a:p>
          </p:txBody>
        </p:sp>
        <p:sp>
          <p:nvSpPr>
            <p:cNvPr id="1559" name="Google Shape;1559;p30"/>
            <p:cNvSpPr/>
            <p:nvPr/>
          </p:nvSpPr>
          <p:spPr>
            <a:xfrm>
              <a:off x="1098606" y="7710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0"/>
            <p:cNvSpPr txBox="1"/>
            <p:nvPr/>
          </p:nvSpPr>
          <p:spPr>
            <a:xfrm>
              <a:off x="1942300" y="761978"/>
              <a:ext cx="356400" cy="1575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solidFill>
                    <a:srgbClr val="FFFFFF"/>
                  </a:solidFill>
                </a:rPr>
                <a:t>신규</a:t>
              </a:r>
              <a:endParaRPr sz="200">
                <a:solidFill>
                  <a:srgbClr val="FFFFFF"/>
                </a:solidFill>
              </a:endParaRPr>
            </a:p>
          </p:txBody>
        </p:sp>
        <p:sp>
          <p:nvSpPr>
            <p:cNvPr id="1561" name="Google Shape;1561;p30"/>
            <p:cNvSpPr txBox="1"/>
            <p:nvPr/>
          </p:nvSpPr>
          <p:spPr>
            <a:xfrm>
              <a:off x="2390718" y="797139"/>
              <a:ext cx="492300" cy="1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기타</a:t>
              </a:r>
              <a:r>
                <a:rPr lang="ko" sz="600">
                  <a:solidFill>
                    <a:srgbClr val="000000"/>
                  </a:solidFill>
                </a:rPr>
                <a:t> · 서비스</a:t>
              </a:r>
              <a:endParaRPr sz="300"/>
            </a:p>
          </p:txBody>
        </p:sp>
        <p:cxnSp>
          <p:nvCxnSpPr>
            <p:cNvPr id="1562" name="Google Shape;1562;p30"/>
            <p:cNvCxnSpPr/>
            <p:nvPr/>
          </p:nvCxnSpPr>
          <p:spPr>
            <a:xfrm flipH="1" rot="-5400000">
              <a:off x="2285600" y="838403"/>
              <a:ext cx="136800" cy="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3" name="Google Shape;1563;p30"/>
            <p:cNvCxnSpPr/>
            <p:nvPr/>
          </p:nvCxnSpPr>
          <p:spPr>
            <a:xfrm flipH="1" rot="-5400000">
              <a:off x="2819000" y="838403"/>
              <a:ext cx="136800" cy="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64" name="Google Shape;1564;p30"/>
          <p:cNvSpPr txBox="1"/>
          <p:nvPr/>
        </p:nvSpPr>
        <p:spPr>
          <a:xfrm>
            <a:off x="3303383" y="214022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제목 </a:t>
            </a:r>
            <a:endParaRPr b="1" sz="200"/>
          </a:p>
        </p:txBody>
      </p:sp>
      <p:sp>
        <p:nvSpPr>
          <p:cNvPr id="1565" name="Google Shape;1565;p30"/>
          <p:cNvSpPr txBox="1"/>
          <p:nvPr/>
        </p:nvSpPr>
        <p:spPr>
          <a:xfrm>
            <a:off x="1755389" y="2140225"/>
            <a:ext cx="583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상담일시</a:t>
            </a:r>
            <a:endParaRPr b="1" sz="200"/>
          </a:p>
        </p:txBody>
      </p:sp>
      <p:sp>
        <p:nvSpPr>
          <p:cNvPr id="1566" name="Google Shape;1566;p30"/>
          <p:cNvSpPr txBox="1"/>
          <p:nvPr/>
        </p:nvSpPr>
        <p:spPr>
          <a:xfrm>
            <a:off x="1124526" y="2140225"/>
            <a:ext cx="316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No.</a:t>
            </a:r>
            <a:endParaRPr b="1" sz="200"/>
          </a:p>
        </p:txBody>
      </p:sp>
      <p:sp>
        <p:nvSpPr>
          <p:cNvPr id="1567" name="Google Shape;1567;p30"/>
          <p:cNvSpPr txBox="1"/>
          <p:nvPr/>
        </p:nvSpPr>
        <p:spPr>
          <a:xfrm>
            <a:off x="5620333" y="214022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상담 참여자</a:t>
            </a:r>
            <a:endParaRPr b="1" sz="700"/>
          </a:p>
        </p:txBody>
      </p:sp>
      <p:grpSp>
        <p:nvGrpSpPr>
          <p:cNvPr id="1568" name="Google Shape;1568;p30"/>
          <p:cNvGrpSpPr/>
          <p:nvPr/>
        </p:nvGrpSpPr>
        <p:grpSpPr>
          <a:xfrm>
            <a:off x="1065045" y="2757175"/>
            <a:ext cx="4455955" cy="214200"/>
            <a:chOff x="1065045" y="2452375"/>
            <a:chExt cx="4455955" cy="214200"/>
          </a:xfrm>
        </p:grpSpPr>
        <p:sp>
          <p:nvSpPr>
            <p:cNvPr id="1569" name="Google Shape;1569;p30"/>
            <p:cNvSpPr txBox="1"/>
            <p:nvPr/>
          </p:nvSpPr>
          <p:spPr>
            <a:xfrm>
              <a:off x="1065045" y="2452375"/>
              <a:ext cx="265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7</a:t>
              </a:r>
              <a:endParaRPr b="1" sz="200"/>
            </a:p>
          </p:txBody>
        </p:sp>
        <p:sp>
          <p:nvSpPr>
            <p:cNvPr id="1570" name="Google Shape;1570;p30"/>
            <p:cNvSpPr txBox="1"/>
            <p:nvPr/>
          </p:nvSpPr>
          <p:spPr>
            <a:xfrm>
              <a:off x="2689600" y="2452375"/>
              <a:ext cx="28314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2020-09-55 미팅 </a:t>
              </a:r>
              <a:endParaRPr sz="700"/>
            </a:p>
          </p:txBody>
        </p:sp>
        <p:sp>
          <p:nvSpPr>
            <p:cNvPr id="1571" name="Google Shape;1571;p30"/>
            <p:cNvSpPr txBox="1"/>
            <p:nvPr/>
          </p:nvSpPr>
          <p:spPr>
            <a:xfrm>
              <a:off x="1653698" y="2452375"/>
              <a:ext cx="828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2020-09-25 16:00</a:t>
              </a:r>
              <a:endParaRPr sz="200"/>
            </a:p>
          </p:txBody>
        </p:sp>
      </p:grpSp>
      <p:grpSp>
        <p:nvGrpSpPr>
          <p:cNvPr id="1572" name="Google Shape;1572;p30"/>
          <p:cNvGrpSpPr/>
          <p:nvPr/>
        </p:nvGrpSpPr>
        <p:grpSpPr>
          <a:xfrm>
            <a:off x="1065045" y="3078969"/>
            <a:ext cx="4455955" cy="214200"/>
            <a:chOff x="1065045" y="2452375"/>
            <a:chExt cx="4455955" cy="214200"/>
          </a:xfrm>
        </p:grpSpPr>
        <p:sp>
          <p:nvSpPr>
            <p:cNvPr id="1573" name="Google Shape;1573;p30"/>
            <p:cNvSpPr txBox="1"/>
            <p:nvPr/>
          </p:nvSpPr>
          <p:spPr>
            <a:xfrm>
              <a:off x="1065045" y="2452375"/>
              <a:ext cx="265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6</a:t>
              </a:r>
              <a:endParaRPr b="1" sz="200"/>
            </a:p>
          </p:txBody>
        </p:sp>
        <p:sp>
          <p:nvSpPr>
            <p:cNvPr id="1574" name="Google Shape;1574;p30"/>
            <p:cNvSpPr txBox="1"/>
            <p:nvPr/>
          </p:nvSpPr>
          <p:spPr>
            <a:xfrm>
              <a:off x="2689600" y="2452375"/>
              <a:ext cx="28314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2020-09-55 미팅 </a:t>
              </a:r>
              <a:endParaRPr sz="700"/>
            </a:p>
          </p:txBody>
        </p:sp>
        <p:sp>
          <p:nvSpPr>
            <p:cNvPr id="1575" name="Google Shape;1575;p30"/>
            <p:cNvSpPr txBox="1"/>
            <p:nvPr/>
          </p:nvSpPr>
          <p:spPr>
            <a:xfrm>
              <a:off x="1653698" y="2452375"/>
              <a:ext cx="828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2020-09-25 16:00</a:t>
              </a:r>
              <a:endParaRPr sz="200"/>
            </a:p>
          </p:txBody>
        </p:sp>
      </p:grpSp>
      <p:grpSp>
        <p:nvGrpSpPr>
          <p:cNvPr id="1576" name="Google Shape;1576;p30"/>
          <p:cNvGrpSpPr/>
          <p:nvPr/>
        </p:nvGrpSpPr>
        <p:grpSpPr>
          <a:xfrm>
            <a:off x="1065045" y="3420773"/>
            <a:ext cx="4455955" cy="214200"/>
            <a:chOff x="1065045" y="2452375"/>
            <a:chExt cx="4455955" cy="214200"/>
          </a:xfrm>
        </p:grpSpPr>
        <p:sp>
          <p:nvSpPr>
            <p:cNvPr id="1577" name="Google Shape;1577;p30"/>
            <p:cNvSpPr txBox="1"/>
            <p:nvPr/>
          </p:nvSpPr>
          <p:spPr>
            <a:xfrm>
              <a:off x="1065045" y="2452375"/>
              <a:ext cx="265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5</a:t>
              </a:r>
              <a:endParaRPr b="1" sz="200"/>
            </a:p>
          </p:txBody>
        </p:sp>
        <p:sp>
          <p:nvSpPr>
            <p:cNvPr id="1578" name="Google Shape;1578;p30"/>
            <p:cNvSpPr txBox="1"/>
            <p:nvPr/>
          </p:nvSpPr>
          <p:spPr>
            <a:xfrm>
              <a:off x="2689600" y="2452375"/>
              <a:ext cx="28314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2020-09-55 미팅 </a:t>
              </a:r>
              <a:endParaRPr sz="700"/>
            </a:p>
          </p:txBody>
        </p:sp>
        <p:sp>
          <p:nvSpPr>
            <p:cNvPr id="1579" name="Google Shape;1579;p30"/>
            <p:cNvSpPr txBox="1"/>
            <p:nvPr/>
          </p:nvSpPr>
          <p:spPr>
            <a:xfrm>
              <a:off x="1653698" y="2452375"/>
              <a:ext cx="828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2020-09-25 16:00</a:t>
              </a:r>
              <a:endParaRPr sz="200"/>
            </a:p>
          </p:txBody>
        </p:sp>
      </p:grpSp>
      <p:grpSp>
        <p:nvGrpSpPr>
          <p:cNvPr id="1580" name="Google Shape;1580;p30"/>
          <p:cNvGrpSpPr/>
          <p:nvPr/>
        </p:nvGrpSpPr>
        <p:grpSpPr>
          <a:xfrm>
            <a:off x="1065045" y="3747775"/>
            <a:ext cx="4455955" cy="214200"/>
            <a:chOff x="1065045" y="2452375"/>
            <a:chExt cx="4455955" cy="214200"/>
          </a:xfrm>
        </p:grpSpPr>
        <p:sp>
          <p:nvSpPr>
            <p:cNvPr id="1581" name="Google Shape;1581;p30"/>
            <p:cNvSpPr txBox="1"/>
            <p:nvPr/>
          </p:nvSpPr>
          <p:spPr>
            <a:xfrm>
              <a:off x="1065045" y="2452375"/>
              <a:ext cx="265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4</a:t>
              </a:r>
              <a:endParaRPr b="1" sz="200"/>
            </a:p>
          </p:txBody>
        </p:sp>
        <p:sp>
          <p:nvSpPr>
            <p:cNvPr id="1582" name="Google Shape;1582;p30"/>
            <p:cNvSpPr txBox="1"/>
            <p:nvPr/>
          </p:nvSpPr>
          <p:spPr>
            <a:xfrm>
              <a:off x="2689600" y="2452375"/>
              <a:ext cx="28314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2020-09-55 미팅 </a:t>
              </a:r>
              <a:endParaRPr sz="700"/>
            </a:p>
          </p:txBody>
        </p:sp>
        <p:sp>
          <p:nvSpPr>
            <p:cNvPr id="1583" name="Google Shape;1583;p30"/>
            <p:cNvSpPr txBox="1"/>
            <p:nvPr/>
          </p:nvSpPr>
          <p:spPr>
            <a:xfrm>
              <a:off x="1653698" y="2452375"/>
              <a:ext cx="828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2020-09-25 16:00</a:t>
              </a:r>
              <a:endParaRPr sz="200"/>
            </a:p>
          </p:txBody>
        </p:sp>
      </p:grpSp>
      <p:grpSp>
        <p:nvGrpSpPr>
          <p:cNvPr id="1584" name="Google Shape;1584;p30"/>
          <p:cNvGrpSpPr/>
          <p:nvPr/>
        </p:nvGrpSpPr>
        <p:grpSpPr>
          <a:xfrm>
            <a:off x="1065045" y="4357375"/>
            <a:ext cx="4455955" cy="214200"/>
            <a:chOff x="1065045" y="2452375"/>
            <a:chExt cx="4455955" cy="214200"/>
          </a:xfrm>
        </p:grpSpPr>
        <p:sp>
          <p:nvSpPr>
            <p:cNvPr id="1585" name="Google Shape;1585;p30"/>
            <p:cNvSpPr txBox="1"/>
            <p:nvPr/>
          </p:nvSpPr>
          <p:spPr>
            <a:xfrm>
              <a:off x="1065045" y="2452375"/>
              <a:ext cx="265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2</a:t>
              </a:r>
              <a:endParaRPr b="1" sz="200"/>
            </a:p>
          </p:txBody>
        </p:sp>
        <p:sp>
          <p:nvSpPr>
            <p:cNvPr id="1586" name="Google Shape;1586;p30"/>
            <p:cNvSpPr txBox="1"/>
            <p:nvPr/>
          </p:nvSpPr>
          <p:spPr>
            <a:xfrm>
              <a:off x="2689600" y="2452375"/>
              <a:ext cx="28314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2020-09-55 미팅 </a:t>
              </a:r>
              <a:endParaRPr sz="700"/>
            </a:p>
          </p:txBody>
        </p:sp>
        <p:sp>
          <p:nvSpPr>
            <p:cNvPr id="1587" name="Google Shape;1587;p30"/>
            <p:cNvSpPr txBox="1"/>
            <p:nvPr/>
          </p:nvSpPr>
          <p:spPr>
            <a:xfrm>
              <a:off x="1653698" y="2452375"/>
              <a:ext cx="828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2020-09-25 16:00</a:t>
              </a:r>
              <a:endParaRPr sz="200"/>
            </a:p>
          </p:txBody>
        </p:sp>
      </p:grpSp>
      <p:grpSp>
        <p:nvGrpSpPr>
          <p:cNvPr id="1588" name="Google Shape;1588;p30"/>
          <p:cNvGrpSpPr/>
          <p:nvPr/>
        </p:nvGrpSpPr>
        <p:grpSpPr>
          <a:xfrm>
            <a:off x="1065045" y="4052575"/>
            <a:ext cx="4455955" cy="214200"/>
            <a:chOff x="1065045" y="2452375"/>
            <a:chExt cx="4455955" cy="214200"/>
          </a:xfrm>
        </p:grpSpPr>
        <p:sp>
          <p:nvSpPr>
            <p:cNvPr id="1589" name="Google Shape;1589;p30"/>
            <p:cNvSpPr txBox="1"/>
            <p:nvPr/>
          </p:nvSpPr>
          <p:spPr>
            <a:xfrm>
              <a:off x="1065045" y="2452375"/>
              <a:ext cx="265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3</a:t>
              </a:r>
              <a:endParaRPr b="1" sz="200"/>
            </a:p>
          </p:txBody>
        </p:sp>
        <p:sp>
          <p:nvSpPr>
            <p:cNvPr id="1590" name="Google Shape;1590;p30"/>
            <p:cNvSpPr txBox="1"/>
            <p:nvPr/>
          </p:nvSpPr>
          <p:spPr>
            <a:xfrm>
              <a:off x="2689600" y="2452375"/>
              <a:ext cx="28314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2020-09-55 미팅 </a:t>
              </a:r>
              <a:endParaRPr sz="700"/>
            </a:p>
          </p:txBody>
        </p:sp>
        <p:sp>
          <p:nvSpPr>
            <p:cNvPr id="1591" name="Google Shape;1591;p30"/>
            <p:cNvSpPr txBox="1"/>
            <p:nvPr/>
          </p:nvSpPr>
          <p:spPr>
            <a:xfrm>
              <a:off x="1653698" y="2452375"/>
              <a:ext cx="828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2020-09-25 16:00</a:t>
              </a:r>
              <a:endParaRPr sz="200"/>
            </a:p>
          </p:txBody>
        </p:sp>
      </p:grpSp>
      <p:cxnSp>
        <p:nvCxnSpPr>
          <p:cNvPr id="1592" name="Google Shape;1592;p30"/>
          <p:cNvCxnSpPr/>
          <p:nvPr/>
        </p:nvCxnSpPr>
        <p:spPr>
          <a:xfrm>
            <a:off x="992725" y="2687888"/>
            <a:ext cx="5450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3" name="Google Shape;1593;p30"/>
          <p:cNvCxnSpPr/>
          <p:nvPr/>
        </p:nvCxnSpPr>
        <p:spPr>
          <a:xfrm>
            <a:off x="992725" y="3014891"/>
            <a:ext cx="5450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4" name="Google Shape;1594;p30"/>
          <p:cNvCxnSpPr/>
          <p:nvPr/>
        </p:nvCxnSpPr>
        <p:spPr>
          <a:xfrm>
            <a:off x="992725" y="3351486"/>
            <a:ext cx="5450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5" name="Google Shape;1595;p30"/>
          <p:cNvCxnSpPr/>
          <p:nvPr/>
        </p:nvCxnSpPr>
        <p:spPr>
          <a:xfrm>
            <a:off x="992725" y="3678488"/>
            <a:ext cx="5450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6" name="Google Shape;1596;p30"/>
          <p:cNvCxnSpPr/>
          <p:nvPr/>
        </p:nvCxnSpPr>
        <p:spPr>
          <a:xfrm>
            <a:off x="992725" y="3983288"/>
            <a:ext cx="5450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7" name="Google Shape;1597;p30"/>
          <p:cNvCxnSpPr/>
          <p:nvPr/>
        </p:nvCxnSpPr>
        <p:spPr>
          <a:xfrm>
            <a:off x="992725" y="4288088"/>
            <a:ext cx="5450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98" name="Google Shape;1598;p30"/>
          <p:cNvGrpSpPr/>
          <p:nvPr/>
        </p:nvGrpSpPr>
        <p:grpSpPr>
          <a:xfrm>
            <a:off x="5875689" y="2767255"/>
            <a:ext cx="165288" cy="167873"/>
            <a:chOff x="2224650" y="1944850"/>
            <a:chExt cx="2038075" cy="1156150"/>
          </a:xfrm>
        </p:grpSpPr>
        <p:sp>
          <p:nvSpPr>
            <p:cNvPr id="1599" name="Google Shape;1599;p30"/>
            <p:cNvSpPr/>
            <p:nvPr/>
          </p:nvSpPr>
          <p:spPr>
            <a:xfrm>
              <a:off x="2224650" y="1944850"/>
              <a:ext cx="2030700" cy="1148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1600" name="Google Shape;1600;p30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1" name="Google Shape;1601;p30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02" name="Google Shape;1602;p30"/>
          <p:cNvGrpSpPr/>
          <p:nvPr/>
        </p:nvGrpSpPr>
        <p:grpSpPr>
          <a:xfrm>
            <a:off x="6028089" y="2767255"/>
            <a:ext cx="165288" cy="167873"/>
            <a:chOff x="2224650" y="1944850"/>
            <a:chExt cx="2038075" cy="1156150"/>
          </a:xfrm>
        </p:grpSpPr>
        <p:sp>
          <p:nvSpPr>
            <p:cNvPr id="1603" name="Google Shape;1603;p30"/>
            <p:cNvSpPr/>
            <p:nvPr/>
          </p:nvSpPr>
          <p:spPr>
            <a:xfrm>
              <a:off x="2224650" y="1944850"/>
              <a:ext cx="2030700" cy="1148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1604" name="Google Shape;1604;p30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5" name="Google Shape;1605;p30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06" name="Google Shape;1606;p30"/>
          <p:cNvGrpSpPr/>
          <p:nvPr/>
        </p:nvGrpSpPr>
        <p:grpSpPr>
          <a:xfrm>
            <a:off x="5875689" y="3453055"/>
            <a:ext cx="165288" cy="167873"/>
            <a:chOff x="2224650" y="1944850"/>
            <a:chExt cx="2038075" cy="1156150"/>
          </a:xfrm>
        </p:grpSpPr>
        <p:sp>
          <p:nvSpPr>
            <p:cNvPr id="1607" name="Google Shape;1607;p30"/>
            <p:cNvSpPr/>
            <p:nvPr/>
          </p:nvSpPr>
          <p:spPr>
            <a:xfrm>
              <a:off x="2224650" y="1944850"/>
              <a:ext cx="2030700" cy="1148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1608" name="Google Shape;1608;p30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9" name="Google Shape;1609;p30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10" name="Google Shape;1610;p30"/>
          <p:cNvGrpSpPr/>
          <p:nvPr/>
        </p:nvGrpSpPr>
        <p:grpSpPr>
          <a:xfrm>
            <a:off x="5951889" y="3101658"/>
            <a:ext cx="165288" cy="167873"/>
            <a:chOff x="2224650" y="1944850"/>
            <a:chExt cx="2038075" cy="1156150"/>
          </a:xfrm>
        </p:grpSpPr>
        <p:sp>
          <p:nvSpPr>
            <p:cNvPr id="1611" name="Google Shape;1611;p30"/>
            <p:cNvSpPr/>
            <p:nvPr/>
          </p:nvSpPr>
          <p:spPr>
            <a:xfrm>
              <a:off x="2224650" y="1944850"/>
              <a:ext cx="2030700" cy="1148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1612" name="Google Shape;1612;p30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3" name="Google Shape;1613;p30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14" name="Google Shape;1614;p30"/>
          <p:cNvGrpSpPr/>
          <p:nvPr/>
        </p:nvGrpSpPr>
        <p:grpSpPr>
          <a:xfrm>
            <a:off x="6028089" y="3453055"/>
            <a:ext cx="165288" cy="167873"/>
            <a:chOff x="2224650" y="1944850"/>
            <a:chExt cx="2038075" cy="1156150"/>
          </a:xfrm>
        </p:grpSpPr>
        <p:sp>
          <p:nvSpPr>
            <p:cNvPr id="1615" name="Google Shape;1615;p30"/>
            <p:cNvSpPr/>
            <p:nvPr/>
          </p:nvSpPr>
          <p:spPr>
            <a:xfrm>
              <a:off x="2224650" y="1944850"/>
              <a:ext cx="2030700" cy="1148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1616" name="Google Shape;1616;p30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7" name="Google Shape;1617;p30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18" name="Google Shape;1618;p30"/>
          <p:cNvSpPr/>
          <p:nvPr/>
        </p:nvSpPr>
        <p:spPr>
          <a:xfrm>
            <a:off x="989450" y="2386750"/>
            <a:ext cx="5446500" cy="2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9" name="Google Shape;1619;p30"/>
          <p:cNvGrpSpPr/>
          <p:nvPr/>
        </p:nvGrpSpPr>
        <p:grpSpPr>
          <a:xfrm>
            <a:off x="1065045" y="4662175"/>
            <a:ext cx="4455955" cy="214200"/>
            <a:chOff x="1065045" y="2452375"/>
            <a:chExt cx="4455955" cy="214200"/>
          </a:xfrm>
        </p:grpSpPr>
        <p:sp>
          <p:nvSpPr>
            <p:cNvPr id="1620" name="Google Shape;1620;p30"/>
            <p:cNvSpPr txBox="1"/>
            <p:nvPr/>
          </p:nvSpPr>
          <p:spPr>
            <a:xfrm>
              <a:off x="1065045" y="2452375"/>
              <a:ext cx="265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1</a:t>
              </a:r>
              <a:endParaRPr b="1" sz="200"/>
            </a:p>
          </p:txBody>
        </p:sp>
        <p:sp>
          <p:nvSpPr>
            <p:cNvPr id="1621" name="Google Shape;1621;p30"/>
            <p:cNvSpPr txBox="1"/>
            <p:nvPr/>
          </p:nvSpPr>
          <p:spPr>
            <a:xfrm>
              <a:off x="2689600" y="2452375"/>
              <a:ext cx="28314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2020-09-55 미팅 </a:t>
              </a:r>
              <a:endParaRPr sz="700"/>
            </a:p>
          </p:txBody>
        </p:sp>
        <p:sp>
          <p:nvSpPr>
            <p:cNvPr id="1622" name="Google Shape;1622;p30"/>
            <p:cNvSpPr txBox="1"/>
            <p:nvPr/>
          </p:nvSpPr>
          <p:spPr>
            <a:xfrm>
              <a:off x="1653698" y="2452375"/>
              <a:ext cx="828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2020-09-25 16:00</a:t>
              </a:r>
              <a:endParaRPr sz="200"/>
            </a:p>
          </p:txBody>
        </p:sp>
      </p:grpSp>
      <p:grpSp>
        <p:nvGrpSpPr>
          <p:cNvPr id="1623" name="Google Shape;1623;p30"/>
          <p:cNvGrpSpPr/>
          <p:nvPr/>
        </p:nvGrpSpPr>
        <p:grpSpPr>
          <a:xfrm>
            <a:off x="5875689" y="4053061"/>
            <a:ext cx="165288" cy="167873"/>
            <a:chOff x="2224650" y="1944850"/>
            <a:chExt cx="2038075" cy="1156150"/>
          </a:xfrm>
        </p:grpSpPr>
        <p:sp>
          <p:nvSpPr>
            <p:cNvPr id="1624" name="Google Shape;1624;p30"/>
            <p:cNvSpPr/>
            <p:nvPr/>
          </p:nvSpPr>
          <p:spPr>
            <a:xfrm>
              <a:off x="2224650" y="1944850"/>
              <a:ext cx="2030700" cy="1148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1625" name="Google Shape;1625;p30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6" name="Google Shape;1626;p30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27" name="Google Shape;1627;p30"/>
          <p:cNvGrpSpPr/>
          <p:nvPr/>
        </p:nvGrpSpPr>
        <p:grpSpPr>
          <a:xfrm>
            <a:off x="6028089" y="4053061"/>
            <a:ext cx="165288" cy="167873"/>
            <a:chOff x="2224650" y="1944850"/>
            <a:chExt cx="2038075" cy="1156150"/>
          </a:xfrm>
        </p:grpSpPr>
        <p:sp>
          <p:nvSpPr>
            <p:cNvPr id="1628" name="Google Shape;1628;p30"/>
            <p:cNvSpPr/>
            <p:nvPr/>
          </p:nvSpPr>
          <p:spPr>
            <a:xfrm>
              <a:off x="2224650" y="1944850"/>
              <a:ext cx="2030700" cy="1148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1629" name="Google Shape;1629;p30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0" name="Google Shape;1630;p30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631" name="Google Shape;1631;p30"/>
          <p:cNvCxnSpPr/>
          <p:nvPr/>
        </p:nvCxnSpPr>
        <p:spPr>
          <a:xfrm>
            <a:off x="992725" y="4607690"/>
            <a:ext cx="5450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32" name="Google Shape;1632;p30"/>
          <p:cNvGrpSpPr/>
          <p:nvPr/>
        </p:nvGrpSpPr>
        <p:grpSpPr>
          <a:xfrm>
            <a:off x="5875689" y="3757855"/>
            <a:ext cx="165288" cy="167873"/>
            <a:chOff x="2224650" y="1944850"/>
            <a:chExt cx="2038075" cy="1156150"/>
          </a:xfrm>
        </p:grpSpPr>
        <p:sp>
          <p:nvSpPr>
            <p:cNvPr id="1633" name="Google Shape;1633;p30"/>
            <p:cNvSpPr/>
            <p:nvPr/>
          </p:nvSpPr>
          <p:spPr>
            <a:xfrm>
              <a:off x="2224650" y="1944850"/>
              <a:ext cx="2030700" cy="1148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1634" name="Google Shape;1634;p30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5" name="Google Shape;1635;p30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36" name="Google Shape;1636;p30"/>
          <p:cNvGrpSpPr/>
          <p:nvPr/>
        </p:nvGrpSpPr>
        <p:grpSpPr>
          <a:xfrm>
            <a:off x="6028089" y="3757855"/>
            <a:ext cx="165288" cy="167873"/>
            <a:chOff x="2224650" y="1944850"/>
            <a:chExt cx="2038075" cy="1156150"/>
          </a:xfrm>
        </p:grpSpPr>
        <p:sp>
          <p:nvSpPr>
            <p:cNvPr id="1637" name="Google Shape;1637;p30"/>
            <p:cNvSpPr/>
            <p:nvPr/>
          </p:nvSpPr>
          <p:spPr>
            <a:xfrm>
              <a:off x="2224650" y="1944850"/>
              <a:ext cx="2030700" cy="1148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1638" name="Google Shape;1638;p30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9" name="Google Shape;1639;p30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40" name="Google Shape;1640;p30"/>
          <p:cNvGrpSpPr/>
          <p:nvPr/>
        </p:nvGrpSpPr>
        <p:grpSpPr>
          <a:xfrm>
            <a:off x="5875689" y="4357861"/>
            <a:ext cx="165288" cy="167873"/>
            <a:chOff x="2224650" y="1944850"/>
            <a:chExt cx="2038075" cy="1156150"/>
          </a:xfrm>
        </p:grpSpPr>
        <p:sp>
          <p:nvSpPr>
            <p:cNvPr id="1641" name="Google Shape;1641;p30"/>
            <p:cNvSpPr/>
            <p:nvPr/>
          </p:nvSpPr>
          <p:spPr>
            <a:xfrm>
              <a:off x="2224650" y="1944850"/>
              <a:ext cx="2030700" cy="1148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1642" name="Google Shape;1642;p30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3" name="Google Shape;1643;p30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44" name="Google Shape;1644;p30"/>
          <p:cNvGrpSpPr/>
          <p:nvPr/>
        </p:nvGrpSpPr>
        <p:grpSpPr>
          <a:xfrm>
            <a:off x="6028089" y="4357861"/>
            <a:ext cx="165288" cy="167873"/>
            <a:chOff x="2224650" y="1944850"/>
            <a:chExt cx="2038075" cy="1156150"/>
          </a:xfrm>
        </p:grpSpPr>
        <p:sp>
          <p:nvSpPr>
            <p:cNvPr id="1645" name="Google Shape;1645;p30"/>
            <p:cNvSpPr/>
            <p:nvPr/>
          </p:nvSpPr>
          <p:spPr>
            <a:xfrm>
              <a:off x="2224650" y="1944850"/>
              <a:ext cx="2030700" cy="1148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1646" name="Google Shape;1646;p30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7" name="Google Shape;1647;p30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48" name="Google Shape;1648;p30"/>
          <p:cNvGrpSpPr/>
          <p:nvPr/>
        </p:nvGrpSpPr>
        <p:grpSpPr>
          <a:xfrm>
            <a:off x="5875689" y="4738861"/>
            <a:ext cx="165288" cy="167873"/>
            <a:chOff x="2224650" y="1944850"/>
            <a:chExt cx="2038075" cy="1156150"/>
          </a:xfrm>
        </p:grpSpPr>
        <p:sp>
          <p:nvSpPr>
            <p:cNvPr id="1649" name="Google Shape;1649;p30"/>
            <p:cNvSpPr/>
            <p:nvPr/>
          </p:nvSpPr>
          <p:spPr>
            <a:xfrm>
              <a:off x="2224650" y="1944850"/>
              <a:ext cx="2030700" cy="1148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1650" name="Google Shape;1650;p30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1" name="Google Shape;1651;p30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52" name="Google Shape;1652;p30"/>
          <p:cNvGrpSpPr/>
          <p:nvPr/>
        </p:nvGrpSpPr>
        <p:grpSpPr>
          <a:xfrm>
            <a:off x="6028089" y="4738861"/>
            <a:ext cx="165288" cy="167873"/>
            <a:chOff x="2224650" y="1944850"/>
            <a:chExt cx="2038075" cy="1156150"/>
          </a:xfrm>
        </p:grpSpPr>
        <p:sp>
          <p:nvSpPr>
            <p:cNvPr id="1653" name="Google Shape;1653;p30"/>
            <p:cNvSpPr/>
            <p:nvPr/>
          </p:nvSpPr>
          <p:spPr>
            <a:xfrm>
              <a:off x="2224650" y="1944850"/>
              <a:ext cx="2030700" cy="1148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1654" name="Google Shape;1654;p30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5" name="Google Shape;1655;p30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56" name="Google Shape;1656;p30"/>
          <p:cNvSpPr txBox="1"/>
          <p:nvPr/>
        </p:nvSpPr>
        <p:spPr>
          <a:xfrm>
            <a:off x="1020576" y="156808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657" name="Google Shape;1657;p30"/>
          <p:cNvSpPr txBox="1"/>
          <p:nvPr/>
        </p:nvSpPr>
        <p:spPr>
          <a:xfrm>
            <a:off x="944376" y="225388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658" name="Google Shape;1658;p30"/>
          <p:cNvSpPr txBox="1"/>
          <p:nvPr/>
        </p:nvSpPr>
        <p:spPr>
          <a:xfrm>
            <a:off x="5592576" y="210148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1659" name="Google Shape;1659;p30"/>
          <p:cNvGrpSpPr/>
          <p:nvPr/>
        </p:nvGrpSpPr>
        <p:grpSpPr>
          <a:xfrm>
            <a:off x="1065045" y="2452375"/>
            <a:ext cx="4455955" cy="214200"/>
            <a:chOff x="1065045" y="2452375"/>
            <a:chExt cx="4455955" cy="214200"/>
          </a:xfrm>
        </p:grpSpPr>
        <p:sp>
          <p:nvSpPr>
            <p:cNvPr id="1660" name="Google Shape;1660;p30"/>
            <p:cNvSpPr txBox="1"/>
            <p:nvPr/>
          </p:nvSpPr>
          <p:spPr>
            <a:xfrm>
              <a:off x="1065045" y="2452375"/>
              <a:ext cx="265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8</a:t>
              </a:r>
              <a:endParaRPr b="1" sz="200"/>
            </a:p>
          </p:txBody>
        </p:sp>
        <p:sp>
          <p:nvSpPr>
            <p:cNvPr id="1661" name="Google Shape;1661;p30"/>
            <p:cNvSpPr txBox="1"/>
            <p:nvPr/>
          </p:nvSpPr>
          <p:spPr>
            <a:xfrm>
              <a:off x="2689600" y="2452375"/>
              <a:ext cx="28314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2020-09-55 미팅</a:t>
              </a:r>
              <a:r>
                <a:rPr lang="ko" sz="700"/>
                <a:t> </a:t>
              </a:r>
              <a:endParaRPr sz="700"/>
            </a:p>
          </p:txBody>
        </p:sp>
        <p:sp>
          <p:nvSpPr>
            <p:cNvPr id="1662" name="Google Shape;1662;p30"/>
            <p:cNvSpPr txBox="1"/>
            <p:nvPr/>
          </p:nvSpPr>
          <p:spPr>
            <a:xfrm>
              <a:off x="1653698" y="2452375"/>
              <a:ext cx="828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2020-09-25 16:00</a:t>
              </a:r>
              <a:endParaRPr sz="200"/>
            </a:p>
          </p:txBody>
        </p:sp>
      </p:grpSp>
      <p:grpSp>
        <p:nvGrpSpPr>
          <p:cNvPr id="1663" name="Google Shape;1663;p30"/>
          <p:cNvGrpSpPr/>
          <p:nvPr/>
        </p:nvGrpSpPr>
        <p:grpSpPr>
          <a:xfrm>
            <a:off x="5777287" y="2447653"/>
            <a:ext cx="165288" cy="167873"/>
            <a:chOff x="2224650" y="1944850"/>
            <a:chExt cx="2038075" cy="1156150"/>
          </a:xfrm>
        </p:grpSpPr>
        <p:sp>
          <p:nvSpPr>
            <p:cNvPr id="1664" name="Google Shape;1664;p30"/>
            <p:cNvSpPr/>
            <p:nvPr/>
          </p:nvSpPr>
          <p:spPr>
            <a:xfrm>
              <a:off x="2224650" y="1944850"/>
              <a:ext cx="2030700" cy="1148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1665" name="Google Shape;1665;p30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6" name="Google Shape;1666;p30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67" name="Google Shape;1667;p30"/>
          <p:cNvGrpSpPr/>
          <p:nvPr/>
        </p:nvGrpSpPr>
        <p:grpSpPr>
          <a:xfrm>
            <a:off x="5929687" y="2447653"/>
            <a:ext cx="165288" cy="167873"/>
            <a:chOff x="2224650" y="1944850"/>
            <a:chExt cx="2038075" cy="1156150"/>
          </a:xfrm>
        </p:grpSpPr>
        <p:sp>
          <p:nvSpPr>
            <p:cNvPr id="1668" name="Google Shape;1668;p30"/>
            <p:cNvSpPr/>
            <p:nvPr/>
          </p:nvSpPr>
          <p:spPr>
            <a:xfrm>
              <a:off x="2224650" y="1944850"/>
              <a:ext cx="2030700" cy="1148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1669" name="Google Shape;1669;p30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0" name="Google Shape;1670;p30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71" name="Google Shape;1671;p30"/>
          <p:cNvGrpSpPr/>
          <p:nvPr/>
        </p:nvGrpSpPr>
        <p:grpSpPr>
          <a:xfrm>
            <a:off x="6082087" y="2447653"/>
            <a:ext cx="165288" cy="167873"/>
            <a:chOff x="2224650" y="1944850"/>
            <a:chExt cx="2038075" cy="1156150"/>
          </a:xfrm>
        </p:grpSpPr>
        <p:sp>
          <p:nvSpPr>
            <p:cNvPr id="1672" name="Google Shape;1672;p30"/>
            <p:cNvSpPr/>
            <p:nvPr/>
          </p:nvSpPr>
          <p:spPr>
            <a:xfrm>
              <a:off x="2224650" y="1944850"/>
              <a:ext cx="2030700" cy="1148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1673" name="Google Shape;1673;p30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4" name="Google Shape;1674;p30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75" name="Google Shape;1675;p30"/>
          <p:cNvGrpSpPr/>
          <p:nvPr/>
        </p:nvGrpSpPr>
        <p:grpSpPr>
          <a:xfrm>
            <a:off x="177326" y="1224246"/>
            <a:ext cx="795000" cy="1222766"/>
            <a:chOff x="177326" y="1224246"/>
            <a:chExt cx="795000" cy="1222766"/>
          </a:xfrm>
        </p:grpSpPr>
        <p:sp>
          <p:nvSpPr>
            <p:cNvPr id="1676" name="Google Shape;1676;p30"/>
            <p:cNvSpPr txBox="1"/>
            <p:nvPr/>
          </p:nvSpPr>
          <p:spPr>
            <a:xfrm>
              <a:off x="177326" y="1457655"/>
              <a:ext cx="795000" cy="214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7" name="Google Shape;1677;p30"/>
            <p:cNvGrpSpPr/>
            <p:nvPr/>
          </p:nvGrpSpPr>
          <p:grpSpPr>
            <a:xfrm>
              <a:off x="400827" y="1224246"/>
              <a:ext cx="501708" cy="1222766"/>
              <a:chOff x="361218" y="1335150"/>
              <a:chExt cx="838135" cy="1529987"/>
            </a:xfrm>
          </p:grpSpPr>
          <p:sp>
            <p:nvSpPr>
              <p:cNvPr id="1678" name="Google Shape;1678;p30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1679" name="Google Shape;1679;p30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1680" name="Google Shape;1680;p30"/>
              <p:cNvSpPr txBox="1"/>
              <p:nvPr/>
            </p:nvSpPr>
            <p:spPr>
              <a:xfrm>
                <a:off x="368552" y="1959505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1681" name="Google Shape;1681;p30"/>
              <p:cNvSpPr txBox="1"/>
              <p:nvPr/>
            </p:nvSpPr>
            <p:spPr>
              <a:xfrm>
                <a:off x="383353" y="230104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1682" name="Google Shape;1682;p30"/>
              <p:cNvSpPr txBox="1"/>
              <p:nvPr/>
            </p:nvSpPr>
            <p:spPr>
              <a:xfrm>
                <a:off x="383353" y="2650937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7" name="Google Shape;16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7625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88" name="Google Shape;1688;p31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89" name="Google Shape;1689;p31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{90EF7C93-0DE1-45B2-AF7B-91D8EF95DCEA}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고객사 - 상담일지 등록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# 담당자 추가 </a:t>
                      </a:r>
                      <a:r>
                        <a:rPr lang="ko" sz="800" u="sng">
                          <a:solidFill>
                            <a:schemeClr val="hlink"/>
                          </a:solidFill>
                          <a:hlinkClick action="ppaction://hlinksldjump" r:id="rId4"/>
                        </a:rPr>
                        <a:t>정책 참고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상담내용 text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노출 텍스트 라인 </a:t>
                      </a:r>
                      <a:r>
                        <a:rPr lang="ko" sz="800">
                          <a:solidFill>
                            <a:srgbClr val="0000FF"/>
                          </a:solidFill>
                        </a:rPr>
                        <a:t>미정</a:t>
                      </a:r>
                      <a:r>
                        <a:rPr lang="ko" sz="800"/>
                        <a:t>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1690" name="Google Shape;1690;p31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고객사 </a:t>
            </a:r>
            <a:endParaRPr b="1" sz="1000"/>
          </a:p>
        </p:txBody>
      </p:sp>
      <p:sp>
        <p:nvSpPr>
          <p:cNvPr id="1691" name="Google Shape;1691;p31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692" name="Google Shape;1692;p31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상담일지</a:t>
            </a:r>
            <a:r>
              <a:rPr b="1" lang="ko" sz="1000">
                <a:solidFill>
                  <a:schemeClr val="dk1"/>
                </a:solidFill>
              </a:rPr>
              <a:t> 등록 </a:t>
            </a:r>
            <a:endParaRPr b="1" sz="1000"/>
          </a:p>
        </p:txBody>
      </p:sp>
      <p:sp>
        <p:nvSpPr>
          <p:cNvPr id="1693" name="Google Shape;1693;p31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694" name="Google Shape;1694;p31"/>
          <p:cNvSpPr txBox="1"/>
          <p:nvPr/>
        </p:nvSpPr>
        <p:spPr>
          <a:xfrm>
            <a:off x="177326" y="1457655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31"/>
          <p:cNvSpPr/>
          <p:nvPr/>
        </p:nvSpPr>
        <p:spPr>
          <a:xfrm>
            <a:off x="1101925" y="1118975"/>
            <a:ext cx="5173200" cy="649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31"/>
          <p:cNvSpPr txBox="1"/>
          <p:nvPr/>
        </p:nvSpPr>
        <p:spPr>
          <a:xfrm>
            <a:off x="1257725" y="1245474"/>
            <a:ext cx="653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필수 정보</a:t>
            </a:r>
            <a:endParaRPr b="1" sz="400"/>
          </a:p>
        </p:txBody>
      </p:sp>
      <p:sp>
        <p:nvSpPr>
          <p:cNvPr id="1697" name="Google Shape;1697;p31"/>
          <p:cNvSpPr txBox="1"/>
          <p:nvPr/>
        </p:nvSpPr>
        <p:spPr>
          <a:xfrm>
            <a:off x="2140825" y="1523700"/>
            <a:ext cx="2508900" cy="19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999999"/>
                </a:solidFill>
              </a:rPr>
              <a:t>   </a:t>
            </a:r>
            <a:r>
              <a:rPr b="1" lang="ko" sz="700">
                <a:solidFill>
                  <a:srgbClr val="999999"/>
                </a:solidFill>
              </a:rPr>
              <a:t>제목을 입력하세요</a:t>
            </a:r>
            <a:endParaRPr b="1" sz="700">
              <a:solidFill>
                <a:srgbClr val="999999"/>
              </a:solidFill>
            </a:endParaRPr>
          </a:p>
        </p:txBody>
      </p:sp>
      <p:sp>
        <p:nvSpPr>
          <p:cNvPr id="1698" name="Google Shape;1698;p31"/>
          <p:cNvSpPr txBox="1"/>
          <p:nvPr/>
        </p:nvSpPr>
        <p:spPr>
          <a:xfrm>
            <a:off x="2131747" y="1677557"/>
            <a:ext cx="65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상담유형</a:t>
            </a:r>
            <a:endParaRPr b="1" sz="800"/>
          </a:p>
        </p:txBody>
      </p:sp>
      <p:sp>
        <p:nvSpPr>
          <p:cNvPr id="1699" name="Google Shape;1699;p31"/>
          <p:cNvSpPr txBox="1"/>
          <p:nvPr/>
        </p:nvSpPr>
        <p:spPr>
          <a:xfrm>
            <a:off x="2557436" y="1772889"/>
            <a:ext cx="1410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grpSp>
        <p:nvGrpSpPr>
          <p:cNvPr id="1700" name="Google Shape;1700;p31"/>
          <p:cNvGrpSpPr/>
          <p:nvPr/>
        </p:nvGrpSpPr>
        <p:grpSpPr>
          <a:xfrm>
            <a:off x="2119559" y="1267835"/>
            <a:ext cx="848177" cy="300900"/>
            <a:chOff x="2153426" y="1308757"/>
            <a:chExt cx="848177" cy="300900"/>
          </a:xfrm>
        </p:grpSpPr>
        <p:sp>
          <p:nvSpPr>
            <p:cNvPr id="1701" name="Google Shape;1701;p31"/>
            <p:cNvSpPr txBox="1"/>
            <p:nvPr/>
          </p:nvSpPr>
          <p:spPr>
            <a:xfrm>
              <a:off x="2153426" y="1308757"/>
              <a:ext cx="653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상담일지 제목</a:t>
              </a:r>
              <a:endParaRPr b="1" sz="800"/>
            </a:p>
          </p:txBody>
        </p:sp>
        <p:sp>
          <p:nvSpPr>
            <p:cNvPr id="1702" name="Google Shape;1702;p31"/>
            <p:cNvSpPr txBox="1"/>
            <p:nvPr/>
          </p:nvSpPr>
          <p:spPr>
            <a:xfrm>
              <a:off x="2860603" y="1397033"/>
              <a:ext cx="141000" cy="1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rgbClr val="FF0000"/>
                  </a:solidFill>
                </a:rPr>
                <a:t>*</a:t>
              </a:r>
              <a:endParaRPr sz="1300">
                <a:solidFill>
                  <a:srgbClr val="FF0000"/>
                </a:solidFill>
              </a:endParaRPr>
            </a:p>
          </p:txBody>
        </p:sp>
      </p:grpSp>
      <p:sp>
        <p:nvSpPr>
          <p:cNvPr id="1703" name="Google Shape;1703;p31"/>
          <p:cNvSpPr txBox="1"/>
          <p:nvPr/>
        </p:nvSpPr>
        <p:spPr>
          <a:xfrm>
            <a:off x="1098400" y="732375"/>
            <a:ext cx="1008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상담일지 작성</a:t>
            </a:r>
            <a:endParaRPr b="1" sz="600"/>
          </a:p>
        </p:txBody>
      </p:sp>
      <p:sp>
        <p:nvSpPr>
          <p:cNvPr id="1704" name="Google Shape;1704;p31"/>
          <p:cNvSpPr txBox="1"/>
          <p:nvPr/>
        </p:nvSpPr>
        <p:spPr>
          <a:xfrm>
            <a:off x="1736830" y="1301077"/>
            <a:ext cx="1410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grpSp>
        <p:nvGrpSpPr>
          <p:cNvPr id="1705" name="Google Shape;1705;p31"/>
          <p:cNvGrpSpPr/>
          <p:nvPr/>
        </p:nvGrpSpPr>
        <p:grpSpPr>
          <a:xfrm>
            <a:off x="2138441" y="1930775"/>
            <a:ext cx="1139544" cy="195856"/>
            <a:chOff x="1692071" y="2544727"/>
            <a:chExt cx="1703100" cy="300900"/>
          </a:xfrm>
        </p:grpSpPr>
        <p:sp>
          <p:nvSpPr>
            <p:cNvPr id="1706" name="Google Shape;1706;p31"/>
            <p:cNvSpPr txBox="1"/>
            <p:nvPr/>
          </p:nvSpPr>
          <p:spPr>
            <a:xfrm>
              <a:off x="1692071" y="2544727"/>
              <a:ext cx="1703100" cy="30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선택</a:t>
              </a:r>
              <a:endParaRPr b="1" sz="800"/>
            </a:p>
          </p:txBody>
        </p:sp>
        <p:sp>
          <p:nvSpPr>
            <p:cNvPr id="1707" name="Google Shape;1707;p31"/>
            <p:cNvSpPr/>
            <p:nvPr/>
          </p:nvSpPr>
          <p:spPr>
            <a:xfrm rot="10800000">
              <a:off x="3222643" y="2668582"/>
              <a:ext cx="82799" cy="69285"/>
            </a:xfrm>
            <a:prstGeom prst="flowChartMerg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8" name="Google Shape;1708;p31"/>
          <p:cNvGrpSpPr/>
          <p:nvPr/>
        </p:nvGrpSpPr>
        <p:grpSpPr>
          <a:xfrm>
            <a:off x="3433751" y="1930775"/>
            <a:ext cx="1205795" cy="195856"/>
            <a:chOff x="1692071" y="2544727"/>
            <a:chExt cx="1703100" cy="300900"/>
          </a:xfrm>
        </p:grpSpPr>
        <p:sp>
          <p:nvSpPr>
            <p:cNvPr id="1709" name="Google Shape;1709;p31"/>
            <p:cNvSpPr txBox="1"/>
            <p:nvPr/>
          </p:nvSpPr>
          <p:spPr>
            <a:xfrm>
              <a:off x="1692071" y="2544727"/>
              <a:ext cx="1703100" cy="30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선택</a:t>
              </a:r>
              <a:endParaRPr b="1" sz="800"/>
            </a:p>
          </p:txBody>
        </p:sp>
        <p:sp>
          <p:nvSpPr>
            <p:cNvPr id="1710" name="Google Shape;1710;p31"/>
            <p:cNvSpPr/>
            <p:nvPr/>
          </p:nvSpPr>
          <p:spPr>
            <a:xfrm>
              <a:off x="3222643" y="2668582"/>
              <a:ext cx="82799" cy="69285"/>
            </a:xfrm>
            <a:prstGeom prst="flowChartMerg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1" name="Google Shape;1711;p31"/>
          <p:cNvSpPr txBox="1"/>
          <p:nvPr/>
        </p:nvSpPr>
        <p:spPr>
          <a:xfrm>
            <a:off x="3427147" y="1677557"/>
            <a:ext cx="65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상담일자</a:t>
            </a:r>
            <a:endParaRPr b="1" sz="800"/>
          </a:p>
        </p:txBody>
      </p:sp>
      <p:sp>
        <p:nvSpPr>
          <p:cNvPr id="1712" name="Google Shape;1712;p31"/>
          <p:cNvSpPr txBox="1"/>
          <p:nvPr/>
        </p:nvSpPr>
        <p:spPr>
          <a:xfrm>
            <a:off x="3852836" y="1772889"/>
            <a:ext cx="1410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713" name="Google Shape;1713;p31"/>
          <p:cNvSpPr txBox="1"/>
          <p:nvPr/>
        </p:nvSpPr>
        <p:spPr>
          <a:xfrm>
            <a:off x="2140825" y="3438925"/>
            <a:ext cx="2508900" cy="19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999999"/>
                </a:solidFill>
              </a:rPr>
              <a:t>   </a:t>
            </a:r>
            <a:r>
              <a:rPr b="1" lang="ko" sz="700">
                <a:solidFill>
                  <a:srgbClr val="999999"/>
                </a:solidFill>
              </a:rPr>
              <a:t>상담장소를 입력하세요</a:t>
            </a:r>
            <a:endParaRPr b="1" sz="700">
              <a:solidFill>
                <a:srgbClr val="999999"/>
              </a:solidFill>
            </a:endParaRPr>
          </a:p>
        </p:txBody>
      </p:sp>
      <p:sp>
        <p:nvSpPr>
          <p:cNvPr id="1714" name="Google Shape;1714;p31"/>
          <p:cNvSpPr txBox="1"/>
          <p:nvPr/>
        </p:nvSpPr>
        <p:spPr>
          <a:xfrm>
            <a:off x="2062409" y="3172835"/>
            <a:ext cx="65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  상담장소</a:t>
            </a:r>
            <a:endParaRPr b="1" sz="800"/>
          </a:p>
        </p:txBody>
      </p:sp>
      <p:sp>
        <p:nvSpPr>
          <p:cNvPr id="1715" name="Google Shape;1715;p31"/>
          <p:cNvSpPr txBox="1"/>
          <p:nvPr/>
        </p:nvSpPr>
        <p:spPr>
          <a:xfrm>
            <a:off x="1257725" y="3166943"/>
            <a:ext cx="653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기타 정보</a:t>
            </a:r>
            <a:endParaRPr b="1" sz="400"/>
          </a:p>
        </p:txBody>
      </p:sp>
      <p:sp>
        <p:nvSpPr>
          <p:cNvPr id="1716" name="Google Shape;1716;p31"/>
          <p:cNvSpPr txBox="1"/>
          <p:nvPr/>
        </p:nvSpPr>
        <p:spPr>
          <a:xfrm>
            <a:off x="1257725" y="4293474"/>
            <a:ext cx="653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상담 내용</a:t>
            </a:r>
            <a:endParaRPr b="1" sz="400"/>
          </a:p>
        </p:txBody>
      </p:sp>
      <p:sp>
        <p:nvSpPr>
          <p:cNvPr id="1717" name="Google Shape;1717;p31"/>
          <p:cNvSpPr txBox="1"/>
          <p:nvPr/>
        </p:nvSpPr>
        <p:spPr>
          <a:xfrm>
            <a:off x="5365432" y="7225854"/>
            <a:ext cx="757500" cy="235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상담일지 작성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1718" name="Google Shape;1718;p31"/>
          <p:cNvSpPr txBox="1"/>
          <p:nvPr/>
        </p:nvSpPr>
        <p:spPr>
          <a:xfrm rot="-2447387">
            <a:off x="2964072" y="6608469"/>
            <a:ext cx="257162" cy="2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ㄴ</a:t>
            </a:r>
            <a:endParaRPr b="1" sz="800">
              <a:solidFill>
                <a:srgbClr val="FFFFFF"/>
              </a:solidFill>
            </a:endParaRPr>
          </a:p>
        </p:txBody>
      </p:sp>
      <p:grpSp>
        <p:nvGrpSpPr>
          <p:cNvPr id="1719" name="Google Shape;1719;p31"/>
          <p:cNvGrpSpPr/>
          <p:nvPr/>
        </p:nvGrpSpPr>
        <p:grpSpPr>
          <a:xfrm>
            <a:off x="159300" y="577225"/>
            <a:ext cx="828000" cy="4455300"/>
            <a:chOff x="159300" y="577225"/>
            <a:chExt cx="828000" cy="4455300"/>
          </a:xfrm>
        </p:grpSpPr>
        <p:sp>
          <p:nvSpPr>
            <p:cNvPr id="1720" name="Google Shape;1720;p31"/>
            <p:cNvSpPr/>
            <p:nvPr/>
          </p:nvSpPr>
          <p:spPr>
            <a:xfrm>
              <a:off x="159300" y="577225"/>
              <a:ext cx="828000" cy="445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1" name="Google Shape;1721;p31"/>
            <p:cNvGrpSpPr/>
            <p:nvPr/>
          </p:nvGrpSpPr>
          <p:grpSpPr>
            <a:xfrm>
              <a:off x="400827" y="1224246"/>
              <a:ext cx="501708" cy="1222766"/>
              <a:chOff x="361218" y="1335150"/>
              <a:chExt cx="838135" cy="1529987"/>
            </a:xfrm>
          </p:grpSpPr>
          <p:sp>
            <p:nvSpPr>
              <p:cNvPr id="1722" name="Google Shape;1722;p31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1723" name="Google Shape;1723;p31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1724" name="Google Shape;1724;p31"/>
              <p:cNvSpPr txBox="1"/>
              <p:nvPr/>
            </p:nvSpPr>
            <p:spPr>
              <a:xfrm>
                <a:off x="368552" y="1959505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1725" name="Google Shape;1725;p31"/>
              <p:cNvSpPr txBox="1"/>
              <p:nvPr/>
            </p:nvSpPr>
            <p:spPr>
              <a:xfrm>
                <a:off x="383353" y="230104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1726" name="Google Shape;1726;p31"/>
              <p:cNvSpPr txBox="1"/>
              <p:nvPr/>
            </p:nvSpPr>
            <p:spPr>
              <a:xfrm>
                <a:off x="383353" y="2650937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</p:grpSp>
      <p:grpSp>
        <p:nvGrpSpPr>
          <p:cNvPr id="1727" name="Google Shape;1727;p31"/>
          <p:cNvGrpSpPr/>
          <p:nvPr/>
        </p:nvGrpSpPr>
        <p:grpSpPr>
          <a:xfrm>
            <a:off x="177326" y="1224246"/>
            <a:ext cx="795000" cy="1222766"/>
            <a:chOff x="177326" y="1224246"/>
            <a:chExt cx="795000" cy="1222766"/>
          </a:xfrm>
        </p:grpSpPr>
        <p:sp>
          <p:nvSpPr>
            <p:cNvPr id="1728" name="Google Shape;1728;p31"/>
            <p:cNvSpPr txBox="1"/>
            <p:nvPr/>
          </p:nvSpPr>
          <p:spPr>
            <a:xfrm>
              <a:off x="177326" y="1457655"/>
              <a:ext cx="795000" cy="214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9" name="Google Shape;1729;p31"/>
            <p:cNvGrpSpPr/>
            <p:nvPr/>
          </p:nvGrpSpPr>
          <p:grpSpPr>
            <a:xfrm>
              <a:off x="400827" y="1224246"/>
              <a:ext cx="501708" cy="1222766"/>
              <a:chOff x="361218" y="1335150"/>
              <a:chExt cx="838135" cy="1529987"/>
            </a:xfrm>
          </p:grpSpPr>
          <p:sp>
            <p:nvSpPr>
              <p:cNvPr id="1730" name="Google Shape;1730;p31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1731" name="Google Shape;1731;p31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1732" name="Google Shape;1732;p31"/>
              <p:cNvSpPr txBox="1"/>
              <p:nvPr/>
            </p:nvSpPr>
            <p:spPr>
              <a:xfrm>
                <a:off x="368552" y="1959505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1733" name="Google Shape;1733;p31"/>
              <p:cNvSpPr txBox="1"/>
              <p:nvPr/>
            </p:nvSpPr>
            <p:spPr>
              <a:xfrm>
                <a:off x="383353" y="230104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1734" name="Google Shape;1734;p31"/>
              <p:cNvSpPr txBox="1"/>
              <p:nvPr/>
            </p:nvSpPr>
            <p:spPr>
              <a:xfrm>
                <a:off x="383353" y="2650937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</p:grpSp>
      <p:grpSp>
        <p:nvGrpSpPr>
          <p:cNvPr id="1735" name="Google Shape;1735;p31"/>
          <p:cNvGrpSpPr/>
          <p:nvPr/>
        </p:nvGrpSpPr>
        <p:grpSpPr>
          <a:xfrm>
            <a:off x="4805351" y="1930775"/>
            <a:ext cx="1205795" cy="195856"/>
            <a:chOff x="1692071" y="2544727"/>
            <a:chExt cx="1703100" cy="300900"/>
          </a:xfrm>
        </p:grpSpPr>
        <p:sp>
          <p:nvSpPr>
            <p:cNvPr id="1736" name="Google Shape;1736;p31"/>
            <p:cNvSpPr txBox="1"/>
            <p:nvPr/>
          </p:nvSpPr>
          <p:spPr>
            <a:xfrm>
              <a:off x="1692071" y="2544727"/>
              <a:ext cx="1703100" cy="30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-- : -- : --</a:t>
              </a:r>
              <a:endParaRPr b="1" sz="800"/>
            </a:p>
          </p:txBody>
        </p:sp>
        <p:sp>
          <p:nvSpPr>
            <p:cNvPr id="1737" name="Google Shape;1737;p31"/>
            <p:cNvSpPr/>
            <p:nvPr/>
          </p:nvSpPr>
          <p:spPr>
            <a:xfrm>
              <a:off x="3222643" y="2668582"/>
              <a:ext cx="82799" cy="69285"/>
            </a:xfrm>
            <a:prstGeom prst="flowChartMerg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8" name="Google Shape;1738;p31"/>
          <p:cNvSpPr txBox="1"/>
          <p:nvPr/>
        </p:nvSpPr>
        <p:spPr>
          <a:xfrm>
            <a:off x="4798747" y="1677557"/>
            <a:ext cx="65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상담시간</a:t>
            </a:r>
            <a:endParaRPr b="1" sz="800"/>
          </a:p>
        </p:txBody>
      </p:sp>
      <p:sp>
        <p:nvSpPr>
          <p:cNvPr id="1739" name="Google Shape;1739;p31"/>
          <p:cNvSpPr/>
          <p:nvPr/>
        </p:nvSpPr>
        <p:spPr>
          <a:xfrm>
            <a:off x="4420575" y="1969625"/>
            <a:ext cx="172500" cy="123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icon</a:t>
            </a:r>
            <a:endParaRPr sz="500"/>
          </a:p>
        </p:txBody>
      </p:sp>
      <p:sp>
        <p:nvSpPr>
          <p:cNvPr id="1740" name="Google Shape;1740;p31"/>
          <p:cNvSpPr txBox="1"/>
          <p:nvPr/>
        </p:nvSpPr>
        <p:spPr>
          <a:xfrm>
            <a:off x="2140825" y="2750025"/>
            <a:ext cx="1446000" cy="19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999999"/>
                </a:solidFill>
              </a:rPr>
              <a:t>  </a:t>
            </a:r>
            <a:endParaRPr b="1" sz="700">
              <a:solidFill>
                <a:srgbClr val="999999"/>
              </a:solidFill>
            </a:endParaRPr>
          </a:p>
        </p:txBody>
      </p:sp>
      <p:sp>
        <p:nvSpPr>
          <p:cNvPr id="1741" name="Google Shape;1741;p31"/>
          <p:cNvSpPr txBox="1"/>
          <p:nvPr/>
        </p:nvSpPr>
        <p:spPr>
          <a:xfrm>
            <a:off x="2043350" y="2512525"/>
            <a:ext cx="1198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  상담 참여자 </a:t>
            </a:r>
            <a:endParaRPr b="1" sz="800"/>
          </a:p>
        </p:txBody>
      </p:sp>
      <p:sp>
        <p:nvSpPr>
          <p:cNvPr id="1742" name="Google Shape;1742;p31"/>
          <p:cNvSpPr txBox="1"/>
          <p:nvPr/>
        </p:nvSpPr>
        <p:spPr>
          <a:xfrm>
            <a:off x="2140475" y="7018775"/>
            <a:ext cx="26583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99999"/>
                </a:solidFill>
              </a:rPr>
              <a:t>  첨부된 파일이 없습니다</a:t>
            </a:r>
            <a:endParaRPr b="1" sz="800">
              <a:solidFill>
                <a:srgbClr val="999999"/>
              </a:solidFill>
            </a:endParaRPr>
          </a:p>
        </p:txBody>
      </p:sp>
      <p:sp>
        <p:nvSpPr>
          <p:cNvPr id="1743" name="Google Shape;1743;p31"/>
          <p:cNvSpPr txBox="1"/>
          <p:nvPr/>
        </p:nvSpPr>
        <p:spPr>
          <a:xfrm>
            <a:off x="2127198" y="6574721"/>
            <a:ext cx="7575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첨부파일</a:t>
            </a:r>
            <a:endParaRPr b="1" sz="800"/>
          </a:p>
        </p:txBody>
      </p:sp>
      <p:sp>
        <p:nvSpPr>
          <p:cNvPr id="1744" name="Google Shape;1744;p31"/>
          <p:cNvSpPr txBox="1"/>
          <p:nvPr/>
        </p:nvSpPr>
        <p:spPr>
          <a:xfrm>
            <a:off x="2136250" y="6797910"/>
            <a:ext cx="653100" cy="17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A86E8"/>
                </a:solidFill>
              </a:rPr>
              <a:t> +</a:t>
            </a:r>
            <a:r>
              <a:rPr b="1" lang="ko" sz="700">
                <a:solidFill>
                  <a:srgbClr val="4A86E8"/>
                </a:solidFill>
              </a:rPr>
              <a:t>파일 업로드</a:t>
            </a:r>
            <a:endParaRPr b="1" sz="700">
              <a:solidFill>
                <a:srgbClr val="4A86E8"/>
              </a:solidFill>
            </a:endParaRPr>
          </a:p>
        </p:txBody>
      </p:sp>
      <p:sp>
        <p:nvSpPr>
          <p:cNvPr id="1745" name="Google Shape;1745;p31"/>
          <p:cNvSpPr txBox="1"/>
          <p:nvPr/>
        </p:nvSpPr>
        <p:spPr>
          <a:xfrm>
            <a:off x="2153600" y="4580489"/>
            <a:ext cx="3588600" cy="193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999999"/>
                </a:solidFill>
              </a:rPr>
              <a:t>  상담 내용을 입력하세요</a:t>
            </a:r>
            <a:endParaRPr sz="700">
              <a:solidFill>
                <a:srgbClr val="999999"/>
              </a:solidFill>
            </a:endParaRPr>
          </a:p>
        </p:txBody>
      </p:sp>
      <p:sp>
        <p:nvSpPr>
          <p:cNvPr id="1746" name="Google Shape;1746;p31"/>
          <p:cNvSpPr txBox="1"/>
          <p:nvPr/>
        </p:nvSpPr>
        <p:spPr>
          <a:xfrm>
            <a:off x="2125459" y="4313813"/>
            <a:ext cx="65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상담 내용</a:t>
            </a:r>
            <a:endParaRPr b="1" sz="800"/>
          </a:p>
        </p:txBody>
      </p:sp>
      <p:sp>
        <p:nvSpPr>
          <p:cNvPr id="1747" name="Google Shape;1747;p31"/>
          <p:cNvSpPr txBox="1"/>
          <p:nvPr/>
        </p:nvSpPr>
        <p:spPr>
          <a:xfrm>
            <a:off x="2135849" y="2116543"/>
            <a:ext cx="1139544" cy="19585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 대면상담</a:t>
            </a:r>
            <a:endParaRPr b="1" sz="800"/>
          </a:p>
        </p:txBody>
      </p:sp>
      <p:sp>
        <p:nvSpPr>
          <p:cNvPr id="1748" name="Google Shape;1748;p31"/>
          <p:cNvSpPr txBox="1"/>
          <p:nvPr/>
        </p:nvSpPr>
        <p:spPr>
          <a:xfrm>
            <a:off x="2138436" y="2313967"/>
            <a:ext cx="1139400" cy="19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 전화상담 </a:t>
            </a:r>
            <a:endParaRPr b="1" sz="800"/>
          </a:p>
        </p:txBody>
      </p:sp>
      <p:sp>
        <p:nvSpPr>
          <p:cNvPr id="1749" name="Google Shape;1749;p31"/>
          <p:cNvSpPr txBox="1"/>
          <p:nvPr/>
        </p:nvSpPr>
        <p:spPr>
          <a:xfrm>
            <a:off x="2055202" y="4601336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 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750" name="Google Shape;1750;p31"/>
          <p:cNvSpPr/>
          <p:nvPr/>
        </p:nvSpPr>
        <p:spPr>
          <a:xfrm>
            <a:off x="5792175" y="1969625"/>
            <a:ext cx="172500" cy="123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icon</a:t>
            </a:r>
            <a:endParaRPr sz="500"/>
          </a:p>
        </p:txBody>
      </p:sp>
      <p:sp>
        <p:nvSpPr>
          <p:cNvPr id="1751" name="Google Shape;1751;p31"/>
          <p:cNvSpPr txBox="1"/>
          <p:nvPr/>
        </p:nvSpPr>
        <p:spPr>
          <a:xfrm>
            <a:off x="2140825" y="3907898"/>
            <a:ext cx="2508900" cy="19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999999"/>
                </a:solidFill>
              </a:rPr>
              <a:t>   고객사 참여자를 입력하세요</a:t>
            </a:r>
            <a:endParaRPr b="1" sz="700">
              <a:solidFill>
                <a:srgbClr val="999999"/>
              </a:solidFill>
            </a:endParaRPr>
          </a:p>
        </p:txBody>
      </p:sp>
      <p:sp>
        <p:nvSpPr>
          <p:cNvPr id="1752" name="Google Shape;1752;p31"/>
          <p:cNvSpPr txBox="1"/>
          <p:nvPr/>
        </p:nvSpPr>
        <p:spPr>
          <a:xfrm>
            <a:off x="2043342" y="3670375"/>
            <a:ext cx="1205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  상담 대상자</a:t>
            </a:r>
            <a:endParaRPr b="1" sz="700">
              <a:solidFill>
                <a:srgbClr val="434343"/>
              </a:solidFill>
            </a:endParaRPr>
          </a:p>
        </p:txBody>
      </p:sp>
      <p:sp>
        <p:nvSpPr>
          <p:cNvPr id="1753" name="Google Shape;1753;p31"/>
          <p:cNvSpPr txBox="1"/>
          <p:nvPr/>
        </p:nvSpPr>
        <p:spPr>
          <a:xfrm>
            <a:off x="3765075" y="2744725"/>
            <a:ext cx="828000" cy="195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담당자 추가</a:t>
            </a:r>
            <a:r>
              <a:rPr b="1" lang="ko" sz="800">
                <a:solidFill>
                  <a:srgbClr val="FFFFFF"/>
                </a:solidFill>
              </a:rPr>
              <a:t>  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1754" name="Google Shape;1754;p31"/>
          <p:cNvSpPr txBox="1"/>
          <p:nvPr/>
        </p:nvSpPr>
        <p:spPr>
          <a:xfrm>
            <a:off x="2633636" y="2581346"/>
            <a:ext cx="1410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cxnSp>
        <p:nvCxnSpPr>
          <p:cNvPr id="1755" name="Google Shape;1755;p31"/>
          <p:cNvCxnSpPr/>
          <p:nvPr/>
        </p:nvCxnSpPr>
        <p:spPr>
          <a:xfrm>
            <a:off x="2143675" y="3101175"/>
            <a:ext cx="412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6" name="Google Shape;1756;p31"/>
          <p:cNvCxnSpPr/>
          <p:nvPr/>
        </p:nvCxnSpPr>
        <p:spPr>
          <a:xfrm>
            <a:off x="2143675" y="4297275"/>
            <a:ext cx="41196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14"/>
          <p:cNvGraphicFramePr/>
          <p:nvPr/>
        </p:nvGraphicFramePr>
        <p:xfrm>
          <a:off x="153238" y="2380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{466FDEB0-3E20-48DF-B76A-39551CCB34C0}</a:tableStyleId>
              </a:tblPr>
              <a:tblGrid>
                <a:gridCol w="792975"/>
                <a:gridCol w="1004875"/>
                <a:gridCol w="1166025"/>
                <a:gridCol w="4927625"/>
                <a:gridCol w="946025"/>
              </a:tblGrid>
              <a:tr h="35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Version</a:t>
                      </a:r>
                      <a:endParaRPr b="1"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Date</a:t>
                      </a:r>
                      <a:endParaRPr b="1" sz="1200"/>
                    </a:p>
                  </a:txBody>
                  <a:tcPr marT="0" marB="0" marR="0" marL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Page</a:t>
                      </a:r>
                      <a:endParaRPr b="1" sz="1200"/>
                    </a:p>
                  </a:txBody>
                  <a:tcPr marT="0" marB="0" marR="0" marL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Description</a:t>
                      </a:r>
                      <a:endParaRPr b="1" sz="1200"/>
                    </a:p>
                  </a:txBody>
                  <a:tcPr marT="0" marB="0" marR="0" marL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Remarks</a:t>
                      </a:r>
                      <a:endParaRPr b="1" sz="12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1.0.0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2020.11.05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최초배포</a:t>
                      </a:r>
                      <a:endParaRPr b="1"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최초배포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1.0.1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2020-11-06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2, 3, 4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1차 PM님 컨펌 후 IA 수정,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설명 수정, 링크추가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1.0.2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2020-11-19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전체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컨펌 후 설명 수정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1.0.3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2020-11-20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15, 23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고객사 등록, 수정 - 담당자 팝업 추가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1.0.4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2020-11-23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54~56, 57~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프로젝트 페이지 삭제, 관리자 페이지 추가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1.0.5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2020-11-23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57 ~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컨펌 후 수정, 관리자 SB 분리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1.0.6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2020-11-26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25~44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고객사 - 프로젝트 SB 분리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" name="Google Shape;17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62" name="Google Shape;1762;p32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{90EF7C93-0DE1-45B2-AF7B-91D8EF95DCEA}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고객사 - 상담일지 - alert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1763" name="Google Shape;1763;p32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고객사</a:t>
            </a:r>
            <a:endParaRPr b="1" sz="1000"/>
          </a:p>
        </p:txBody>
      </p:sp>
      <p:sp>
        <p:nvSpPr>
          <p:cNvPr id="1764" name="Google Shape;1764;p32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765" name="Google Shape;1765;p32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상담일지 alert</a:t>
            </a:r>
            <a:endParaRPr b="1" sz="1000"/>
          </a:p>
        </p:txBody>
      </p:sp>
      <p:sp>
        <p:nvSpPr>
          <p:cNvPr id="1766" name="Google Shape;1766;p32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767" name="Google Shape;1767;p32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32"/>
          <p:cNvSpPr txBox="1"/>
          <p:nvPr/>
        </p:nvSpPr>
        <p:spPr>
          <a:xfrm>
            <a:off x="177326" y="1457655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9" name="Google Shape;1769;p32"/>
          <p:cNvGrpSpPr/>
          <p:nvPr/>
        </p:nvGrpSpPr>
        <p:grpSpPr>
          <a:xfrm>
            <a:off x="236996" y="704734"/>
            <a:ext cx="828043" cy="3828595"/>
            <a:chOff x="236996" y="704734"/>
            <a:chExt cx="828043" cy="3828595"/>
          </a:xfrm>
        </p:grpSpPr>
        <p:sp>
          <p:nvSpPr>
            <p:cNvPr id="1770" name="Google Shape;1770;p32"/>
            <p:cNvSpPr txBox="1"/>
            <p:nvPr/>
          </p:nvSpPr>
          <p:spPr>
            <a:xfrm>
              <a:off x="423939" y="740040"/>
              <a:ext cx="6411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배병문  PM</a:t>
              </a:r>
              <a:endParaRPr sz="100"/>
            </a:p>
          </p:txBody>
        </p:sp>
        <p:grpSp>
          <p:nvGrpSpPr>
            <p:cNvPr id="1771" name="Google Shape;1771;p32"/>
            <p:cNvGrpSpPr/>
            <p:nvPr/>
          </p:nvGrpSpPr>
          <p:grpSpPr>
            <a:xfrm>
              <a:off x="400827" y="1224246"/>
              <a:ext cx="501708" cy="1527566"/>
              <a:chOff x="361218" y="1335150"/>
              <a:chExt cx="838135" cy="1911369"/>
            </a:xfrm>
          </p:grpSpPr>
          <p:sp>
            <p:nvSpPr>
              <p:cNvPr id="1772" name="Google Shape;1772;p32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1773" name="Google Shape;1773;p32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1774" name="Google Shape;1774;p32"/>
              <p:cNvSpPr txBox="1"/>
              <p:nvPr/>
            </p:nvSpPr>
            <p:spPr>
              <a:xfrm>
                <a:off x="368552" y="198770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</a:t>
                </a:r>
                <a:endParaRPr sz="300"/>
              </a:p>
            </p:txBody>
          </p:sp>
          <p:sp>
            <p:nvSpPr>
              <p:cNvPr id="1775" name="Google Shape;1775;p32"/>
              <p:cNvSpPr txBox="1"/>
              <p:nvPr/>
            </p:nvSpPr>
            <p:spPr>
              <a:xfrm>
                <a:off x="368552" y="2340886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1776" name="Google Shape;1776;p32"/>
              <p:cNvSpPr txBox="1"/>
              <p:nvPr/>
            </p:nvSpPr>
            <p:spPr>
              <a:xfrm>
                <a:off x="383353" y="2682422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1777" name="Google Shape;1777;p32"/>
              <p:cNvSpPr txBox="1"/>
              <p:nvPr/>
            </p:nvSpPr>
            <p:spPr>
              <a:xfrm>
                <a:off x="383353" y="3032319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  <p:sp>
          <p:nvSpPr>
            <p:cNvPr id="1778" name="Google Shape;1778;p32"/>
            <p:cNvSpPr/>
            <p:nvPr/>
          </p:nvSpPr>
          <p:spPr>
            <a:xfrm>
              <a:off x="237000" y="4362149"/>
              <a:ext cx="641088" cy="171180"/>
            </a:xfrm>
            <a:prstGeom prst="flowChartTerminator">
              <a:avLst/>
            </a:prstGeom>
            <a:solidFill>
              <a:srgbClr val="EEEE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+ 고객사등록</a:t>
              </a:r>
              <a:endParaRPr sz="600"/>
            </a:p>
          </p:txBody>
        </p:sp>
        <p:grpSp>
          <p:nvGrpSpPr>
            <p:cNvPr id="1779" name="Google Shape;1779;p32"/>
            <p:cNvGrpSpPr/>
            <p:nvPr/>
          </p:nvGrpSpPr>
          <p:grpSpPr>
            <a:xfrm>
              <a:off x="236996" y="704734"/>
              <a:ext cx="271064" cy="268920"/>
              <a:chOff x="2224650" y="1944850"/>
              <a:chExt cx="2038075" cy="1156150"/>
            </a:xfrm>
          </p:grpSpPr>
          <p:sp>
            <p:nvSpPr>
              <p:cNvPr id="1780" name="Google Shape;1780;p32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781" name="Google Shape;1781;p32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2" name="Google Shape;1782;p32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783" name="Google Shape;1783;p32"/>
          <p:cNvSpPr/>
          <p:nvPr/>
        </p:nvSpPr>
        <p:spPr>
          <a:xfrm>
            <a:off x="1075200" y="1618950"/>
            <a:ext cx="718524" cy="171180"/>
          </a:xfrm>
          <a:prstGeom prst="flowChartTerminator">
            <a:avLst/>
          </a:prstGeom>
          <a:solidFill>
            <a:srgbClr val="EEEEE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+ 상담일지작성</a:t>
            </a:r>
            <a:endParaRPr sz="600"/>
          </a:p>
        </p:txBody>
      </p:sp>
      <p:grpSp>
        <p:nvGrpSpPr>
          <p:cNvPr id="1784" name="Google Shape;1784;p32"/>
          <p:cNvGrpSpPr/>
          <p:nvPr/>
        </p:nvGrpSpPr>
        <p:grpSpPr>
          <a:xfrm>
            <a:off x="992725" y="1177000"/>
            <a:ext cx="5450100" cy="215488"/>
            <a:chOff x="992725" y="1177000"/>
            <a:chExt cx="5450100" cy="215488"/>
          </a:xfrm>
        </p:grpSpPr>
        <p:cxnSp>
          <p:nvCxnSpPr>
            <p:cNvPr id="1785" name="Google Shape;1785;p32"/>
            <p:cNvCxnSpPr/>
            <p:nvPr/>
          </p:nvCxnSpPr>
          <p:spPr>
            <a:xfrm>
              <a:off x="992725" y="1392488"/>
              <a:ext cx="54501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86" name="Google Shape;1786;p32"/>
            <p:cNvSpPr txBox="1"/>
            <p:nvPr/>
          </p:nvSpPr>
          <p:spPr>
            <a:xfrm>
              <a:off x="11565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기업정보</a:t>
              </a:r>
              <a:endParaRPr b="1" sz="200">
                <a:solidFill>
                  <a:srgbClr val="B7B7B7"/>
                </a:solidFill>
              </a:endParaRPr>
            </a:p>
          </p:txBody>
        </p:sp>
        <p:sp>
          <p:nvSpPr>
            <p:cNvPr id="1787" name="Google Shape;1787;p32"/>
            <p:cNvSpPr txBox="1"/>
            <p:nvPr/>
          </p:nvSpPr>
          <p:spPr>
            <a:xfrm>
              <a:off x="17661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프로젝트</a:t>
              </a:r>
              <a:endParaRPr b="1" sz="200">
                <a:solidFill>
                  <a:srgbClr val="B7B7B7"/>
                </a:solidFill>
              </a:endParaRPr>
            </a:p>
          </p:txBody>
        </p:sp>
        <p:sp>
          <p:nvSpPr>
            <p:cNvPr id="1788" name="Google Shape;1788;p32"/>
            <p:cNvSpPr txBox="1"/>
            <p:nvPr/>
          </p:nvSpPr>
          <p:spPr>
            <a:xfrm>
              <a:off x="23757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4A86E8"/>
                  </a:solidFill>
                </a:rPr>
                <a:t>상담일지</a:t>
              </a:r>
              <a:endParaRPr b="1" sz="200">
                <a:solidFill>
                  <a:srgbClr val="4A86E8"/>
                </a:solidFill>
              </a:endParaRPr>
            </a:p>
          </p:txBody>
        </p:sp>
        <p:sp>
          <p:nvSpPr>
            <p:cNvPr id="1789" name="Google Shape;1789;p32"/>
            <p:cNvSpPr txBox="1"/>
            <p:nvPr/>
          </p:nvSpPr>
          <p:spPr>
            <a:xfrm>
              <a:off x="2985350" y="1177000"/>
              <a:ext cx="5526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파일 보관함</a:t>
              </a:r>
              <a:endParaRPr b="1" sz="200">
                <a:solidFill>
                  <a:srgbClr val="B7B7B7"/>
                </a:solidFill>
              </a:endParaRPr>
            </a:p>
          </p:txBody>
        </p:sp>
        <p:cxnSp>
          <p:nvCxnSpPr>
            <p:cNvPr id="1790" name="Google Shape;1790;p32"/>
            <p:cNvCxnSpPr/>
            <p:nvPr/>
          </p:nvCxnSpPr>
          <p:spPr>
            <a:xfrm>
              <a:off x="2316064" y="1392153"/>
              <a:ext cx="464700" cy="300"/>
            </a:xfrm>
            <a:prstGeom prst="straightConnector1">
              <a:avLst/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91" name="Google Shape;1791;p32"/>
          <p:cNvGrpSpPr/>
          <p:nvPr/>
        </p:nvGrpSpPr>
        <p:grpSpPr>
          <a:xfrm>
            <a:off x="1098606" y="677987"/>
            <a:ext cx="1789094" cy="345300"/>
            <a:chOff x="1098606" y="677987"/>
            <a:chExt cx="1789094" cy="345300"/>
          </a:xfrm>
        </p:grpSpPr>
        <p:sp>
          <p:nvSpPr>
            <p:cNvPr id="1792" name="Google Shape;1792;p32"/>
            <p:cNvSpPr txBox="1"/>
            <p:nvPr/>
          </p:nvSpPr>
          <p:spPr>
            <a:xfrm>
              <a:off x="1251287" y="677987"/>
              <a:ext cx="8556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/>
                <a:t>  삼성전자</a:t>
              </a:r>
              <a:endParaRPr b="1" sz="600"/>
            </a:p>
          </p:txBody>
        </p:sp>
        <p:sp>
          <p:nvSpPr>
            <p:cNvPr id="1793" name="Google Shape;1793;p32"/>
            <p:cNvSpPr/>
            <p:nvPr/>
          </p:nvSpPr>
          <p:spPr>
            <a:xfrm>
              <a:off x="1098606" y="7710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2"/>
            <p:cNvSpPr txBox="1"/>
            <p:nvPr/>
          </p:nvSpPr>
          <p:spPr>
            <a:xfrm>
              <a:off x="1942300" y="761978"/>
              <a:ext cx="356400" cy="1575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solidFill>
                    <a:srgbClr val="FFFFFF"/>
                  </a:solidFill>
                </a:rPr>
                <a:t>신규</a:t>
              </a:r>
              <a:endParaRPr sz="200">
                <a:solidFill>
                  <a:srgbClr val="FFFFFF"/>
                </a:solidFill>
              </a:endParaRPr>
            </a:p>
          </p:txBody>
        </p:sp>
        <p:sp>
          <p:nvSpPr>
            <p:cNvPr id="1795" name="Google Shape;1795;p32"/>
            <p:cNvSpPr txBox="1"/>
            <p:nvPr/>
          </p:nvSpPr>
          <p:spPr>
            <a:xfrm>
              <a:off x="2390718" y="797139"/>
              <a:ext cx="492300" cy="1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기타</a:t>
              </a:r>
              <a:r>
                <a:rPr lang="ko" sz="600">
                  <a:solidFill>
                    <a:srgbClr val="000000"/>
                  </a:solidFill>
                </a:rPr>
                <a:t> · 서비스</a:t>
              </a:r>
              <a:endParaRPr sz="300"/>
            </a:p>
          </p:txBody>
        </p:sp>
        <p:cxnSp>
          <p:nvCxnSpPr>
            <p:cNvPr id="1796" name="Google Shape;1796;p32"/>
            <p:cNvCxnSpPr/>
            <p:nvPr/>
          </p:nvCxnSpPr>
          <p:spPr>
            <a:xfrm flipH="1" rot="-5400000">
              <a:off x="2285600" y="838403"/>
              <a:ext cx="136800" cy="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7" name="Google Shape;1797;p32"/>
            <p:cNvCxnSpPr/>
            <p:nvPr/>
          </p:nvCxnSpPr>
          <p:spPr>
            <a:xfrm flipH="1" rot="-5400000">
              <a:off x="2819000" y="838403"/>
              <a:ext cx="136800" cy="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98" name="Google Shape;1798;p32"/>
          <p:cNvSpPr txBox="1"/>
          <p:nvPr/>
        </p:nvSpPr>
        <p:spPr>
          <a:xfrm>
            <a:off x="2617583" y="214022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제목 </a:t>
            </a:r>
            <a:endParaRPr b="1" sz="200"/>
          </a:p>
        </p:txBody>
      </p:sp>
      <p:sp>
        <p:nvSpPr>
          <p:cNvPr id="1799" name="Google Shape;1799;p32"/>
          <p:cNvSpPr txBox="1"/>
          <p:nvPr/>
        </p:nvSpPr>
        <p:spPr>
          <a:xfrm>
            <a:off x="1755389" y="2140225"/>
            <a:ext cx="583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상담일시</a:t>
            </a:r>
            <a:endParaRPr b="1" sz="200"/>
          </a:p>
        </p:txBody>
      </p:sp>
      <p:sp>
        <p:nvSpPr>
          <p:cNvPr id="1800" name="Google Shape;1800;p32"/>
          <p:cNvSpPr txBox="1"/>
          <p:nvPr/>
        </p:nvSpPr>
        <p:spPr>
          <a:xfrm>
            <a:off x="1124526" y="2140225"/>
            <a:ext cx="316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No.</a:t>
            </a:r>
            <a:endParaRPr b="1" sz="200"/>
          </a:p>
        </p:txBody>
      </p:sp>
      <p:grpSp>
        <p:nvGrpSpPr>
          <p:cNvPr id="1801" name="Google Shape;1801;p32"/>
          <p:cNvGrpSpPr/>
          <p:nvPr/>
        </p:nvGrpSpPr>
        <p:grpSpPr>
          <a:xfrm>
            <a:off x="1065045" y="2452375"/>
            <a:ext cx="4455955" cy="214200"/>
            <a:chOff x="1065045" y="2452375"/>
            <a:chExt cx="4455955" cy="214200"/>
          </a:xfrm>
        </p:grpSpPr>
        <p:sp>
          <p:nvSpPr>
            <p:cNvPr id="1802" name="Google Shape;1802;p32"/>
            <p:cNvSpPr txBox="1"/>
            <p:nvPr/>
          </p:nvSpPr>
          <p:spPr>
            <a:xfrm>
              <a:off x="1065045" y="2452375"/>
              <a:ext cx="265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8</a:t>
              </a:r>
              <a:endParaRPr b="1" sz="200"/>
            </a:p>
          </p:txBody>
        </p:sp>
        <p:sp>
          <p:nvSpPr>
            <p:cNvPr id="1803" name="Google Shape;1803;p32"/>
            <p:cNvSpPr txBox="1"/>
            <p:nvPr/>
          </p:nvSpPr>
          <p:spPr>
            <a:xfrm>
              <a:off x="2689600" y="2452375"/>
              <a:ext cx="28314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2020-09-55 미팅 </a:t>
              </a:r>
              <a:endParaRPr sz="700"/>
            </a:p>
          </p:txBody>
        </p:sp>
        <p:sp>
          <p:nvSpPr>
            <p:cNvPr id="1804" name="Google Shape;1804;p32"/>
            <p:cNvSpPr txBox="1"/>
            <p:nvPr/>
          </p:nvSpPr>
          <p:spPr>
            <a:xfrm>
              <a:off x="1653698" y="2452375"/>
              <a:ext cx="828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2020-09-25 16:00</a:t>
              </a:r>
              <a:endParaRPr sz="200"/>
            </a:p>
          </p:txBody>
        </p:sp>
      </p:grpSp>
      <p:grpSp>
        <p:nvGrpSpPr>
          <p:cNvPr id="1805" name="Google Shape;1805;p32"/>
          <p:cNvGrpSpPr/>
          <p:nvPr/>
        </p:nvGrpSpPr>
        <p:grpSpPr>
          <a:xfrm>
            <a:off x="1065045" y="2757175"/>
            <a:ext cx="4455955" cy="214200"/>
            <a:chOff x="1065045" y="2452375"/>
            <a:chExt cx="4455955" cy="214200"/>
          </a:xfrm>
        </p:grpSpPr>
        <p:sp>
          <p:nvSpPr>
            <p:cNvPr id="1806" name="Google Shape;1806;p32"/>
            <p:cNvSpPr txBox="1"/>
            <p:nvPr/>
          </p:nvSpPr>
          <p:spPr>
            <a:xfrm>
              <a:off x="1065045" y="2452375"/>
              <a:ext cx="265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7</a:t>
              </a:r>
              <a:endParaRPr b="1" sz="200"/>
            </a:p>
          </p:txBody>
        </p:sp>
        <p:sp>
          <p:nvSpPr>
            <p:cNvPr id="1807" name="Google Shape;1807;p32"/>
            <p:cNvSpPr txBox="1"/>
            <p:nvPr/>
          </p:nvSpPr>
          <p:spPr>
            <a:xfrm>
              <a:off x="2689600" y="2452375"/>
              <a:ext cx="28314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2020-09-55 미팅 </a:t>
              </a:r>
              <a:endParaRPr sz="700"/>
            </a:p>
          </p:txBody>
        </p:sp>
        <p:sp>
          <p:nvSpPr>
            <p:cNvPr id="1808" name="Google Shape;1808;p32"/>
            <p:cNvSpPr txBox="1"/>
            <p:nvPr/>
          </p:nvSpPr>
          <p:spPr>
            <a:xfrm>
              <a:off x="1653698" y="2452375"/>
              <a:ext cx="828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2020-09-25 16:00</a:t>
              </a:r>
              <a:endParaRPr sz="200"/>
            </a:p>
          </p:txBody>
        </p:sp>
      </p:grpSp>
      <p:grpSp>
        <p:nvGrpSpPr>
          <p:cNvPr id="1809" name="Google Shape;1809;p32"/>
          <p:cNvGrpSpPr/>
          <p:nvPr/>
        </p:nvGrpSpPr>
        <p:grpSpPr>
          <a:xfrm>
            <a:off x="1065045" y="3078969"/>
            <a:ext cx="4455955" cy="214200"/>
            <a:chOff x="1065045" y="2452375"/>
            <a:chExt cx="4455955" cy="214200"/>
          </a:xfrm>
        </p:grpSpPr>
        <p:sp>
          <p:nvSpPr>
            <p:cNvPr id="1810" name="Google Shape;1810;p32"/>
            <p:cNvSpPr txBox="1"/>
            <p:nvPr/>
          </p:nvSpPr>
          <p:spPr>
            <a:xfrm>
              <a:off x="1065045" y="2452375"/>
              <a:ext cx="265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6</a:t>
              </a:r>
              <a:endParaRPr b="1" sz="200"/>
            </a:p>
          </p:txBody>
        </p:sp>
        <p:sp>
          <p:nvSpPr>
            <p:cNvPr id="1811" name="Google Shape;1811;p32"/>
            <p:cNvSpPr txBox="1"/>
            <p:nvPr/>
          </p:nvSpPr>
          <p:spPr>
            <a:xfrm>
              <a:off x="2689600" y="2452375"/>
              <a:ext cx="28314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2020-09-55 미팅 </a:t>
              </a:r>
              <a:endParaRPr sz="700"/>
            </a:p>
          </p:txBody>
        </p:sp>
        <p:sp>
          <p:nvSpPr>
            <p:cNvPr id="1812" name="Google Shape;1812;p32"/>
            <p:cNvSpPr txBox="1"/>
            <p:nvPr/>
          </p:nvSpPr>
          <p:spPr>
            <a:xfrm>
              <a:off x="1653698" y="2452375"/>
              <a:ext cx="828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2020-09-25 16:00</a:t>
              </a:r>
              <a:endParaRPr sz="200"/>
            </a:p>
          </p:txBody>
        </p:sp>
      </p:grpSp>
      <p:grpSp>
        <p:nvGrpSpPr>
          <p:cNvPr id="1813" name="Google Shape;1813;p32"/>
          <p:cNvGrpSpPr/>
          <p:nvPr/>
        </p:nvGrpSpPr>
        <p:grpSpPr>
          <a:xfrm>
            <a:off x="1065045" y="3420773"/>
            <a:ext cx="4455955" cy="214200"/>
            <a:chOff x="1065045" y="2452375"/>
            <a:chExt cx="4455955" cy="214200"/>
          </a:xfrm>
        </p:grpSpPr>
        <p:sp>
          <p:nvSpPr>
            <p:cNvPr id="1814" name="Google Shape;1814;p32"/>
            <p:cNvSpPr txBox="1"/>
            <p:nvPr/>
          </p:nvSpPr>
          <p:spPr>
            <a:xfrm>
              <a:off x="1065045" y="2452375"/>
              <a:ext cx="265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5</a:t>
              </a:r>
              <a:endParaRPr b="1" sz="200"/>
            </a:p>
          </p:txBody>
        </p:sp>
        <p:sp>
          <p:nvSpPr>
            <p:cNvPr id="1815" name="Google Shape;1815;p32"/>
            <p:cNvSpPr txBox="1"/>
            <p:nvPr/>
          </p:nvSpPr>
          <p:spPr>
            <a:xfrm>
              <a:off x="2689600" y="2452375"/>
              <a:ext cx="28314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2020-09-55 미팅 </a:t>
              </a:r>
              <a:endParaRPr sz="700"/>
            </a:p>
          </p:txBody>
        </p:sp>
        <p:sp>
          <p:nvSpPr>
            <p:cNvPr id="1816" name="Google Shape;1816;p32"/>
            <p:cNvSpPr txBox="1"/>
            <p:nvPr/>
          </p:nvSpPr>
          <p:spPr>
            <a:xfrm>
              <a:off x="1653698" y="2452375"/>
              <a:ext cx="828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2020-09-25 16:00</a:t>
              </a:r>
              <a:endParaRPr sz="200"/>
            </a:p>
          </p:txBody>
        </p:sp>
      </p:grpSp>
      <p:grpSp>
        <p:nvGrpSpPr>
          <p:cNvPr id="1817" name="Google Shape;1817;p32"/>
          <p:cNvGrpSpPr/>
          <p:nvPr/>
        </p:nvGrpSpPr>
        <p:grpSpPr>
          <a:xfrm>
            <a:off x="1065045" y="3747775"/>
            <a:ext cx="4455955" cy="214200"/>
            <a:chOff x="1065045" y="2452375"/>
            <a:chExt cx="4455955" cy="214200"/>
          </a:xfrm>
        </p:grpSpPr>
        <p:sp>
          <p:nvSpPr>
            <p:cNvPr id="1818" name="Google Shape;1818;p32"/>
            <p:cNvSpPr txBox="1"/>
            <p:nvPr/>
          </p:nvSpPr>
          <p:spPr>
            <a:xfrm>
              <a:off x="1065045" y="2452375"/>
              <a:ext cx="265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4</a:t>
              </a:r>
              <a:endParaRPr b="1" sz="200"/>
            </a:p>
          </p:txBody>
        </p:sp>
        <p:sp>
          <p:nvSpPr>
            <p:cNvPr id="1819" name="Google Shape;1819;p32"/>
            <p:cNvSpPr txBox="1"/>
            <p:nvPr/>
          </p:nvSpPr>
          <p:spPr>
            <a:xfrm>
              <a:off x="2689600" y="2452375"/>
              <a:ext cx="28314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2020-09-55 미팅 </a:t>
              </a:r>
              <a:endParaRPr sz="700"/>
            </a:p>
          </p:txBody>
        </p:sp>
        <p:sp>
          <p:nvSpPr>
            <p:cNvPr id="1820" name="Google Shape;1820;p32"/>
            <p:cNvSpPr txBox="1"/>
            <p:nvPr/>
          </p:nvSpPr>
          <p:spPr>
            <a:xfrm>
              <a:off x="1653698" y="2452375"/>
              <a:ext cx="828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2020-09-25 16:00</a:t>
              </a:r>
              <a:endParaRPr sz="200"/>
            </a:p>
          </p:txBody>
        </p:sp>
      </p:grpSp>
      <p:grpSp>
        <p:nvGrpSpPr>
          <p:cNvPr id="1821" name="Google Shape;1821;p32"/>
          <p:cNvGrpSpPr/>
          <p:nvPr/>
        </p:nvGrpSpPr>
        <p:grpSpPr>
          <a:xfrm>
            <a:off x="1065045" y="4357375"/>
            <a:ext cx="4455955" cy="214200"/>
            <a:chOff x="1065045" y="2452375"/>
            <a:chExt cx="4455955" cy="214200"/>
          </a:xfrm>
        </p:grpSpPr>
        <p:sp>
          <p:nvSpPr>
            <p:cNvPr id="1822" name="Google Shape;1822;p32"/>
            <p:cNvSpPr txBox="1"/>
            <p:nvPr/>
          </p:nvSpPr>
          <p:spPr>
            <a:xfrm>
              <a:off x="1065045" y="2452375"/>
              <a:ext cx="265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2</a:t>
              </a:r>
              <a:endParaRPr b="1" sz="200"/>
            </a:p>
          </p:txBody>
        </p:sp>
        <p:sp>
          <p:nvSpPr>
            <p:cNvPr id="1823" name="Google Shape;1823;p32"/>
            <p:cNvSpPr txBox="1"/>
            <p:nvPr/>
          </p:nvSpPr>
          <p:spPr>
            <a:xfrm>
              <a:off x="2689600" y="2452375"/>
              <a:ext cx="28314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2020-09-55 미팅 </a:t>
              </a:r>
              <a:endParaRPr sz="700"/>
            </a:p>
          </p:txBody>
        </p:sp>
        <p:sp>
          <p:nvSpPr>
            <p:cNvPr id="1824" name="Google Shape;1824;p32"/>
            <p:cNvSpPr txBox="1"/>
            <p:nvPr/>
          </p:nvSpPr>
          <p:spPr>
            <a:xfrm>
              <a:off x="1653698" y="2452375"/>
              <a:ext cx="828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2020-09-25 16:00</a:t>
              </a:r>
              <a:endParaRPr sz="200"/>
            </a:p>
          </p:txBody>
        </p:sp>
      </p:grpSp>
      <p:grpSp>
        <p:nvGrpSpPr>
          <p:cNvPr id="1825" name="Google Shape;1825;p32"/>
          <p:cNvGrpSpPr/>
          <p:nvPr/>
        </p:nvGrpSpPr>
        <p:grpSpPr>
          <a:xfrm>
            <a:off x="1065045" y="4052575"/>
            <a:ext cx="4455955" cy="214200"/>
            <a:chOff x="1065045" y="2452375"/>
            <a:chExt cx="4455955" cy="214200"/>
          </a:xfrm>
        </p:grpSpPr>
        <p:sp>
          <p:nvSpPr>
            <p:cNvPr id="1826" name="Google Shape;1826;p32"/>
            <p:cNvSpPr txBox="1"/>
            <p:nvPr/>
          </p:nvSpPr>
          <p:spPr>
            <a:xfrm>
              <a:off x="1065045" y="2452375"/>
              <a:ext cx="265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3</a:t>
              </a:r>
              <a:endParaRPr b="1" sz="200"/>
            </a:p>
          </p:txBody>
        </p:sp>
        <p:sp>
          <p:nvSpPr>
            <p:cNvPr id="1827" name="Google Shape;1827;p32"/>
            <p:cNvSpPr txBox="1"/>
            <p:nvPr/>
          </p:nvSpPr>
          <p:spPr>
            <a:xfrm>
              <a:off x="2689600" y="2452375"/>
              <a:ext cx="28314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2020-09-55 미팅 </a:t>
              </a:r>
              <a:endParaRPr sz="700"/>
            </a:p>
          </p:txBody>
        </p:sp>
        <p:sp>
          <p:nvSpPr>
            <p:cNvPr id="1828" name="Google Shape;1828;p32"/>
            <p:cNvSpPr txBox="1"/>
            <p:nvPr/>
          </p:nvSpPr>
          <p:spPr>
            <a:xfrm>
              <a:off x="1653698" y="2452375"/>
              <a:ext cx="828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2020-09-25 16:00</a:t>
              </a:r>
              <a:endParaRPr sz="200"/>
            </a:p>
          </p:txBody>
        </p:sp>
      </p:grpSp>
      <p:cxnSp>
        <p:nvCxnSpPr>
          <p:cNvPr id="1829" name="Google Shape;1829;p32"/>
          <p:cNvCxnSpPr/>
          <p:nvPr/>
        </p:nvCxnSpPr>
        <p:spPr>
          <a:xfrm>
            <a:off x="992725" y="2687888"/>
            <a:ext cx="5450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0" name="Google Shape;1830;p32"/>
          <p:cNvCxnSpPr/>
          <p:nvPr/>
        </p:nvCxnSpPr>
        <p:spPr>
          <a:xfrm>
            <a:off x="992725" y="3014891"/>
            <a:ext cx="5450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1" name="Google Shape;1831;p32"/>
          <p:cNvCxnSpPr/>
          <p:nvPr/>
        </p:nvCxnSpPr>
        <p:spPr>
          <a:xfrm>
            <a:off x="992725" y="3351486"/>
            <a:ext cx="5450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2" name="Google Shape;1832;p32"/>
          <p:cNvCxnSpPr/>
          <p:nvPr/>
        </p:nvCxnSpPr>
        <p:spPr>
          <a:xfrm>
            <a:off x="992725" y="3678488"/>
            <a:ext cx="5450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3" name="Google Shape;1833;p32"/>
          <p:cNvCxnSpPr/>
          <p:nvPr/>
        </p:nvCxnSpPr>
        <p:spPr>
          <a:xfrm>
            <a:off x="992725" y="3983288"/>
            <a:ext cx="5450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4" name="Google Shape;1834;p32"/>
          <p:cNvCxnSpPr/>
          <p:nvPr/>
        </p:nvCxnSpPr>
        <p:spPr>
          <a:xfrm>
            <a:off x="992725" y="4288088"/>
            <a:ext cx="5450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35" name="Google Shape;1835;p32"/>
          <p:cNvGrpSpPr/>
          <p:nvPr/>
        </p:nvGrpSpPr>
        <p:grpSpPr>
          <a:xfrm>
            <a:off x="1065045" y="4662175"/>
            <a:ext cx="4455955" cy="214200"/>
            <a:chOff x="1065045" y="2452375"/>
            <a:chExt cx="4455955" cy="214200"/>
          </a:xfrm>
        </p:grpSpPr>
        <p:sp>
          <p:nvSpPr>
            <p:cNvPr id="1836" name="Google Shape;1836;p32"/>
            <p:cNvSpPr txBox="1"/>
            <p:nvPr/>
          </p:nvSpPr>
          <p:spPr>
            <a:xfrm>
              <a:off x="1065045" y="2452375"/>
              <a:ext cx="265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1</a:t>
              </a:r>
              <a:endParaRPr b="1" sz="200"/>
            </a:p>
          </p:txBody>
        </p:sp>
        <p:sp>
          <p:nvSpPr>
            <p:cNvPr id="1837" name="Google Shape;1837;p32"/>
            <p:cNvSpPr txBox="1"/>
            <p:nvPr/>
          </p:nvSpPr>
          <p:spPr>
            <a:xfrm>
              <a:off x="2689600" y="2452375"/>
              <a:ext cx="28314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2020-09-55 미팅 </a:t>
              </a:r>
              <a:endParaRPr sz="700"/>
            </a:p>
          </p:txBody>
        </p:sp>
        <p:sp>
          <p:nvSpPr>
            <p:cNvPr id="1838" name="Google Shape;1838;p32"/>
            <p:cNvSpPr txBox="1"/>
            <p:nvPr/>
          </p:nvSpPr>
          <p:spPr>
            <a:xfrm>
              <a:off x="1653698" y="2452375"/>
              <a:ext cx="828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2020-09-25 16:00</a:t>
              </a:r>
              <a:endParaRPr sz="200"/>
            </a:p>
          </p:txBody>
        </p:sp>
      </p:grpSp>
      <p:cxnSp>
        <p:nvCxnSpPr>
          <p:cNvPr id="1839" name="Google Shape;1839;p32"/>
          <p:cNvCxnSpPr/>
          <p:nvPr/>
        </p:nvCxnSpPr>
        <p:spPr>
          <a:xfrm>
            <a:off x="992725" y="4607690"/>
            <a:ext cx="5450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40" name="Google Shape;1840;p32"/>
          <p:cNvGrpSpPr/>
          <p:nvPr/>
        </p:nvGrpSpPr>
        <p:grpSpPr>
          <a:xfrm>
            <a:off x="3639133" y="2140229"/>
            <a:ext cx="678900" cy="2766505"/>
            <a:chOff x="5620333" y="2140229"/>
            <a:chExt cx="678900" cy="2766505"/>
          </a:xfrm>
        </p:grpSpPr>
        <p:sp>
          <p:nvSpPr>
            <p:cNvPr id="1841" name="Google Shape;1841;p32"/>
            <p:cNvSpPr txBox="1"/>
            <p:nvPr/>
          </p:nvSpPr>
          <p:spPr>
            <a:xfrm>
              <a:off x="5620333" y="2140229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상담 참여자</a:t>
              </a:r>
              <a:endParaRPr b="1" sz="700"/>
            </a:p>
          </p:txBody>
        </p:sp>
        <p:grpSp>
          <p:nvGrpSpPr>
            <p:cNvPr id="1842" name="Google Shape;1842;p32"/>
            <p:cNvGrpSpPr/>
            <p:nvPr/>
          </p:nvGrpSpPr>
          <p:grpSpPr>
            <a:xfrm>
              <a:off x="5799489" y="2386255"/>
              <a:ext cx="165288" cy="167873"/>
              <a:chOff x="2224650" y="1944850"/>
              <a:chExt cx="2038075" cy="1156150"/>
            </a:xfrm>
          </p:grpSpPr>
          <p:sp>
            <p:nvSpPr>
              <p:cNvPr id="1843" name="Google Shape;1843;p32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844" name="Google Shape;1844;p32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45" name="Google Shape;1845;p32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46" name="Google Shape;1846;p32"/>
            <p:cNvGrpSpPr/>
            <p:nvPr/>
          </p:nvGrpSpPr>
          <p:grpSpPr>
            <a:xfrm>
              <a:off x="5951889" y="2386255"/>
              <a:ext cx="165288" cy="167873"/>
              <a:chOff x="2224650" y="1944850"/>
              <a:chExt cx="2038075" cy="1156150"/>
            </a:xfrm>
          </p:grpSpPr>
          <p:sp>
            <p:nvSpPr>
              <p:cNvPr id="1847" name="Google Shape;1847;p32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848" name="Google Shape;1848;p32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49" name="Google Shape;1849;p32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50" name="Google Shape;1850;p32"/>
            <p:cNvGrpSpPr/>
            <p:nvPr/>
          </p:nvGrpSpPr>
          <p:grpSpPr>
            <a:xfrm>
              <a:off x="6104289" y="2386255"/>
              <a:ext cx="165288" cy="167873"/>
              <a:chOff x="2224650" y="1944850"/>
              <a:chExt cx="2038075" cy="1156150"/>
            </a:xfrm>
          </p:grpSpPr>
          <p:sp>
            <p:nvSpPr>
              <p:cNvPr id="1851" name="Google Shape;1851;p32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852" name="Google Shape;1852;p32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3" name="Google Shape;1853;p32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54" name="Google Shape;1854;p32"/>
            <p:cNvGrpSpPr/>
            <p:nvPr/>
          </p:nvGrpSpPr>
          <p:grpSpPr>
            <a:xfrm>
              <a:off x="5875689" y="2767255"/>
              <a:ext cx="165288" cy="167873"/>
              <a:chOff x="2224650" y="1944850"/>
              <a:chExt cx="2038075" cy="1156150"/>
            </a:xfrm>
          </p:grpSpPr>
          <p:sp>
            <p:nvSpPr>
              <p:cNvPr id="1855" name="Google Shape;1855;p32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856" name="Google Shape;1856;p32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7" name="Google Shape;1857;p32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58" name="Google Shape;1858;p32"/>
            <p:cNvGrpSpPr/>
            <p:nvPr/>
          </p:nvGrpSpPr>
          <p:grpSpPr>
            <a:xfrm>
              <a:off x="6028089" y="2767255"/>
              <a:ext cx="165288" cy="167873"/>
              <a:chOff x="2224650" y="1944850"/>
              <a:chExt cx="2038075" cy="1156150"/>
            </a:xfrm>
          </p:grpSpPr>
          <p:sp>
            <p:nvSpPr>
              <p:cNvPr id="1859" name="Google Shape;1859;p32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860" name="Google Shape;1860;p32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1" name="Google Shape;1861;p32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62" name="Google Shape;1862;p32"/>
            <p:cNvGrpSpPr/>
            <p:nvPr/>
          </p:nvGrpSpPr>
          <p:grpSpPr>
            <a:xfrm>
              <a:off x="5875689" y="3453055"/>
              <a:ext cx="165288" cy="167873"/>
              <a:chOff x="2224650" y="1944850"/>
              <a:chExt cx="2038075" cy="1156150"/>
            </a:xfrm>
          </p:grpSpPr>
          <p:sp>
            <p:nvSpPr>
              <p:cNvPr id="1863" name="Google Shape;1863;p32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864" name="Google Shape;1864;p32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5" name="Google Shape;1865;p32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66" name="Google Shape;1866;p32"/>
            <p:cNvGrpSpPr/>
            <p:nvPr/>
          </p:nvGrpSpPr>
          <p:grpSpPr>
            <a:xfrm>
              <a:off x="5951889" y="3101658"/>
              <a:ext cx="165288" cy="167873"/>
              <a:chOff x="2224650" y="1944850"/>
              <a:chExt cx="2038075" cy="1156150"/>
            </a:xfrm>
          </p:grpSpPr>
          <p:sp>
            <p:nvSpPr>
              <p:cNvPr id="1867" name="Google Shape;1867;p32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868" name="Google Shape;1868;p32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9" name="Google Shape;1869;p32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70" name="Google Shape;1870;p32"/>
            <p:cNvGrpSpPr/>
            <p:nvPr/>
          </p:nvGrpSpPr>
          <p:grpSpPr>
            <a:xfrm>
              <a:off x="6028089" y="3453055"/>
              <a:ext cx="165288" cy="167873"/>
              <a:chOff x="2224650" y="1944850"/>
              <a:chExt cx="2038075" cy="1156150"/>
            </a:xfrm>
          </p:grpSpPr>
          <p:sp>
            <p:nvSpPr>
              <p:cNvPr id="1871" name="Google Shape;1871;p32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872" name="Google Shape;1872;p32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3" name="Google Shape;1873;p32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74" name="Google Shape;1874;p32"/>
            <p:cNvGrpSpPr/>
            <p:nvPr/>
          </p:nvGrpSpPr>
          <p:grpSpPr>
            <a:xfrm>
              <a:off x="5875689" y="4053061"/>
              <a:ext cx="165288" cy="167873"/>
              <a:chOff x="2224650" y="1944850"/>
              <a:chExt cx="2038075" cy="1156150"/>
            </a:xfrm>
          </p:grpSpPr>
          <p:sp>
            <p:nvSpPr>
              <p:cNvPr id="1875" name="Google Shape;1875;p32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876" name="Google Shape;1876;p32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7" name="Google Shape;1877;p32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78" name="Google Shape;1878;p32"/>
            <p:cNvGrpSpPr/>
            <p:nvPr/>
          </p:nvGrpSpPr>
          <p:grpSpPr>
            <a:xfrm>
              <a:off x="6028089" y="4053061"/>
              <a:ext cx="165288" cy="167873"/>
              <a:chOff x="2224650" y="1944850"/>
              <a:chExt cx="2038075" cy="1156150"/>
            </a:xfrm>
          </p:grpSpPr>
          <p:sp>
            <p:nvSpPr>
              <p:cNvPr id="1879" name="Google Shape;1879;p32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880" name="Google Shape;1880;p32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1" name="Google Shape;1881;p32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82" name="Google Shape;1882;p32"/>
            <p:cNvGrpSpPr/>
            <p:nvPr/>
          </p:nvGrpSpPr>
          <p:grpSpPr>
            <a:xfrm>
              <a:off x="5875689" y="3757855"/>
              <a:ext cx="165288" cy="167873"/>
              <a:chOff x="2224650" y="1944850"/>
              <a:chExt cx="2038075" cy="1156150"/>
            </a:xfrm>
          </p:grpSpPr>
          <p:sp>
            <p:nvSpPr>
              <p:cNvPr id="1883" name="Google Shape;1883;p32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884" name="Google Shape;1884;p32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5" name="Google Shape;1885;p32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86" name="Google Shape;1886;p32"/>
            <p:cNvGrpSpPr/>
            <p:nvPr/>
          </p:nvGrpSpPr>
          <p:grpSpPr>
            <a:xfrm>
              <a:off x="6028089" y="3757855"/>
              <a:ext cx="165288" cy="167873"/>
              <a:chOff x="2224650" y="1944850"/>
              <a:chExt cx="2038075" cy="1156150"/>
            </a:xfrm>
          </p:grpSpPr>
          <p:sp>
            <p:nvSpPr>
              <p:cNvPr id="1887" name="Google Shape;1887;p32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888" name="Google Shape;1888;p32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9" name="Google Shape;1889;p32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90" name="Google Shape;1890;p32"/>
            <p:cNvGrpSpPr/>
            <p:nvPr/>
          </p:nvGrpSpPr>
          <p:grpSpPr>
            <a:xfrm>
              <a:off x="5875689" y="4357861"/>
              <a:ext cx="165288" cy="167873"/>
              <a:chOff x="2224650" y="1944850"/>
              <a:chExt cx="2038075" cy="1156150"/>
            </a:xfrm>
          </p:grpSpPr>
          <p:sp>
            <p:nvSpPr>
              <p:cNvPr id="1891" name="Google Shape;1891;p32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892" name="Google Shape;1892;p32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3" name="Google Shape;1893;p32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94" name="Google Shape;1894;p32"/>
            <p:cNvGrpSpPr/>
            <p:nvPr/>
          </p:nvGrpSpPr>
          <p:grpSpPr>
            <a:xfrm>
              <a:off x="6028089" y="4357861"/>
              <a:ext cx="165288" cy="167873"/>
              <a:chOff x="2224650" y="1944850"/>
              <a:chExt cx="2038075" cy="1156150"/>
            </a:xfrm>
          </p:grpSpPr>
          <p:sp>
            <p:nvSpPr>
              <p:cNvPr id="1895" name="Google Shape;1895;p32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896" name="Google Shape;1896;p32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7" name="Google Shape;1897;p32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98" name="Google Shape;1898;p32"/>
            <p:cNvGrpSpPr/>
            <p:nvPr/>
          </p:nvGrpSpPr>
          <p:grpSpPr>
            <a:xfrm>
              <a:off x="5875689" y="4738861"/>
              <a:ext cx="165288" cy="167873"/>
              <a:chOff x="2224650" y="1944850"/>
              <a:chExt cx="2038075" cy="1156150"/>
            </a:xfrm>
          </p:grpSpPr>
          <p:sp>
            <p:nvSpPr>
              <p:cNvPr id="1899" name="Google Shape;1899;p32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900" name="Google Shape;1900;p32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1" name="Google Shape;1901;p32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02" name="Google Shape;1902;p32"/>
            <p:cNvGrpSpPr/>
            <p:nvPr/>
          </p:nvGrpSpPr>
          <p:grpSpPr>
            <a:xfrm>
              <a:off x="6028089" y="4738861"/>
              <a:ext cx="165288" cy="167873"/>
              <a:chOff x="2224650" y="1944850"/>
              <a:chExt cx="2038075" cy="1156150"/>
            </a:xfrm>
          </p:grpSpPr>
          <p:sp>
            <p:nvSpPr>
              <p:cNvPr id="1903" name="Google Shape;1903;p32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904" name="Google Shape;1904;p32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5" name="Google Shape;1905;p32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06" name="Google Shape;1906;p32"/>
          <p:cNvSpPr/>
          <p:nvPr/>
        </p:nvSpPr>
        <p:spPr>
          <a:xfrm>
            <a:off x="4425625" y="584650"/>
            <a:ext cx="2010300" cy="444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32"/>
          <p:cNvSpPr txBox="1"/>
          <p:nvPr/>
        </p:nvSpPr>
        <p:spPr>
          <a:xfrm>
            <a:off x="4498603" y="768625"/>
            <a:ext cx="718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상담일지 작성</a:t>
            </a:r>
            <a:endParaRPr b="1" sz="400"/>
          </a:p>
        </p:txBody>
      </p:sp>
      <p:sp>
        <p:nvSpPr>
          <p:cNvPr id="1908" name="Google Shape;1908;p32"/>
          <p:cNvSpPr txBox="1"/>
          <p:nvPr/>
        </p:nvSpPr>
        <p:spPr>
          <a:xfrm>
            <a:off x="4538079" y="1396925"/>
            <a:ext cx="1709100" cy="16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2020-09-05 미팅 상담일지 </a:t>
            </a:r>
            <a:endParaRPr b="1" sz="700"/>
          </a:p>
        </p:txBody>
      </p:sp>
      <p:sp>
        <p:nvSpPr>
          <p:cNvPr id="1909" name="Google Shape;1909;p32"/>
          <p:cNvSpPr/>
          <p:nvPr/>
        </p:nvSpPr>
        <p:spPr>
          <a:xfrm>
            <a:off x="5200373" y="1861378"/>
            <a:ext cx="44417" cy="29175"/>
          </a:xfrm>
          <a:prstGeom prst="flowChartMerg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32"/>
          <p:cNvSpPr txBox="1"/>
          <p:nvPr/>
        </p:nvSpPr>
        <p:spPr>
          <a:xfrm>
            <a:off x="4538272" y="1795250"/>
            <a:ext cx="795000" cy="16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상담유형</a:t>
            </a:r>
            <a:endParaRPr b="1" sz="700"/>
          </a:p>
        </p:txBody>
      </p:sp>
      <p:sp>
        <p:nvSpPr>
          <p:cNvPr id="1911" name="Google Shape;1911;p32"/>
          <p:cNvSpPr txBox="1"/>
          <p:nvPr/>
        </p:nvSpPr>
        <p:spPr>
          <a:xfrm>
            <a:off x="5452672" y="1795250"/>
            <a:ext cx="795000" cy="16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B7B7B7"/>
                </a:solidFill>
              </a:rPr>
              <a:t> 상담장소 입력하세요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1912" name="Google Shape;1912;p32"/>
          <p:cNvSpPr txBox="1"/>
          <p:nvPr/>
        </p:nvSpPr>
        <p:spPr>
          <a:xfrm>
            <a:off x="4538272" y="2176250"/>
            <a:ext cx="795000" cy="16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2020-09-25</a:t>
            </a:r>
            <a:endParaRPr b="1" sz="700"/>
          </a:p>
        </p:txBody>
      </p:sp>
      <p:sp>
        <p:nvSpPr>
          <p:cNvPr id="1913" name="Google Shape;1913;p32"/>
          <p:cNvSpPr txBox="1"/>
          <p:nvPr/>
        </p:nvSpPr>
        <p:spPr>
          <a:xfrm>
            <a:off x="5452672" y="2176250"/>
            <a:ext cx="795000" cy="16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17:00</a:t>
            </a:r>
            <a:endParaRPr b="1" sz="700"/>
          </a:p>
        </p:txBody>
      </p:sp>
      <p:sp>
        <p:nvSpPr>
          <p:cNvPr id="1914" name="Google Shape;1914;p32"/>
          <p:cNvSpPr txBox="1"/>
          <p:nvPr/>
        </p:nvSpPr>
        <p:spPr>
          <a:xfrm>
            <a:off x="4538079" y="2557250"/>
            <a:ext cx="1709100" cy="16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B7B7B7"/>
                </a:solidFill>
              </a:rPr>
              <a:t> 상담 참여자를 검색하세요 </a:t>
            </a:r>
            <a:endParaRPr b="1" sz="700">
              <a:solidFill>
                <a:srgbClr val="B7B7B7"/>
              </a:solidFill>
            </a:endParaRPr>
          </a:p>
        </p:txBody>
      </p:sp>
      <p:sp>
        <p:nvSpPr>
          <p:cNvPr id="1915" name="Google Shape;1915;p32"/>
          <p:cNvSpPr txBox="1"/>
          <p:nvPr/>
        </p:nvSpPr>
        <p:spPr>
          <a:xfrm>
            <a:off x="4538079" y="4518850"/>
            <a:ext cx="1709100" cy="16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B7B7B7"/>
                </a:solidFill>
              </a:rPr>
              <a:t>   첨부된 파일이 없습니다.</a:t>
            </a:r>
            <a:endParaRPr b="1" sz="700">
              <a:solidFill>
                <a:srgbClr val="B7B7B7"/>
              </a:solidFill>
            </a:endParaRPr>
          </a:p>
        </p:txBody>
      </p:sp>
      <p:sp>
        <p:nvSpPr>
          <p:cNvPr id="1916" name="Google Shape;1916;p32"/>
          <p:cNvSpPr txBox="1"/>
          <p:nvPr/>
        </p:nvSpPr>
        <p:spPr>
          <a:xfrm>
            <a:off x="4538075" y="3110372"/>
            <a:ext cx="1709100" cy="9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999999"/>
                </a:solidFill>
              </a:rPr>
              <a:t>   </a:t>
            </a:r>
            <a:r>
              <a:rPr lang="ko" sz="700">
                <a:solidFill>
                  <a:srgbClr val="999999"/>
                </a:solidFill>
              </a:rPr>
              <a:t>내용을 입력하세요</a:t>
            </a:r>
            <a:endParaRPr sz="700">
              <a:solidFill>
                <a:srgbClr val="999999"/>
              </a:solidFill>
            </a:endParaRPr>
          </a:p>
        </p:txBody>
      </p:sp>
      <p:sp>
        <p:nvSpPr>
          <p:cNvPr id="1917" name="Google Shape;1917;p32"/>
          <p:cNvSpPr txBox="1"/>
          <p:nvPr/>
        </p:nvSpPr>
        <p:spPr>
          <a:xfrm>
            <a:off x="4535592" y="1179228"/>
            <a:ext cx="583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상담일지 제목</a:t>
            </a:r>
            <a:endParaRPr b="1" sz="200"/>
          </a:p>
        </p:txBody>
      </p:sp>
      <p:sp>
        <p:nvSpPr>
          <p:cNvPr id="1918" name="Google Shape;1918;p32"/>
          <p:cNvSpPr txBox="1"/>
          <p:nvPr/>
        </p:nvSpPr>
        <p:spPr>
          <a:xfrm>
            <a:off x="4422389" y="1606825"/>
            <a:ext cx="583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상담유형</a:t>
            </a:r>
            <a:endParaRPr b="1" sz="200"/>
          </a:p>
        </p:txBody>
      </p:sp>
      <p:sp>
        <p:nvSpPr>
          <p:cNvPr id="1919" name="Google Shape;1919;p32"/>
          <p:cNvSpPr txBox="1"/>
          <p:nvPr/>
        </p:nvSpPr>
        <p:spPr>
          <a:xfrm>
            <a:off x="5336789" y="1606825"/>
            <a:ext cx="583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상담장소</a:t>
            </a:r>
            <a:endParaRPr b="1" sz="200"/>
          </a:p>
        </p:txBody>
      </p:sp>
      <p:sp>
        <p:nvSpPr>
          <p:cNvPr id="1920" name="Google Shape;1920;p32"/>
          <p:cNvSpPr txBox="1"/>
          <p:nvPr/>
        </p:nvSpPr>
        <p:spPr>
          <a:xfrm>
            <a:off x="4422389" y="1987825"/>
            <a:ext cx="583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상담일시</a:t>
            </a:r>
            <a:endParaRPr b="1" sz="200"/>
          </a:p>
        </p:txBody>
      </p:sp>
      <p:sp>
        <p:nvSpPr>
          <p:cNvPr id="1921" name="Google Shape;1921;p32"/>
          <p:cNvSpPr txBox="1"/>
          <p:nvPr/>
        </p:nvSpPr>
        <p:spPr>
          <a:xfrm>
            <a:off x="4422402" y="2368825"/>
            <a:ext cx="718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상담 참여자</a:t>
            </a:r>
            <a:endParaRPr b="1" sz="200"/>
          </a:p>
        </p:txBody>
      </p:sp>
      <p:sp>
        <p:nvSpPr>
          <p:cNvPr id="1922" name="Google Shape;1922;p32"/>
          <p:cNvSpPr txBox="1"/>
          <p:nvPr/>
        </p:nvSpPr>
        <p:spPr>
          <a:xfrm>
            <a:off x="4346189" y="2924427"/>
            <a:ext cx="583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내용</a:t>
            </a:r>
            <a:endParaRPr b="1" sz="200"/>
          </a:p>
        </p:txBody>
      </p:sp>
      <p:sp>
        <p:nvSpPr>
          <p:cNvPr id="1923" name="Google Shape;1923;p32"/>
          <p:cNvSpPr txBox="1"/>
          <p:nvPr/>
        </p:nvSpPr>
        <p:spPr>
          <a:xfrm>
            <a:off x="4538274" y="2785850"/>
            <a:ext cx="583800" cy="16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A86E8"/>
                </a:solidFill>
              </a:rPr>
              <a:t> 이근학 PM</a:t>
            </a:r>
            <a:endParaRPr b="1" sz="700">
              <a:solidFill>
                <a:srgbClr val="4A86E8"/>
              </a:solidFill>
            </a:endParaRPr>
          </a:p>
        </p:txBody>
      </p:sp>
      <p:sp>
        <p:nvSpPr>
          <p:cNvPr id="1924" name="Google Shape;1924;p32"/>
          <p:cNvSpPr txBox="1"/>
          <p:nvPr/>
        </p:nvSpPr>
        <p:spPr>
          <a:xfrm>
            <a:off x="5187071" y="2785850"/>
            <a:ext cx="583800" cy="16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A86E8"/>
                </a:solidFill>
              </a:rPr>
              <a:t> 강민영 PM</a:t>
            </a:r>
            <a:endParaRPr b="1" sz="700">
              <a:solidFill>
                <a:srgbClr val="4A86E8"/>
              </a:solidFill>
            </a:endParaRPr>
          </a:p>
        </p:txBody>
      </p:sp>
      <p:sp>
        <p:nvSpPr>
          <p:cNvPr id="1925" name="Google Shape;1925;p32"/>
          <p:cNvSpPr txBox="1"/>
          <p:nvPr/>
        </p:nvSpPr>
        <p:spPr>
          <a:xfrm>
            <a:off x="4422389" y="4067427"/>
            <a:ext cx="583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첨부파일</a:t>
            </a:r>
            <a:endParaRPr b="1" sz="200"/>
          </a:p>
        </p:txBody>
      </p:sp>
      <p:sp>
        <p:nvSpPr>
          <p:cNvPr id="1926" name="Google Shape;1926;p32"/>
          <p:cNvSpPr txBox="1"/>
          <p:nvPr/>
        </p:nvSpPr>
        <p:spPr>
          <a:xfrm>
            <a:off x="4538274" y="4309850"/>
            <a:ext cx="583800" cy="16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A86E8"/>
                </a:solidFill>
              </a:rPr>
              <a:t>파일 업로드</a:t>
            </a:r>
            <a:endParaRPr b="1" sz="700">
              <a:solidFill>
                <a:srgbClr val="4A86E8"/>
              </a:solidFill>
            </a:endParaRPr>
          </a:p>
        </p:txBody>
      </p:sp>
      <p:sp>
        <p:nvSpPr>
          <p:cNvPr id="1927" name="Google Shape;1927;p32"/>
          <p:cNvSpPr/>
          <p:nvPr/>
        </p:nvSpPr>
        <p:spPr>
          <a:xfrm>
            <a:off x="5107804" y="2192903"/>
            <a:ext cx="172500" cy="123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icon</a:t>
            </a:r>
            <a:endParaRPr sz="500"/>
          </a:p>
        </p:txBody>
      </p:sp>
      <p:sp>
        <p:nvSpPr>
          <p:cNvPr id="1928" name="Google Shape;1928;p32"/>
          <p:cNvSpPr/>
          <p:nvPr/>
        </p:nvSpPr>
        <p:spPr>
          <a:xfrm>
            <a:off x="5200373" y="1861378"/>
            <a:ext cx="44417" cy="29175"/>
          </a:xfrm>
          <a:prstGeom prst="flowChartMerg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32"/>
          <p:cNvSpPr/>
          <p:nvPr/>
        </p:nvSpPr>
        <p:spPr>
          <a:xfrm>
            <a:off x="6114773" y="2242378"/>
            <a:ext cx="44417" cy="29175"/>
          </a:xfrm>
          <a:prstGeom prst="flowChartMerg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32"/>
          <p:cNvSpPr txBox="1"/>
          <p:nvPr/>
        </p:nvSpPr>
        <p:spPr>
          <a:xfrm>
            <a:off x="5681274" y="4767050"/>
            <a:ext cx="583800" cy="162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저장하기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1931" name="Google Shape;1931;p32"/>
          <p:cNvGrpSpPr/>
          <p:nvPr/>
        </p:nvGrpSpPr>
        <p:grpSpPr>
          <a:xfrm>
            <a:off x="6236959" y="776030"/>
            <a:ext cx="101791" cy="111650"/>
            <a:chOff x="2235025" y="1946400"/>
            <a:chExt cx="2027700" cy="1154600"/>
          </a:xfrm>
        </p:grpSpPr>
        <p:cxnSp>
          <p:nvCxnSpPr>
            <p:cNvPr id="1932" name="Google Shape;1932;p32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3" name="Google Shape;1933;p32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34" name="Google Shape;1934;p32"/>
          <p:cNvSpPr txBox="1"/>
          <p:nvPr/>
        </p:nvSpPr>
        <p:spPr>
          <a:xfrm>
            <a:off x="5122075" y="1257125"/>
            <a:ext cx="79500" cy="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0000"/>
                </a:solidFill>
              </a:rPr>
              <a:t>*</a:t>
            </a:r>
            <a:endParaRPr sz="700">
              <a:solidFill>
                <a:srgbClr val="FF0000"/>
              </a:solidFill>
            </a:endParaRPr>
          </a:p>
        </p:txBody>
      </p:sp>
      <p:sp>
        <p:nvSpPr>
          <p:cNvPr id="1935" name="Google Shape;1935;p32"/>
          <p:cNvSpPr txBox="1"/>
          <p:nvPr/>
        </p:nvSpPr>
        <p:spPr>
          <a:xfrm>
            <a:off x="4902726" y="1681022"/>
            <a:ext cx="79500" cy="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0000"/>
                </a:solidFill>
              </a:rPr>
              <a:t>*</a:t>
            </a:r>
            <a:endParaRPr sz="700">
              <a:solidFill>
                <a:srgbClr val="FF0000"/>
              </a:solidFill>
            </a:endParaRPr>
          </a:p>
        </p:txBody>
      </p:sp>
      <p:sp>
        <p:nvSpPr>
          <p:cNvPr id="1936" name="Google Shape;1936;p32"/>
          <p:cNvSpPr/>
          <p:nvPr/>
        </p:nvSpPr>
        <p:spPr>
          <a:xfrm>
            <a:off x="159300" y="577300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7" name="Google Shape;1937;p32"/>
          <p:cNvGrpSpPr/>
          <p:nvPr/>
        </p:nvGrpSpPr>
        <p:grpSpPr>
          <a:xfrm>
            <a:off x="428225" y="728642"/>
            <a:ext cx="1927500" cy="687025"/>
            <a:chOff x="2498125" y="4052573"/>
            <a:chExt cx="1927500" cy="687025"/>
          </a:xfrm>
        </p:grpSpPr>
        <p:sp>
          <p:nvSpPr>
            <p:cNvPr id="1938" name="Google Shape;1938;p32"/>
            <p:cNvSpPr txBox="1"/>
            <p:nvPr/>
          </p:nvSpPr>
          <p:spPr>
            <a:xfrm>
              <a:off x="2498125" y="4210698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상담일지 제목을 입력해주세요</a:t>
              </a:r>
              <a:endParaRPr sz="900"/>
            </a:p>
          </p:txBody>
        </p:sp>
        <p:sp>
          <p:nvSpPr>
            <p:cNvPr id="1939" name="Google Shape;1939;p32"/>
            <p:cNvSpPr/>
            <p:nvPr/>
          </p:nvSpPr>
          <p:spPr>
            <a:xfrm>
              <a:off x="3928525" y="4468998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1940" name="Google Shape;1940;p32"/>
            <p:cNvSpPr txBox="1"/>
            <p:nvPr/>
          </p:nvSpPr>
          <p:spPr>
            <a:xfrm>
              <a:off x="2498125" y="4052573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grpSp>
        <p:nvGrpSpPr>
          <p:cNvPr id="1941" name="Google Shape;1941;p32"/>
          <p:cNvGrpSpPr/>
          <p:nvPr/>
        </p:nvGrpSpPr>
        <p:grpSpPr>
          <a:xfrm>
            <a:off x="428213" y="1609807"/>
            <a:ext cx="1927500" cy="687025"/>
            <a:chOff x="2468125" y="4074775"/>
            <a:chExt cx="1927500" cy="687025"/>
          </a:xfrm>
        </p:grpSpPr>
        <p:sp>
          <p:nvSpPr>
            <p:cNvPr id="1942" name="Google Shape;1942;p32"/>
            <p:cNvSpPr txBox="1"/>
            <p:nvPr/>
          </p:nvSpPr>
          <p:spPr>
            <a:xfrm>
              <a:off x="2468125" y="42329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상담유형을 선택해주세요</a:t>
              </a:r>
              <a:endParaRPr sz="900"/>
            </a:p>
          </p:txBody>
        </p:sp>
        <p:sp>
          <p:nvSpPr>
            <p:cNvPr id="1943" name="Google Shape;1943;p32"/>
            <p:cNvSpPr/>
            <p:nvPr/>
          </p:nvSpPr>
          <p:spPr>
            <a:xfrm>
              <a:off x="3898525" y="44912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1944" name="Google Shape;1944;p32"/>
            <p:cNvSpPr txBox="1"/>
            <p:nvPr/>
          </p:nvSpPr>
          <p:spPr>
            <a:xfrm>
              <a:off x="2468125" y="40747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grpSp>
        <p:nvGrpSpPr>
          <p:cNvPr id="1945" name="Google Shape;1945;p32"/>
          <p:cNvGrpSpPr/>
          <p:nvPr/>
        </p:nvGrpSpPr>
        <p:grpSpPr>
          <a:xfrm>
            <a:off x="428213" y="2448007"/>
            <a:ext cx="1927500" cy="687025"/>
            <a:chOff x="2468125" y="4074775"/>
            <a:chExt cx="1927500" cy="687025"/>
          </a:xfrm>
        </p:grpSpPr>
        <p:sp>
          <p:nvSpPr>
            <p:cNvPr id="1946" name="Google Shape;1946;p32"/>
            <p:cNvSpPr txBox="1"/>
            <p:nvPr/>
          </p:nvSpPr>
          <p:spPr>
            <a:xfrm>
              <a:off x="2468125" y="42329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상담일자를 선택해주세요</a:t>
              </a:r>
              <a:endParaRPr sz="900"/>
            </a:p>
          </p:txBody>
        </p:sp>
        <p:sp>
          <p:nvSpPr>
            <p:cNvPr id="1947" name="Google Shape;1947;p32"/>
            <p:cNvSpPr/>
            <p:nvPr/>
          </p:nvSpPr>
          <p:spPr>
            <a:xfrm>
              <a:off x="3898525" y="44912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1948" name="Google Shape;1948;p32"/>
            <p:cNvSpPr txBox="1"/>
            <p:nvPr/>
          </p:nvSpPr>
          <p:spPr>
            <a:xfrm>
              <a:off x="2468125" y="40747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grpSp>
        <p:nvGrpSpPr>
          <p:cNvPr id="1949" name="Google Shape;1949;p32"/>
          <p:cNvGrpSpPr/>
          <p:nvPr/>
        </p:nvGrpSpPr>
        <p:grpSpPr>
          <a:xfrm>
            <a:off x="4197763" y="884357"/>
            <a:ext cx="1927500" cy="687025"/>
            <a:chOff x="2468125" y="4074775"/>
            <a:chExt cx="1927500" cy="687025"/>
          </a:xfrm>
        </p:grpSpPr>
        <p:sp>
          <p:nvSpPr>
            <p:cNvPr id="1950" name="Google Shape;1950;p32"/>
            <p:cNvSpPr txBox="1"/>
            <p:nvPr/>
          </p:nvSpPr>
          <p:spPr>
            <a:xfrm>
              <a:off x="2468125" y="42329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상담일지가 등록되었습니다. </a:t>
              </a:r>
              <a:endParaRPr sz="900"/>
            </a:p>
          </p:txBody>
        </p:sp>
        <p:sp>
          <p:nvSpPr>
            <p:cNvPr id="1951" name="Google Shape;1951;p32"/>
            <p:cNvSpPr/>
            <p:nvPr/>
          </p:nvSpPr>
          <p:spPr>
            <a:xfrm>
              <a:off x="3898525" y="44912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1952" name="Google Shape;1952;p32"/>
            <p:cNvSpPr txBox="1"/>
            <p:nvPr/>
          </p:nvSpPr>
          <p:spPr>
            <a:xfrm>
              <a:off x="2468125" y="40747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grpSp>
        <p:nvGrpSpPr>
          <p:cNvPr id="1953" name="Google Shape;1953;p32"/>
          <p:cNvGrpSpPr/>
          <p:nvPr/>
        </p:nvGrpSpPr>
        <p:grpSpPr>
          <a:xfrm>
            <a:off x="4197763" y="1804432"/>
            <a:ext cx="1927500" cy="672159"/>
            <a:chOff x="2468125" y="4074775"/>
            <a:chExt cx="1927500" cy="672159"/>
          </a:xfrm>
        </p:grpSpPr>
        <p:sp>
          <p:nvSpPr>
            <p:cNvPr id="1954" name="Google Shape;1954;p32"/>
            <p:cNvSpPr txBox="1"/>
            <p:nvPr/>
          </p:nvSpPr>
          <p:spPr>
            <a:xfrm>
              <a:off x="2468125" y="4218034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상담일지가 삭제되었습니다. </a:t>
              </a:r>
              <a:endParaRPr sz="900"/>
            </a:p>
          </p:txBody>
        </p:sp>
        <p:sp>
          <p:nvSpPr>
            <p:cNvPr id="1955" name="Google Shape;1955;p32"/>
            <p:cNvSpPr/>
            <p:nvPr/>
          </p:nvSpPr>
          <p:spPr>
            <a:xfrm>
              <a:off x="3898525" y="44912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1956" name="Google Shape;1956;p32"/>
            <p:cNvSpPr txBox="1"/>
            <p:nvPr/>
          </p:nvSpPr>
          <p:spPr>
            <a:xfrm>
              <a:off x="2468125" y="40747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grpSp>
        <p:nvGrpSpPr>
          <p:cNvPr id="1957" name="Google Shape;1957;p32"/>
          <p:cNvGrpSpPr/>
          <p:nvPr/>
        </p:nvGrpSpPr>
        <p:grpSpPr>
          <a:xfrm>
            <a:off x="4198075" y="2878226"/>
            <a:ext cx="1927500" cy="687025"/>
            <a:chOff x="2498125" y="3617575"/>
            <a:chExt cx="1927500" cy="687025"/>
          </a:xfrm>
        </p:grpSpPr>
        <p:grpSp>
          <p:nvGrpSpPr>
            <p:cNvPr id="1958" name="Google Shape;1958;p32"/>
            <p:cNvGrpSpPr/>
            <p:nvPr/>
          </p:nvGrpSpPr>
          <p:grpSpPr>
            <a:xfrm>
              <a:off x="2498125" y="3617575"/>
              <a:ext cx="1927500" cy="687025"/>
              <a:chOff x="2498125" y="3998575"/>
              <a:chExt cx="1927500" cy="687025"/>
            </a:xfrm>
          </p:grpSpPr>
          <p:sp>
            <p:nvSpPr>
              <p:cNvPr id="1959" name="Google Shape;1959;p32"/>
              <p:cNvSpPr txBox="1"/>
              <p:nvPr/>
            </p:nvSpPr>
            <p:spPr>
              <a:xfrm>
                <a:off x="2498125" y="4156700"/>
                <a:ext cx="1927500" cy="528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102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상담일지</a:t>
                </a:r>
                <a:r>
                  <a:rPr lang="ko" sz="800">
                    <a:solidFill>
                      <a:srgbClr val="000000"/>
                    </a:solidFill>
                  </a:rPr>
                  <a:t>를 삭제 하시겠습니까?</a:t>
                </a:r>
                <a:endParaRPr sz="800">
                  <a:solidFill>
                    <a:srgbClr val="000000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/>
              </a:p>
            </p:txBody>
          </p:sp>
          <p:sp>
            <p:nvSpPr>
              <p:cNvPr id="1960" name="Google Shape;1960;p32"/>
              <p:cNvSpPr/>
              <p:nvPr/>
            </p:nvSpPr>
            <p:spPr>
              <a:xfrm>
                <a:off x="3488319" y="4415000"/>
                <a:ext cx="401100" cy="216000"/>
              </a:xfrm>
              <a:prstGeom prst="roundRect">
                <a:avLst>
                  <a:gd fmla="val 16667" name="adj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>
                    <a:solidFill>
                      <a:srgbClr val="FFFFFF"/>
                    </a:solidFill>
                  </a:rPr>
                  <a:t>확인</a:t>
                </a:r>
                <a:endParaRPr sz="700">
                  <a:solidFill>
                    <a:srgbClr val="FFFFFF"/>
                  </a:solidFill>
                </a:endParaRPr>
              </a:p>
            </p:txBody>
          </p:sp>
          <p:sp>
            <p:nvSpPr>
              <p:cNvPr id="1961" name="Google Shape;1961;p32"/>
              <p:cNvSpPr txBox="1"/>
              <p:nvPr/>
            </p:nvSpPr>
            <p:spPr>
              <a:xfrm>
                <a:off x="2498125" y="3998575"/>
                <a:ext cx="1927500" cy="1530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Alert  </a:t>
                </a:r>
                <a:r>
                  <a:rPr lang="ko" sz="700"/>
                  <a:t>                                                         X</a:t>
                </a:r>
                <a:endParaRPr sz="700"/>
              </a:p>
            </p:txBody>
          </p:sp>
        </p:grpSp>
        <p:sp>
          <p:nvSpPr>
            <p:cNvPr id="1962" name="Google Shape;1962;p32"/>
            <p:cNvSpPr/>
            <p:nvPr/>
          </p:nvSpPr>
          <p:spPr>
            <a:xfrm>
              <a:off x="3958128" y="4034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취소</a:t>
              </a:r>
              <a:endParaRPr sz="700">
                <a:solidFill>
                  <a:srgbClr val="FFFFFF"/>
                </a:solidFill>
              </a:endParaRPr>
            </a:p>
          </p:txBody>
        </p:sp>
      </p:grpSp>
      <p:grpSp>
        <p:nvGrpSpPr>
          <p:cNvPr id="1963" name="Google Shape;1963;p32"/>
          <p:cNvGrpSpPr/>
          <p:nvPr/>
        </p:nvGrpSpPr>
        <p:grpSpPr>
          <a:xfrm>
            <a:off x="4198075" y="3945026"/>
            <a:ext cx="1927500" cy="687025"/>
            <a:chOff x="2498125" y="3998575"/>
            <a:chExt cx="1927500" cy="687025"/>
          </a:xfrm>
        </p:grpSpPr>
        <p:sp>
          <p:nvSpPr>
            <p:cNvPr id="1964" name="Google Shape;1964;p32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상담일지</a:t>
              </a:r>
              <a:r>
                <a:rPr lang="ko" sz="800"/>
                <a:t>가 삭제되었습니다. </a:t>
              </a:r>
              <a:endParaRPr sz="800"/>
            </a:p>
          </p:txBody>
        </p:sp>
        <p:sp>
          <p:nvSpPr>
            <p:cNvPr id="1965" name="Google Shape;1965;p32"/>
            <p:cNvSpPr/>
            <p:nvPr/>
          </p:nvSpPr>
          <p:spPr>
            <a:xfrm>
              <a:off x="3869319" y="4415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1966" name="Google Shape;1966;p32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cxnSp>
        <p:nvCxnSpPr>
          <p:cNvPr id="1967" name="Google Shape;1967;p32"/>
          <p:cNvCxnSpPr/>
          <p:nvPr/>
        </p:nvCxnSpPr>
        <p:spPr>
          <a:xfrm flipH="1" rot="-5400000">
            <a:off x="4971625" y="3754826"/>
            <a:ext cx="379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68" name="Google Shape;1968;p32"/>
          <p:cNvGrpSpPr/>
          <p:nvPr/>
        </p:nvGrpSpPr>
        <p:grpSpPr>
          <a:xfrm>
            <a:off x="470895" y="3606925"/>
            <a:ext cx="2146850" cy="687025"/>
            <a:chOff x="2468125" y="4074775"/>
            <a:chExt cx="1927500" cy="687025"/>
          </a:xfrm>
        </p:grpSpPr>
        <p:sp>
          <p:nvSpPr>
            <p:cNvPr id="1969" name="Google Shape;1969;p32"/>
            <p:cNvSpPr txBox="1"/>
            <p:nvPr/>
          </p:nvSpPr>
          <p:spPr>
            <a:xfrm>
              <a:off x="2468125" y="42329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상담 참여자를 1명이상 선택 </a:t>
              </a:r>
              <a:r>
                <a:rPr lang="ko" sz="900"/>
                <a:t>해주세요</a:t>
              </a:r>
              <a:endParaRPr sz="900"/>
            </a:p>
          </p:txBody>
        </p:sp>
        <p:sp>
          <p:nvSpPr>
            <p:cNvPr id="1970" name="Google Shape;1970;p32"/>
            <p:cNvSpPr/>
            <p:nvPr/>
          </p:nvSpPr>
          <p:spPr>
            <a:xfrm>
              <a:off x="3898525" y="44912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1971" name="Google Shape;1971;p32"/>
            <p:cNvSpPr txBox="1"/>
            <p:nvPr/>
          </p:nvSpPr>
          <p:spPr>
            <a:xfrm>
              <a:off x="2468125" y="40747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" name="Google Shape;19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77" name="Google Shape;1977;p33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{90EF7C93-0DE1-45B2-AF7B-91D8EF95DCEA}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고객사 - 상담일지 상세 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목록 링크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클릭시 상담일지 리스트 페이지로 이동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2. 수정 삭제 버튼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본인이 작성 했을 시 등장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3. 첨부파일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 시 다운로드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4. 댓글 삭제 버튼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본인 작성 댓글만 삭제 가능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5. 이전, 다음글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클릭시 해당 글 상세 페이지로 이동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1978" name="Google Shape;1978;p33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고객사</a:t>
            </a:r>
            <a:endParaRPr b="1" sz="1000"/>
          </a:p>
        </p:txBody>
      </p:sp>
      <p:sp>
        <p:nvSpPr>
          <p:cNvPr id="1979" name="Google Shape;1979;p33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980" name="Google Shape;1980;p33"/>
          <p:cNvSpPr/>
          <p:nvPr/>
        </p:nvSpPr>
        <p:spPr>
          <a:xfrm>
            <a:off x="159300" y="577225"/>
            <a:ext cx="6276600" cy="4901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33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상담일지 상세</a:t>
            </a:r>
            <a:endParaRPr b="1" sz="1000"/>
          </a:p>
        </p:txBody>
      </p:sp>
      <p:sp>
        <p:nvSpPr>
          <p:cNvPr id="1982" name="Google Shape;1982;p33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983" name="Google Shape;1983;p33"/>
          <p:cNvSpPr/>
          <p:nvPr/>
        </p:nvSpPr>
        <p:spPr>
          <a:xfrm>
            <a:off x="159300" y="577225"/>
            <a:ext cx="828000" cy="49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33"/>
          <p:cNvSpPr txBox="1"/>
          <p:nvPr/>
        </p:nvSpPr>
        <p:spPr>
          <a:xfrm>
            <a:off x="177326" y="1457655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5" name="Google Shape;1985;p33"/>
          <p:cNvGrpSpPr/>
          <p:nvPr/>
        </p:nvGrpSpPr>
        <p:grpSpPr>
          <a:xfrm>
            <a:off x="992725" y="1177000"/>
            <a:ext cx="5450100" cy="215488"/>
            <a:chOff x="992725" y="1177000"/>
            <a:chExt cx="5450100" cy="215488"/>
          </a:xfrm>
        </p:grpSpPr>
        <p:cxnSp>
          <p:nvCxnSpPr>
            <p:cNvPr id="1986" name="Google Shape;1986;p33"/>
            <p:cNvCxnSpPr/>
            <p:nvPr/>
          </p:nvCxnSpPr>
          <p:spPr>
            <a:xfrm>
              <a:off x="992725" y="1392488"/>
              <a:ext cx="54501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87" name="Google Shape;1987;p33"/>
            <p:cNvSpPr txBox="1"/>
            <p:nvPr/>
          </p:nvSpPr>
          <p:spPr>
            <a:xfrm>
              <a:off x="11565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기업정보</a:t>
              </a:r>
              <a:endParaRPr b="1" sz="200">
                <a:solidFill>
                  <a:srgbClr val="B7B7B7"/>
                </a:solidFill>
              </a:endParaRPr>
            </a:p>
          </p:txBody>
        </p:sp>
        <p:sp>
          <p:nvSpPr>
            <p:cNvPr id="1988" name="Google Shape;1988;p33"/>
            <p:cNvSpPr txBox="1"/>
            <p:nvPr/>
          </p:nvSpPr>
          <p:spPr>
            <a:xfrm>
              <a:off x="17661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프로젝트</a:t>
              </a:r>
              <a:endParaRPr b="1" sz="200">
                <a:solidFill>
                  <a:srgbClr val="B7B7B7"/>
                </a:solidFill>
              </a:endParaRPr>
            </a:p>
          </p:txBody>
        </p:sp>
        <p:sp>
          <p:nvSpPr>
            <p:cNvPr id="1989" name="Google Shape;1989;p33"/>
            <p:cNvSpPr txBox="1"/>
            <p:nvPr/>
          </p:nvSpPr>
          <p:spPr>
            <a:xfrm>
              <a:off x="23757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4A86E8"/>
                  </a:solidFill>
                </a:rPr>
                <a:t>상담일지</a:t>
              </a:r>
              <a:endParaRPr b="1" sz="200">
                <a:solidFill>
                  <a:srgbClr val="4A86E8"/>
                </a:solidFill>
              </a:endParaRPr>
            </a:p>
          </p:txBody>
        </p:sp>
        <p:sp>
          <p:nvSpPr>
            <p:cNvPr id="1990" name="Google Shape;1990;p33"/>
            <p:cNvSpPr txBox="1"/>
            <p:nvPr/>
          </p:nvSpPr>
          <p:spPr>
            <a:xfrm>
              <a:off x="2985350" y="1177000"/>
              <a:ext cx="5526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파일 보관함</a:t>
              </a:r>
              <a:endParaRPr b="1" sz="200">
                <a:solidFill>
                  <a:srgbClr val="B7B7B7"/>
                </a:solidFill>
              </a:endParaRPr>
            </a:p>
          </p:txBody>
        </p:sp>
        <p:cxnSp>
          <p:nvCxnSpPr>
            <p:cNvPr id="1991" name="Google Shape;1991;p33"/>
            <p:cNvCxnSpPr/>
            <p:nvPr/>
          </p:nvCxnSpPr>
          <p:spPr>
            <a:xfrm>
              <a:off x="2316064" y="1392153"/>
              <a:ext cx="464700" cy="300"/>
            </a:xfrm>
            <a:prstGeom prst="straightConnector1">
              <a:avLst/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92" name="Google Shape;1992;p33"/>
          <p:cNvGrpSpPr/>
          <p:nvPr/>
        </p:nvGrpSpPr>
        <p:grpSpPr>
          <a:xfrm>
            <a:off x="1098606" y="677987"/>
            <a:ext cx="1789094" cy="345300"/>
            <a:chOff x="1098606" y="677987"/>
            <a:chExt cx="1789094" cy="345300"/>
          </a:xfrm>
        </p:grpSpPr>
        <p:sp>
          <p:nvSpPr>
            <p:cNvPr id="1993" name="Google Shape;1993;p33"/>
            <p:cNvSpPr txBox="1"/>
            <p:nvPr/>
          </p:nvSpPr>
          <p:spPr>
            <a:xfrm>
              <a:off x="1251287" y="677987"/>
              <a:ext cx="8556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/>
                <a:t>  삼성전자</a:t>
              </a:r>
              <a:endParaRPr b="1" sz="600"/>
            </a:p>
          </p:txBody>
        </p:sp>
        <p:sp>
          <p:nvSpPr>
            <p:cNvPr id="1994" name="Google Shape;1994;p33"/>
            <p:cNvSpPr/>
            <p:nvPr/>
          </p:nvSpPr>
          <p:spPr>
            <a:xfrm>
              <a:off x="1098606" y="7710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3"/>
            <p:cNvSpPr txBox="1"/>
            <p:nvPr/>
          </p:nvSpPr>
          <p:spPr>
            <a:xfrm>
              <a:off x="1942300" y="761978"/>
              <a:ext cx="356400" cy="1575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solidFill>
                    <a:srgbClr val="FFFFFF"/>
                  </a:solidFill>
                </a:rPr>
                <a:t>신규</a:t>
              </a:r>
              <a:endParaRPr sz="200">
                <a:solidFill>
                  <a:srgbClr val="FFFFFF"/>
                </a:solidFill>
              </a:endParaRPr>
            </a:p>
          </p:txBody>
        </p:sp>
        <p:sp>
          <p:nvSpPr>
            <p:cNvPr id="1996" name="Google Shape;1996;p33"/>
            <p:cNvSpPr txBox="1"/>
            <p:nvPr/>
          </p:nvSpPr>
          <p:spPr>
            <a:xfrm>
              <a:off x="2390718" y="797139"/>
              <a:ext cx="492300" cy="1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기타</a:t>
              </a:r>
              <a:r>
                <a:rPr lang="ko" sz="600">
                  <a:solidFill>
                    <a:srgbClr val="000000"/>
                  </a:solidFill>
                </a:rPr>
                <a:t> · 서비스</a:t>
              </a:r>
              <a:endParaRPr sz="300"/>
            </a:p>
          </p:txBody>
        </p:sp>
        <p:cxnSp>
          <p:nvCxnSpPr>
            <p:cNvPr id="1997" name="Google Shape;1997;p33"/>
            <p:cNvCxnSpPr/>
            <p:nvPr/>
          </p:nvCxnSpPr>
          <p:spPr>
            <a:xfrm flipH="1" rot="-5400000">
              <a:off x="2285600" y="838403"/>
              <a:ext cx="136800" cy="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8" name="Google Shape;1998;p33"/>
            <p:cNvCxnSpPr/>
            <p:nvPr/>
          </p:nvCxnSpPr>
          <p:spPr>
            <a:xfrm flipH="1" rot="-5400000">
              <a:off x="2819000" y="838403"/>
              <a:ext cx="136800" cy="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99" name="Google Shape;1999;p33"/>
          <p:cNvSpPr txBox="1"/>
          <p:nvPr/>
        </p:nvSpPr>
        <p:spPr>
          <a:xfrm>
            <a:off x="5705857" y="1530625"/>
            <a:ext cx="316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수정</a:t>
            </a:r>
            <a:endParaRPr b="1" sz="700"/>
          </a:p>
        </p:txBody>
      </p:sp>
      <p:grpSp>
        <p:nvGrpSpPr>
          <p:cNvPr id="2000" name="Google Shape;2000;p33"/>
          <p:cNvGrpSpPr/>
          <p:nvPr/>
        </p:nvGrpSpPr>
        <p:grpSpPr>
          <a:xfrm>
            <a:off x="177326" y="1224246"/>
            <a:ext cx="795000" cy="1222766"/>
            <a:chOff x="177326" y="1224246"/>
            <a:chExt cx="795000" cy="1222766"/>
          </a:xfrm>
        </p:grpSpPr>
        <p:sp>
          <p:nvSpPr>
            <p:cNvPr id="2001" name="Google Shape;2001;p33"/>
            <p:cNvSpPr txBox="1"/>
            <p:nvPr/>
          </p:nvSpPr>
          <p:spPr>
            <a:xfrm>
              <a:off x="177326" y="1457655"/>
              <a:ext cx="795000" cy="214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2" name="Google Shape;2002;p33"/>
            <p:cNvGrpSpPr/>
            <p:nvPr/>
          </p:nvGrpSpPr>
          <p:grpSpPr>
            <a:xfrm>
              <a:off x="400827" y="1224246"/>
              <a:ext cx="501708" cy="1222766"/>
              <a:chOff x="361218" y="1335150"/>
              <a:chExt cx="838135" cy="1529987"/>
            </a:xfrm>
          </p:grpSpPr>
          <p:sp>
            <p:nvSpPr>
              <p:cNvPr id="2003" name="Google Shape;2003;p33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2004" name="Google Shape;2004;p33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2005" name="Google Shape;2005;p33"/>
              <p:cNvSpPr txBox="1"/>
              <p:nvPr/>
            </p:nvSpPr>
            <p:spPr>
              <a:xfrm>
                <a:off x="368552" y="1959505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2006" name="Google Shape;2006;p33"/>
              <p:cNvSpPr txBox="1"/>
              <p:nvPr/>
            </p:nvSpPr>
            <p:spPr>
              <a:xfrm>
                <a:off x="383353" y="230104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2007" name="Google Shape;2007;p33"/>
              <p:cNvSpPr txBox="1"/>
              <p:nvPr/>
            </p:nvSpPr>
            <p:spPr>
              <a:xfrm>
                <a:off x="383353" y="2650937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</p:grpSp>
      <p:sp>
        <p:nvSpPr>
          <p:cNvPr id="2008" name="Google Shape;2008;p33"/>
          <p:cNvSpPr/>
          <p:nvPr/>
        </p:nvSpPr>
        <p:spPr>
          <a:xfrm>
            <a:off x="1149600" y="1766575"/>
            <a:ext cx="5173200" cy="296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33"/>
          <p:cNvSpPr/>
          <p:nvPr/>
        </p:nvSpPr>
        <p:spPr>
          <a:xfrm>
            <a:off x="1149600" y="4863200"/>
            <a:ext cx="5173200" cy="54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33"/>
          <p:cNvSpPr txBox="1"/>
          <p:nvPr/>
        </p:nvSpPr>
        <p:spPr>
          <a:xfrm>
            <a:off x="6010657" y="1530625"/>
            <a:ext cx="316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삭제</a:t>
            </a:r>
            <a:endParaRPr b="1" sz="700"/>
          </a:p>
        </p:txBody>
      </p:sp>
      <p:sp>
        <p:nvSpPr>
          <p:cNvPr id="2011" name="Google Shape;2011;p33"/>
          <p:cNvSpPr txBox="1"/>
          <p:nvPr/>
        </p:nvSpPr>
        <p:spPr>
          <a:xfrm>
            <a:off x="1133857" y="1545491"/>
            <a:ext cx="316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목록</a:t>
            </a:r>
            <a:endParaRPr b="1" sz="700"/>
          </a:p>
        </p:txBody>
      </p:sp>
      <p:cxnSp>
        <p:nvCxnSpPr>
          <p:cNvPr id="2012" name="Google Shape;2012;p33"/>
          <p:cNvCxnSpPr>
            <a:stCxn id="2009" idx="1"/>
            <a:endCxn id="2009" idx="3"/>
          </p:cNvCxnSpPr>
          <p:nvPr/>
        </p:nvCxnSpPr>
        <p:spPr>
          <a:xfrm>
            <a:off x="1149600" y="5137850"/>
            <a:ext cx="5173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3" name="Google Shape;2013;p33"/>
          <p:cNvSpPr txBox="1"/>
          <p:nvPr/>
        </p:nvSpPr>
        <p:spPr>
          <a:xfrm>
            <a:off x="1241800" y="1842775"/>
            <a:ext cx="1446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2020-09-55  전화상담 </a:t>
            </a:r>
            <a:endParaRPr b="1" sz="700"/>
          </a:p>
        </p:txBody>
      </p:sp>
      <p:cxnSp>
        <p:nvCxnSpPr>
          <p:cNvPr id="2014" name="Google Shape;2014;p33"/>
          <p:cNvCxnSpPr/>
          <p:nvPr/>
        </p:nvCxnSpPr>
        <p:spPr>
          <a:xfrm>
            <a:off x="1149600" y="2089850"/>
            <a:ext cx="5173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5" name="Google Shape;2015;p33"/>
          <p:cNvSpPr txBox="1"/>
          <p:nvPr/>
        </p:nvSpPr>
        <p:spPr>
          <a:xfrm>
            <a:off x="1241800" y="2279000"/>
            <a:ext cx="24747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상담내용 (point, 비즈니스 모델의 구체적인 파악)</a:t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상담주제</a:t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- 열분해기 운영자금 </a:t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기업현황 </a:t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- 구리 폐전선으로 수익을 창출하는 구조 </a:t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- 공사 부지 허가 요청</a:t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- 특이사항 없음 </a:t>
            </a:r>
            <a:endParaRPr b="1" sz="700"/>
          </a:p>
        </p:txBody>
      </p:sp>
      <p:sp>
        <p:nvSpPr>
          <p:cNvPr id="2016" name="Google Shape;2016;p33"/>
          <p:cNvSpPr/>
          <p:nvPr/>
        </p:nvSpPr>
        <p:spPr>
          <a:xfrm>
            <a:off x="4385500" y="2233700"/>
            <a:ext cx="1672500" cy="143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33"/>
          <p:cNvSpPr txBox="1"/>
          <p:nvPr/>
        </p:nvSpPr>
        <p:spPr>
          <a:xfrm>
            <a:off x="4378229" y="2248902"/>
            <a:ext cx="583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작성자</a:t>
            </a:r>
            <a:endParaRPr b="1" sz="200"/>
          </a:p>
        </p:txBody>
      </p:sp>
      <p:sp>
        <p:nvSpPr>
          <p:cNvPr id="2018" name="Google Shape;2018;p33"/>
          <p:cNvSpPr txBox="1"/>
          <p:nvPr/>
        </p:nvSpPr>
        <p:spPr>
          <a:xfrm>
            <a:off x="4378229" y="2477502"/>
            <a:ext cx="583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상담유형</a:t>
            </a:r>
            <a:endParaRPr b="1" sz="200"/>
          </a:p>
        </p:txBody>
      </p:sp>
      <p:sp>
        <p:nvSpPr>
          <p:cNvPr id="2019" name="Google Shape;2019;p33"/>
          <p:cNvSpPr txBox="1"/>
          <p:nvPr/>
        </p:nvSpPr>
        <p:spPr>
          <a:xfrm>
            <a:off x="4378229" y="2706102"/>
            <a:ext cx="583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상담 일시</a:t>
            </a:r>
            <a:endParaRPr b="1" sz="200"/>
          </a:p>
        </p:txBody>
      </p:sp>
      <p:sp>
        <p:nvSpPr>
          <p:cNvPr id="2020" name="Google Shape;2020;p33"/>
          <p:cNvSpPr txBox="1"/>
          <p:nvPr/>
        </p:nvSpPr>
        <p:spPr>
          <a:xfrm>
            <a:off x="4378229" y="2934702"/>
            <a:ext cx="583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상담 장소</a:t>
            </a:r>
            <a:endParaRPr b="1" sz="200"/>
          </a:p>
        </p:txBody>
      </p:sp>
      <p:sp>
        <p:nvSpPr>
          <p:cNvPr id="2021" name="Google Shape;2021;p33"/>
          <p:cNvSpPr txBox="1"/>
          <p:nvPr/>
        </p:nvSpPr>
        <p:spPr>
          <a:xfrm>
            <a:off x="4378229" y="3163302"/>
            <a:ext cx="583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상담 참여자</a:t>
            </a:r>
            <a:endParaRPr b="1" sz="200"/>
          </a:p>
        </p:txBody>
      </p:sp>
      <p:sp>
        <p:nvSpPr>
          <p:cNvPr id="2022" name="Google Shape;2022;p33"/>
          <p:cNvSpPr txBox="1"/>
          <p:nvPr/>
        </p:nvSpPr>
        <p:spPr>
          <a:xfrm>
            <a:off x="4378229" y="3391902"/>
            <a:ext cx="583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첨부파일</a:t>
            </a:r>
            <a:endParaRPr b="1" sz="200"/>
          </a:p>
        </p:txBody>
      </p:sp>
      <p:sp>
        <p:nvSpPr>
          <p:cNvPr id="2023" name="Google Shape;2023;p33"/>
          <p:cNvSpPr txBox="1"/>
          <p:nvPr/>
        </p:nvSpPr>
        <p:spPr>
          <a:xfrm>
            <a:off x="5064029" y="2248902"/>
            <a:ext cx="583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배병문 PM</a:t>
            </a:r>
            <a:endParaRPr sz="200"/>
          </a:p>
        </p:txBody>
      </p:sp>
      <p:sp>
        <p:nvSpPr>
          <p:cNvPr id="2024" name="Google Shape;2024;p33"/>
          <p:cNvSpPr txBox="1"/>
          <p:nvPr/>
        </p:nvSpPr>
        <p:spPr>
          <a:xfrm>
            <a:off x="5064029" y="2477502"/>
            <a:ext cx="583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대면상담</a:t>
            </a:r>
            <a:endParaRPr sz="200"/>
          </a:p>
        </p:txBody>
      </p:sp>
      <p:sp>
        <p:nvSpPr>
          <p:cNvPr id="2025" name="Google Shape;2025;p33"/>
          <p:cNvSpPr txBox="1"/>
          <p:nvPr/>
        </p:nvSpPr>
        <p:spPr>
          <a:xfrm>
            <a:off x="5064024" y="2706100"/>
            <a:ext cx="795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2020-10-01 17:00</a:t>
            </a:r>
            <a:endParaRPr sz="200"/>
          </a:p>
        </p:txBody>
      </p:sp>
      <p:sp>
        <p:nvSpPr>
          <p:cNvPr id="2026" name="Google Shape;2026;p33"/>
          <p:cNvSpPr txBox="1"/>
          <p:nvPr/>
        </p:nvSpPr>
        <p:spPr>
          <a:xfrm>
            <a:off x="5064024" y="2934700"/>
            <a:ext cx="718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뉴본홀딩스 2층</a:t>
            </a:r>
            <a:endParaRPr sz="200"/>
          </a:p>
        </p:txBody>
      </p:sp>
      <p:sp>
        <p:nvSpPr>
          <p:cNvPr id="2027" name="Google Shape;2027;p33"/>
          <p:cNvSpPr txBox="1"/>
          <p:nvPr/>
        </p:nvSpPr>
        <p:spPr>
          <a:xfrm>
            <a:off x="5064024" y="3163300"/>
            <a:ext cx="718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홍길동 대표 </a:t>
            </a:r>
            <a:endParaRPr sz="200"/>
          </a:p>
        </p:txBody>
      </p:sp>
      <p:sp>
        <p:nvSpPr>
          <p:cNvPr id="2028" name="Google Shape;2028;p33"/>
          <p:cNvSpPr txBox="1"/>
          <p:nvPr/>
        </p:nvSpPr>
        <p:spPr>
          <a:xfrm>
            <a:off x="5064025" y="3391900"/>
            <a:ext cx="855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u="sng"/>
              <a:t>연구활동 개요서.pdf</a:t>
            </a:r>
            <a:endParaRPr sz="200" u="sng"/>
          </a:p>
        </p:txBody>
      </p:sp>
      <p:cxnSp>
        <p:nvCxnSpPr>
          <p:cNvPr id="2029" name="Google Shape;2029;p33"/>
          <p:cNvCxnSpPr/>
          <p:nvPr/>
        </p:nvCxnSpPr>
        <p:spPr>
          <a:xfrm>
            <a:off x="1149600" y="3766250"/>
            <a:ext cx="5173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0" name="Google Shape;2030;p33"/>
          <p:cNvSpPr txBox="1"/>
          <p:nvPr/>
        </p:nvSpPr>
        <p:spPr>
          <a:xfrm>
            <a:off x="2031652" y="3807239"/>
            <a:ext cx="1147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2020-09-55  16:45 </a:t>
            </a:r>
            <a:endParaRPr sz="700"/>
          </a:p>
        </p:txBody>
      </p:sp>
      <p:sp>
        <p:nvSpPr>
          <p:cNvPr id="2031" name="Google Shape;2031;p33"/>
          <p:cNvSpPr txBox="1"/>
          <p:nvPr/>
        </p:nvSpPr>
        <p:spPr>
          <a:xfrm>
            <a:off x="2011225" y="4052577"/>
            <a:ext cx="1147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2020-09-55  16:45 </a:t>
            </a:r>
            <a:endParaRPr sz="700"/>
          </a:p>
        </p:txBody>
      </p:sp>
      <p:cxnSp>
        <p:nvCxnSpPr>
          <p:cNvPr id="2032" name="Google Shape;2032;p33"/>
          <p:cNvCxnSpPr/>
          <p:nvPr/>
        </p:nvCxnSpPr>
        <p:spPr>
          <a:xfrm>
            <a:off x="1453083" y="4030744"/>
            <a:ext cx="47190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3" name="Google Shape;2033;p33"/>
          <p:cNvSpPr txBox="1"/>
          <p:nvPr/>
        </p:nvSpPr>
        <p:spPr>
          <a:xfrm>
            <a:off x="3174652" y="3807239"/>
            <a:ext cx="1147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괜찮네요</a:t>
            </a:r>
            <a:endParaRPr b="1" sz="700"/>
          </a:p>
        </p:txBody>
      </p:sp>
      <p:sp>
        <p:nvSpPr>
          <p:cNvPr id="2034" name="Google Shape;2034;p33"/>
          <p:cNvSpPr txBox="1"/>
          <p:nvPr/>
        </p:nvSpPr>
        <p:spPr>
          <a:xfrm>
            <a:off x="3159786" y="4067442"/>
            <a:ext cx="1147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감사합니다!</a:t>
            </a:r>
            <a:endParaRPr b="1" sz="700"/>
          </a:p>
        </p:txBody>
      </p:sp>
      <p:sp>
        <p:nvSpPr>
          <p:cNvPr id="2035" name="Google Shape;2035;p33"/>
          <p:cNvSpPr txBox="1"/>
          <p:nvPr/>
        </p:nvSpPr>
        <p:spPr>
          <a:xfrm>
            <a:off x="1482629" y="3802633"/>
            <a:ext cx="583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이근웅 대표</a:t>
            </a:r>
            <a:endParaRPr sz="200"/>
          </a:p>
        </p:txBody>
      </p:sp>
      <p:sp>
        <p:nvSpPr>
          <p:cNvPr id="2036" name="Google Shape;2036;p33"/>
          <p:cNvSpPr txBox="1"/>
          <p:nvPr/>
        </p:nvSpPr>
        <p:spPr>
          <a:xfrm>
            <a:off x="1482629" y="4062836"/>
            <a:ext cx="583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배병문 PM</a:t>
            </a:r>
            <a:endParaRPr sz="200"/>
          </a:p>
        </p:txBody>
      </p:sp>
      <p:sp>
        <p:nvSpPr>
          <p:cNvPr id="2037" name="Google Shape;2037;p33"/>
          <p:cNvSpPr txBox="1"/>
          <p:nvPr/>
        </p:nvSpPr>
        <p:spPr>
          <a:xfrm>
            <a:off x="5705857" y="4060091"/>
            <a:ext cx="316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삭제</a:t>
            </a:r>
            <a:endParaRPr b="1" sz="700"/>
          </a:p>
        </p:txBody>
      </p:sp>
      <p:cxnSp>
        <p:nvCxnSpPr>
          <p:cNvPr id="2038" name="Google Shape;2038;p33"/>
          <p:cNvCxnSpPr/>
          <p:nvPr/>
        </p:nvCxnSpPr>
        <p:spPr>
          <a:xfrm>
            <a:off x="1477253" y="4289075"/>
            <a:ext cx="47190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9" name="Google Shape;2039;p33"/>
          <p:cNvSpPr/>
          <p:nvPr/>
        </p:nvSpPr>
        <p:spPr>
          <a:xfrm>
            <a:off x="1494150" y="4335150"/>
            <a:ext cx="40731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0" name="Google Shape;2040;p33"/>
          <p:cNvSpPr txBox="1"/>
          <p:nvPr/>
        </p:nvSpPr>
        <p:spPr>
          <a:xfrm>
            <a:off x="5705857" y="4396494"/>
            <a:ext cx="316800" cy="214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등록</a:t>
            </a:r>
            <a:endParaRPr b="1" sz="700"/>
          </a:p>
        </p:txBody>
      </p:sp>
      <p:sp>
        <p:nvSpPr>
          <p:cNvPr id="2041" name="Google Shape;2041;p33"/>
          <p:cNvSpPr txBox="1"/>
          <p:nvPr/>
        </p:nvSpPr>
        <p:spPr>
          <a:xfrm>
            <a:off x="1650652" y="4898209"/>
            <a:ext cx="1147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2020-09-55  미팅</a:t>
            </a:r>
            <a:endParaRPr sz="700"/>
          </a:p>
        </p:txBody>
      </p:sp>
      <p:sp>
        <p:nvSpPr>
          <p:cNvPr id="2042" name="Google Shape;2042;p33"/>
          <p:cNvSpPr txBox="1"/>
          <p:nvPr/>
        </p:nvSpPr>
        <p:spPr>
          <a:xfrm>
            <a:off x="1650652" y="5165845"/>
            <a:ext cx="1147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2020-09-55  미팅</a:t>
            </a:r>
            <a:endParaRPr sz="700"/>
          </a:p>
        </p:txBody>
      </p:sp>
      <p:sp>
        <p:nvSpPr>
          <p:cNvPr id="2043" name="Google Shape;2043;p33"/>
          <p:cNvSpPr txBox="1"/>
          <p:nvPr/>
        </p:nvSpPr>
        <p:spPr>
          <a:xfrm>
            <a:off x="1234227" y="4898291"/>
            <a:ext cx="316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이전 글</a:t>
            </a:r>
            <a:endParaRPr b="1" sz="700"/>
          </a:p>
        </p:txBody>
      </p:sp>
      <p:sp>
        <p:nvSpPr>
          <p:cNvPr id="2044" name="Google Shape;2044;p33"/>
          <p:cNvSpPr txBox="1"/>
          <p:nvPr/>
        </p:nvSpPr>
        <p:spPr>
          <a:xfrm>
            <a:off x="1234227" y="5173359"/>
            <a:ext cx="316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다음 글</a:t>
            </a:r>
            <a:endParaRPr b="1" sz="700"/>
          </a:p>
        </p:txBody>
      </p:sp>
      <p:sp>
        <p:nvSpPr>
          <p:cNvPr id="2045" name="Google Shape;2045;p33"/>
          <p:cNvSpPr txBox="1"/>
          <p:nvPr/>
        </p:nvSpPr>
        <p:spPr>
          <a:xfrm>
            <a:off x="1042875" y="156808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046" name="Google Shape;2046;p33"/>
          <p:cNvSpPr txBox="1"/>
          <p:nvPr/>
        </p:nvSpPr>
        <p:spPr>
          <a:xfrm>
            <a:off x="5614875" y="156808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047" name="Google Shape;2047;p33"/>
          <p:cNvSpPr txBox="1"/>
          <p:nvPr/>
        </p:nvSpPr>
        <p:spPr>
          <a:xfrm>
            <a:off x="5843475" y="332068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048" name="Google Shape;2048;p33"/>
          <p:cNvSpPr txBox="1"/>
          <p:nvPr/>
        </p:nvSpPr>
        <p:spPr>
          <a:xfrm>
            <a:off x="5646478" y="3967444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4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049" name="Google Shape;2049;p33"/>
          <p:cNvSpPr txBox="1"/>
          <p:nvPr/>
        </p:nvSpPr>
        <p:spPr>
          <a:xfrm>
            <a:off x="2369878" y="4805644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5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34"/>
          <p:cNvSpPr txBox="1"/>
          <p:nvPr/>
        </p:nvSpPr>
        <p:spPr>
          <a:xfrm>
            <a:off x="1662450" y="2368200"/>
            <a:ext cx="58191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/>
              <a:t>고객사 </a:t>
            </a:r>
            <a:endParaRPr b="1"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파일 보관함</a:t>
            </a:r>
            <a:r>
              <a:rPr b="1" lang="ko" sz="2800"/>
              <a:t> 페이지</a:t>
            </a:r>
            <a:endParaRPr b="1"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Google Shape;20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60" name="Google Shape;2060;p35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{90EF7C93-0DE1-45B2-AF7B-91D8EF95DCEA}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고객사 - 파일 보관함 리스트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#</a:t>
                      </a:r>
                      <a:r>
                        <a:rPr lang="ko" sz="800" u="sng">
                          <a:solidFill>
                            <a:schemeClr val="hlink"/>
                          </a:solidFill>
                          <a:hlinkClick action="ppaction://hlinksldjump" r:id="rId4"/>
                        </a:rPr>
                        <a:t>파일관련 정책 참고</a:t>
                      </a:r>
                      <a:r>
                        <a:rPr lang="ko" sz="800"/>
                        <a:t>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파일 업로드 버튼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버튼 클릭 시 파일 등록 페이지 이동 </a:t>
                      </a:r>
                      <a:r>
                        <a:rPr lang="ko" sz="800">
                          <a:solidFill>
                            <a:srgbClr val="0000FF"/>
                          </a:solidFill>
                        </a:rPr>
                        <a:t>미정</a:t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2. 게시글 강조 및 다운로드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마우스 오버 시 강조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 시 파일 다운로드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3.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파일 작성자 표시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노출되는 작성자 수 </a:t>
                      </a:r>
                      <a:r>
                        <a:rPr lang="ko" sz="800">
                          <a:solidFill>
                            <a:srgbClr val="0000FF"/>
                          </a:solidFill>
                        </a:rPr>
                        <a:t>미정</a:t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2061" name="Google Shape;2061;p35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고객사</a:t>
            </a:r>
            <a:endParaRPr b="1" sz="1000"/>
          </a:p>
        </p:txBody>
      </p:sp>
      <p:sp>
        <p:nvSpPr>
          <p:cNvPr id="2062" name="Google Shape;2062;p35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063" name="Google Shape;2063;p35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35"/>
          <p:cNvSpPr/>
          <p:nvPr/>
        </p:nvSpPr>
        <p:spPr>
          <a:xfrm>
            <a:off x="982394" y="3044308"/>
            <a:ext cx="5444100" cy="2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35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파일 보관함</a:t>
            </a:r>
            <a:endParaRPr b="1" sz="1000"/>
          </a:p>
        </p:txBody>
      </p:sp>
      <p:sp>
        <p:nvSpPr>
          <p:cNvPr id="2066" name="Google Shape;2066;p35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067" name="Google Shape;2067;p35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35"/>
          <p:cNvSpPr txBox="1"/>
          <p:nvPr/>
        </p:nvSpPr>
        <p:spPr>
          <a:xfrm>
            <a:off x="177326" y="1457655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35"/>
          <p:cNvSpPr/>
          <p:nvPr/>
        </p:nvSpPr>
        <p:spPr>
          <a:xfrm>
            <a:off x="1075200" y="2228550"/>
            <a:ext cx="718524" cy="171180"/>
          </a:xfrm>
          <a:prstGeom prst="flowChartTerminator">
            <a:avLst/>
          </a:prstGeom>
          <a:solidFill>
            <a:srgbClr val="EEEEE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+ 파일 업로드</a:t>
            </a:r>
            <a:endParaRPr sz="600"/>
          </a:p>
        </p:txBody>
      </p:sp>
      <p:grpSp>
        <p:nvGrpSpPr>
          <p:cNvPr id="2070" name="Google Shape;2070;p35"/>
          <p:cNvGrpSpPr/>
          <p:nvPr/>
        </p:nvGrpSpPr>
        <p:grpSpPr>
          <a:xfrm>
            <a:off x="992725" y="1177000"/>
            <a:ext cx="5450100" cy="215488"/>
            <a:chOff x="992725" y="1177000"/>
            <a:chExt cx="5450100" cy="215488"/>
          </a:xfrm>
        </p:grpSpPr>
        <p:cxnSp>
          <p:nvCxnSpPr>
            <p:cNvPr id="2071" name="Google Shape;2071;p35"/>
            <p:cNvCxnSpPr/>
            <p:nvPr/>
          </p:nvCxnSpPr>
          <p:spPr>
            <a:xfrm>
              <a:off x="992725" y="1392488"/>
              <a:ext cx="54501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72" name="Google Shape;2072;p35"/>
            <p:cNvSpPr txBox="1"/>
            <p:nvPr/>
          </p:nvSpPr>
          <p:spPr>
            <a:xfrm>
              <a:off x="11565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기업정보</a:t>
              </a:r>
              <a:endParaRPr b="1" sz="200">
                <a:solidFill>
                  <a:srgbClr val="B7B7B7"/>
                </a:solidFill>
              </a:endParaRPr>
            </a:p>
          </p:txBody>
        </p:sp>
        <p:sp>
          <p:nvSpPr>
            <p:cNvPr id="2073" name="Google Shape;2073;p35"/>
            <p:cNvSpPr txBox="1"/>
            <p:nvPr/>
          </p:nvSpPr>
          <p:spPr>
            <a:xfrm>
              <a:off x="17661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B7B7B7"/>
                  </a:solidFill>
                </a:rPr>
                <a:t>프로젝트</a:t>
              </a:r>
              <a:endParaRPr b="1" sz="200">
                <a:solidFill>
                  <a:srgbClr val="B7B7B7"/>
                </a:solidFill>
              </a:endParaRPr>
            </a:p>
          </p:txBody>
        </p:sp>
        <p:sp>
          <p:nvSpPr>
            <p:cNvPr id="2074" name="Google Shape;2074;p35"/>
            <p:cNvSpPr txBox="1"/>
            <p:nvPr/>
          </p:nvSpPr>
          <p:spPr>
            <a:xfrm>
              <a:off x="2375750" y="1177000"/>
              <a:ext cx="4122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CCCCCC"/>
                  </a:solidFill>
                </a:rPr>
                <a:t>상담일지</a:t>
              </a:r>
              <a:endParaRPr b="1" sz="200">
                <a:solidFill>
                  <a:srgbClr val="CCCCCC"/>
                </a:solidFill>
              </a:endParaRPr>
            </a:p>
          </p:txBody>
        </p:sp>
        <p:sp>
          <p:nvSpPr>
            <p:cNvPr id="2075" name="Google Shape;2075;p35"/>
            <p:cNvSpPr txBox="1"/>
            <p:nvPr/>
          </p:nvSpPr>
          <p:spPr>
            <a:xfrm>
              <a:off x="2985350" y="1177000"/>
              <a:ext cx="5526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6D9EEB"/>
                  </a:solidFill>
                </a:rPr>
                <a:t>파일 보관함</a:t>
              </a:r>
              <a:endParaRPr b="1" sz="200">
                <a:solidFill>
                  <a:srgbClr val="6D9EEB"/>
                </a:solidFill>
              </a:endParaRPr>
            </a:p>
          </p:txBody>
        </p:sp>
        <p:cxnSp>
          <p:nvCxnSpPr>
            <p:cNvPr id="2076" name="Google Shape;2076;p35"/>
            <p:cNvCxnSpPr/>
            <p:nvPr/>
          </p:nvCxnSpPr>
          <p:spPr>
            <a:xfrm>
              <a:off x="3001864" y="1392153"/>
              <a:ext cx="464700" cy="300"/>
            </a:xfrm>
            <a:prstGeom prst="straightConnector1">
              <a:avLst/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77" name="Google Shape;2077;p35"/>
          <p:cNvGrpSpPr/>
          <p:nvPr/>
        </p:nvGrpSpPr>
        <p:grpSpPr>
          <a:xfrm>
            <a:off x="1098606" y="677987"/>
            <a:ext cx="1789094" cy="345300"/>
            <a:chOff x="1098606" y="677987"/>
            <a:chExt cx="1789094" cy="345300"/>
          </a:xfrm>
        </p:grpSpPr>
        <p:sp>
          <p:nvSpPr>
            <p:cNvPr id="2078" name="Google Shape;2078;p35"/>
            <p:cNvSpPr txBox="1"/>
            <p:nvPr/>
          </p:nvSpPr>
          <p:spPr>
            <a:xfrm>
              <a:off x="1251287" y="677987"/>
              <a:ext cx="8556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/>
                <a:t>  삼성전자</a:t>
              </a:r>
              <a:endParaRPr b="1" sz="600"/>
            </a:p>
          </p:txBody>
        </p:sp>
        <p:sp>
          <p:nvSpPr>
            <p:cNvPr id="2079" name="Google Shape;2079;p35"/>
            <p:cNvSpPr/>
            <p:nvPr/>
          </p:nvSpPr>
          <p:spPr>
            <a:xfrm>
              <a:off x="1098606" y="7710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5"/>
            <p:cNvSpPr txBox="1"/>
            <p:nvPr/>
          </p:nvSpPr>
          <p:spPr>
            <a:xfrm>
              <a:off x="1942300" y="761978"/>
              <a:ext cx="356400" cy="1575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solidFill>
                    <a:srgbClr val="FFFFFF"/>
                  </a:solidFill>
                </a:rPr>
                <a:t>신규</a:t>
              </a:r>
              <a:endParaRPr sz="200">
                <a:solidFill>
                  <a:srgbClr val="FFFFFF"/>
                </a:solidFill>
              </a:endParaRPr>
            </a:p>
          </p:txBody>
        </p:sp>
        <p:sp>
          <p:nvSpPr>
            <p:cNvPr id="2081" name="Google Shape;2081;p35"/>
            <p:cNvSpPr txBox="1"/>
            <p:nvPr/>
          </p:nvSpPr>
          <p:spPr>
            <a:xfrm>
              <a:off x="2390718" y="797139"/>
              <a:ext cx="492300" cy="1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기타</a:t>
              </a:r>
              <a:r>
                <a:rPr lang="ko" sz="600">
                  <a:solidFill>
                    <a:srgbClr val="000000"/>
                  </a:solidFill>
                </a:rPr>
                <a:t> · 서비스</a:t>
              </a:r>
              <a:endParaRPr sz="300"/>
            </a:p>
          </p:txBody>
        </p:sp>
        <p:cxnSp>
          <p:nvCxnSpPr>
            <p:cNvPr id="2082" name="Google Shape;2082;p35"/>
            <p:cNvCxnSpPr/>
            <p:nvPr/>
          </p:nvCxnSpPr>
          <p:spPr>
            <a:xfrm flipH="1" rot="-5400000">
              <a:off x="2285600" y="838403"/>
              <a:ext cx="136800" cy="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3" name="Google Shape;2083;p35"/>
            <p:cNvCxnSpPr/>
            <p:nvPr/>
          </p:nvCxnSpPr>
          <p:spPr>
            <a:xfrm flipH="1" rot="-5400000">
              <a:off x="2819000" y="838403"/>
              <a:ext cx="136800" cy="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84" name="Google Shape;2084;p35"/>
          <p:cNvSpPr txBox="1"/>
          <p:nvPr/>
        </p:nvSpPr>
        <p:spPr>
          <a:xfrm>
            <a:off x="3303383" y="274982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제목 </a:t>
            </a:r>
            <a:endParaRPr b="1" sz="200"/>
          </a:p>
        </p:txBody>
      </p:sp>
      <p:sp>
        <p:nvSpPr>
          <p:cNvPr id="2085" name="Google Shape;2085;p35"/>
          <p:cNvSpPr txBox="1"/>
          <p:nvPr/>
        </p:nvSpPr>
        <p:spPr>
          <a:xfrm>
            <a:off x="1755389" y="2749825"/>
            <a:ext cx="583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업로드 </a:t>
            </a:r>
            <a:r>
              <a:rPr b="1" lang="ko" sz="700"/>
              <a:t>일자</a:t>
            </a:r>
            <a:endParaRPr b="1" sz="200"/>
          </a:p>
        </p:txBody>
      </p:sp>
      <p:sp>
        <p:nvSpPr>
          <p:cNvPr id="2086" name="Google Shape;2086;p35"/>
          <p:cNvSpPr txBox="1"/>
          <p:nvPr/>
        </p:nvSpPr>
        <p:spPr>
          <a:xfrm>
            <a:off x="1124526" y="2749825"/>
            <a:ext cx="316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No.</a:t>
            </a:r>
            <a:endParaRPr b="1" sz="200"/>
          </a:p>
        </p:txBody>
      </p:sp>
      <p:sp>
        <p:nvSpPr>
          <p:cNvPr id="2087" name="Google Shape;2087;p35"/>
          <p:cNvSpPr txBox="1"/>
          <p:nvPr/>
        </p:nvSpPr>
        <p:spPr>
          <a:xfrm>
            <a:off x="5620333" y="274982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작성자</a:t>
            </a:r>
            <a:endParaRPr b="1" sz="700"/>
          </a:p>
        </p:txBody>
      </p:sp>
      <p:grpSp>
        <p:nvGrpSpPr>
          <p:cNvPr id="2088" name="Google Shape;2088;p35"/>
          <p:cNvGrpSpPr/>
          <p:nvPr/>
        </p:nvGrpSpPr>
        <p:grpSpPr>
          <a:xfrm>
            <a:off x="1065045" y="3078969"/>
            <a:ext cx="4455955" cy="214200"/>
            <a:chOff x="1065045" y="2452375"/>
            <a:chExt cx="4455955" cy="214200"/>
          </a:xfrm>
        </p:grpSpPr>
        <p:sp>
          <p:nvSpPr>
            <p:cNvPr id="2089" name="Google Shape;2089;p35"/>
            <p:cNvSpPr txBox="1"/>
            <p:nvPr/>
          </p:nvSpPr>
          <p:spPr>
            <a:xfrm>
              <a:off x="1065045" y="2452375"/>
              <a:ext cx="265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6</a:t>
              </a:r>
              <a:endParaRPr b="1" sz="200"/>
            </a:p>
          </p:txBody>
        </p:sp>
        <p:sp>
          <p:nvSpPr>
            <p:cNvPr id="2090" name="Google Shape;2090;p35"/>
            <p:cNvSpPr txBox="1"/>
            <p:nvPr/>
          </p:nvSpPr>
          <p:spPr>
            <a:xfrm>
              <a:off x="2689600" y="2452375"/>
              <a:ext cx="28314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 u="sng"/>
                <a:t>사업자등록증.jpg</a:t>
              </a:r>
              <a:endParaRPr sz="700" u="sng"/>
            </a:p>
          </p:txBody>
        </p:sp>
        <p:sp>
          <p:nvSpPr>
            <p:cNvPr id="2091" name="Google Shape;2091;p35"/>
            <p:cNvSpPr txBox="1"/>
            <p:nvPr/>
          </p:nvSpPr>
          <p:spPr>
            <a:xfrm>
              <a:off x="1653698" y="2452375"/>
              <a:ext cx="828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2020-09-25 16:00</a:t>
              </a:r>
              <a:endParaRPr sz="200"/>
            </a:p>
          </p:txBody>
        </p:sp>
      </p:grpSp>
      <p:grpSp>
        <p:nvGrpSpPr>
          <p:cNvPr id="2092" name="Google Shape;2092;p35"/>
          <p:cNvGrpSpPr/>
          <p:nvPr/>
        </p:nvGrpSpPr>
        <p:grpSpPr>
          <a:xfrm>
            <a:off x="1065045" y="3420773"/>
            <a:ext cx="4455955" cy="214200"/>
            <a:chOff x="1065045" y="2452375"/>
            <a:chExt cx="4455955" cy="214200"/>
          </a:xfrm>
        </p:grpSpPr>
        <p:sp>
          <p:nvSpPr>
            <p:cNvPr id="2093" name="Google Shape;2093;p35"/>
            <p:cNvSpPr txBox="1"/>
            <p:nvPr/>
          </p:nvSpPr>
          <p:spPr>
            <a:xfrm>
              <a:off x="1065045" y="2452375"/>
              <a:ext cx="265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5</a:t>
              </a:r>
              <a:endParaRPr b="1" sz="200"/>
            </a:p>
          </p:txBody>
        </p:sp>
        <p:sp>
          <p:nvSpPr>
            <p:cNvPr id="2094" name="Google Shape;2094;p35"/>
            <p:cNvSpPr txBox="1"/>
            <p:nvPr/>
          </p:nvSpPr>
          <p:spPr>
            <a:xfrm>
              <a:off x="2689600" y="2452375"/>
              <a:ext cx="28314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 u="sng"/>
                <a:t>미팅 영상파일.mp4</a:t>
              </a:r>
              <a:endParaRPr sz="700" u="sng"/>
            </a:p>
          </p:txBody>
        </p:sp>
        <p:sp>
          <p:nvSpPr>
            <p:cNvPr id="2095" name="Google Shape;2095;p35"/>
            <p:cNvSpPr txBox="1"/>
            <p:nvPr/>
          </p:nvSpPr>
          <p:spPr>
            <a:xfrm>
              <a:off x="1653698" y="2452375"/>
              <a:ext cx="828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2020-09-25 16:00</a:t>
              </a:r>
              <a:endParaRPr sz="200"/>
            </a:p>
          </p:txBody>
        </p:sp>
      </p:grpSp>
      <p:grpSp>
        <p:nvGrpSpPr>
          <p:cNvPr id="2096" name="Google Shape;2096;p35"/>
          <p:cNvGrpSpPr/>
          <p:nvPr/>
        </p:nvGrpSpPr>
        <p:grpSpPr>
          <a:xfrm>
            <a:off x="1065045" y="3747775"/>
            <a:ext cx="4455955" cy="214200"/>
            <a:chOff x="1065045" y="2452375"/>
            <a:chExt cx="4455955" cy="214200"/>
          </a:xfrm>
        </p:grpSpPr>
        <p:sp>
          <p:nvSpPr>
            <p:cNvPr id="2097" name="Google Shape;2097;p35"/>
            <p:cNvSpPr txBox="1"/>
            <p:nvPr/>
          </p:nvSpPr>
          <p:spPr>
            <a:xfrm>
              <a:off x="1065045" y="2452375"/>
              <a:ext cx="265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4</a:t>
              </a:r>
              <a:endParaRPr b="1" sz="200"/>
            </a:p>
          </p:txBody>
        </p:sp>
        <p:sp>
          <p:nvSpPr>
            <p:cNvPr id="2098" name="Google Shape;2098;p35"/>
            <p:cNvSpPr txBox="1"/>
            <p:nvPr/>
          </p:nvSpPr>
          <p:spPr>
            <a:xfrm>
              <a:off x="2689600" y="2452375"/>
              <a:ext cx="28314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 u="sng"/>
                <a:t>인증서.png</a:t>
              </a:r>
              <a:endParaRPr sz="700" u="sng"/>
            </a:p>
          </p:txBody>
        </p:sp>
        <p:sp>
          <p:nvSpPr>
            <p:cNvPr id="2099" name="Google Shape;2099;p35"/>
            <p:cNvSpPr txBox="1"/>
            <p:nvPr/>
          </p:nvSpPr>
          <p:spPr>
            <a:xfrm>
              <a:off x="1653698" y="2452375"/>
              <a:ext cx="828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2020-09-25 16:00</a:t>
              </a:r>
              <a:endParaRPr sz="200"/>
            </a:p>
          </p:txBody>
        </p:sp>
      </p:grpSp>
      <p:grpSp>
        <p:nvGrpSpPr>
          <p:cNvPr id="2100" name="Google Shape;2100;p35"/>
          <p:cNvGrpSpPr/>
          <p:nvPr/>
        </p:nvGrpSpPr>
        <p:grpSpPr>
          <a:xfrm>
            <a:off x="1065045" y="4357375"/>
            <a:ext cx="4455955" cy="214200"/>
            <a:chOff x="1065045" y="2452375"/>
            <a:chExt cx="4455955" cy="214200"/>
          </a:xfrm>
        </p:grpSpPr>
        <p:sp>
          <p:nvSpPr>
            <p:cNvPr id="2101" name="Google Shape;2101;p35"/>
            <p:cNvSpPr txBox="1"/>
            <p:nvPr/>
          </p:nvSpPr>
          <p:spPr>
            <a:xfrm>
              <a:off x="1065045" y="2452375"/>
              <a:ext cx="265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2</a:t>
              </a:r>
              <a:endParaRPr b="1" sz="200"/>
            </a:p>
          </p:txBody>
        </p:sp>
        <p:sp>
          <p:nvSpPr>
            <p:cNvPr id="2102" name="Google Shape;2102;p35"/>
            <p:cNvSpPr txBox="1"/>
            <p:nvPr/>
          </p:nvSpPr>
          <p:spPr>
            <a:xfrm>
              <a:off x="2689600" y="2452375"/>
              <a:ext cx="28314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 u="sng"/>
                <a:t>사업계획서.hwp</a:t>
              </a:r>
              <a:endParaRPr sz="700" u="sng"/>
            </a:p>
          </p:txBody>
        </p:sp>
        <p:sp>
          <p:nvSpPr>
            <p:cNvPr id="2103" name="Google Shape;2103;p35"/>
            <p:cNvSpPr txBox="1"/>
            <p:nvPr/>
          </p:nvSpPr>
          <p:spPr>
            <a:xfrm>
              <a:off x="1653698" y="2452375"/>
              <a:ext cx="828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2020-09-25 16:00</a:t>
              </a:r>
              <a:endParaRPr sz="200"/>
            </a:p>
          </p:txBody>
        </p:sp>
      </p:grpSp>
      <p:grpSp>
        <p:nvGrpSpPr>
          <p:cNvPr id="2104" name="Google Shape;2104;p35"/>
          <p:cNvGrpSpPr/>
          <p:nvPr/>
        </p:nvGrpSpPr>
        <p:grpSpPr>
          <a:xfrm>
            <a:off x="1065045" y="4052575"/>
            <a:ext cx="4455955" cy="214200"/>
            <a:chOff x="1065045" y="2452375"/>
            <a:chExt cx="4455955" cy="214200"/>
          </a:xfrm>
        </p:grpSpPr>
        <p:sp>
          <p:nvSpPr>
            <p:cNvPr id="2105" name="Google Shape;2105;p35"/>
            <p:cNvSpPr txBox="1"/>
            <p:nvPr/>
          </p:nvSpPr>
          <p:spPr>
            <a:xfrm>
              <a:off x="1065045" y="2452375"/>
              <a:ext cx="265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3</a:t>
              </a:r>
              <a:endParaRPr b="1" sz="200"/>
            </a:p>
          </p:txBody>
        </p:sp>
        <p:sp>
          <p:nvSpPr>
            <p:cNvPr id="2106" name="Google Shape;2106;p35"/>
            <p:cNvSpPr txBox="1"/>
            <p:nvPr/>
          </p:nvSpPr>
          <p:spPr>
            <a:xfrm>
              <a:off x="2689600" y="2452375"/>
              <a:ext cx="28314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 u="sng"/>
                <a:t>제안서.pdf</a:t>
              </a:r>
              <a:endParaRPr sz="700" u="sng"/>
            </a:p>
          </p:txBody>
        </p:sp>
        <p:sp>
          <p:nvSpPr>
            <p:cNvPr id="2107" name="Google Shape;2107;p35"/>
            <p:cNvSpPr txBox="1"/>
            <p:nvPr/>
          </p:nvSpPr>
          <p:spPr>
            <a:xfrm>
              <a:off x="1653698" y="2452375"/>
              <a:ext cx="828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2020-09-25 16:00</a:t>
              </a:r>
              <a:endParaRPr sz="200"/>
            </a:p>
          </p:txBody>
        </p:sp>
      </p:grpSp>
      <p:cxnSp>
        <p:nvCxnSpPr>
          <p:cNvPr id="2108" name="Google Shape;2108;p35"/>
          <p:cNvCxnSpPr/>
          <p:nvPr/>
        </p:nvCxnSpPr>
        <p:spPr>
          <a:xfrm>
            <a:off x="992725" y="3351486"/>
            <a:ext cx="5450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9" name="Google Shape;2109;p35"/>
          <p:cNvCxnSpPr/>
          <p:nvPr/>
        </p:nvCxnSpPr>
        <p:spPr>
          <a:xfrm>
            <a:off x="992725" y="3678488"/>
            <a:ext cx="5450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0" name="Google Shape;2110;p35"/>
          <p:cNvCxnSpPr/>
          <p:nvPr/>
        </p:nvCxnSpPr>
        <p:spPr>
          <a:xfrm>
            <a:off x="992725" y="3983288"/>
            <a:ext cx="5450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1" name="Google Shape;2111;p35"/>
          <p:cNvCxnSpPr/>
          <p:nvPr/>
        </p:nvCxnSpPr>
        <p:spPr>
          <a:xfrm>
            <a:off x="992725" y="4288088"/>
            <a:ext cx="5450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12" name="Google Shape;2112;p35"/>
          <p:cNvGrpSpPr/>
          <p:nvPr/>
        </p:nvGrpSpPr>
        <p:grpSpPr>
          <a:xfrm>
            <a:off x="5875689" y="3453055"/>
            <a:ext cx="165288" cy="167873"/>
            <a:chOff x="2224650" y="1944850"/>
            <a:chExt cx="2038075" cy="1156150"/>
          </a:xfrm>
        </p:grpSpPr>
        <p:sp>
          <p:nvSpPr>
            <p:cNvPr id="2113" name="Google Shape;2113;p35"/>
            <p:cNvSpPr/>
            <p:nvPr/>
          </p:nvSpPr>
          <p:spPr>
            <a:xfrm>
              <a:off x="2224650" y="1944850"/>
              <a:ext cx="2030700" cy="1148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2114" name="Google Shape;2114;p35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5" name="Google Shape;2115;p35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16" name="Google Shape;2116;p35"/>
          <p:cNvGrpSpPr/>
          <p:nvPr/>
        </p:nvGrpSpPr>
        <p:grpSpPr>
          <a:xfrm>
            <a:off x="5951889" y="3101658"/>
            <a:ext cx="165288" cy="167873"/>
            <a:chOff x="2224650" y="1944850"/>
            <a:chExt cx="2038075" cy="1156150"/>
          </a:xfrm>
        </p:grpSpPr>
        <p:sp>
          <p:nvSpPr>
            <p:cNvPr id="2117" name="Google Shape;2117;p35"/>
            <p:cNvSpPr/>
            <p:nvPr/>
          </p:nvSpPr>
          <p:spPr>
            <a:xfrm>
              <a:off x="2224650" y="1944850"/>
              <a:ext cx="2030700" cy="1148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2118" name="Google Shape;2118;p35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9" name="Google Shape;2119;p35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20" name="Google Shape;2120;p35"/>
          <p:cNvGrpSpPr/>
          <p:nvPr/>
        </p:nvGrpSpPr>
        <p:grpSpPr>
          <a:xfrm>
            <a:off x="6028089" y="3453055"/>
            <a:ext cx="165288" cy="167873"/>
            <a:chOff x="2224650" y="1944850"/>
            <a:chExt cx="2038075" cy="1156150"/>
          </a:xfrm>
        </p:grpSpPr>
        <p:sp>
          <p:nvSpPr>
            <p:cNvPr id="2121" name="Google Shape;2121;p35"/>
            <p:cNvSpPr/>
            <p:nvPr/>
          </p:nvSpPr>
          <p:spPr>
            <a:xfrm>
              <a:off x="2224650" y="1944850"/>
              <a:ext cx="2030700" cy="1148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2122" name="Google Shape;2122;p35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3" name="Google Shape;2123;p35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24" name="Google Shape;2124;p35"/>
          <p:cNvGrpSpPr/>
          <p:nvPr/>
        </p:nvGrpSpPr>
        <p:grpSpPr>
          <a:xfrm>
            <a:off x="1065045" y="4662175"/>
            <a:ext cx="4455955" cy="214200"/>
            <a:chOff x="1065045" y="2452375"/>
            <a:chExt cx="4455955" cy="214200"/>
          </a:xfrm>
        </p:grpSpPr>
        <p:sp>
          <p:nvSpPr>
            <p:cNvPr id="2125" name="Google Shape;2125;p35"/>
            <p:cNvSpPr txBox="1"/>
            <p:nvPr/>
          </p:nvSpPr>
          <p:spPr>
            <a:xfrm>
              <a:off x="1065045" y="2452375"/>
              <a:ext cx="265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1</a:t>
              </a:r>
              <a:endParaRPr b="1" sz="200"/>
            </a:p>
          </p:txBody>
        </p:sp>
        <p:sp>
          <p:nvSpPr>
            <p:cNvPr id="2126" name="Google Shape;2126;p35"/>
            <p:cNvSpPr txBox="1"/>
            <p:nvPr/>
          </p:nvSpPr>
          <p:spPr>
            <a:xfrm>
              <a:off x="2689600" y="2452375"/>
              <a:ext cx="28314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 u="sng"/>
                <a:t>미팅자료.pdf</a:t>
              </a:r>
              <a:endParaRPr sz="700" u="sng"/>
            </a:p>
          </p:txBody>
        </p:sp>
        <p:sp>
          <p:nvSpPr>
            <p:cNvPr id="2127" name="Google Shape;2127;p35"/>
            <p:cNvSpPr txBox="1"/>
            <p:nvPr/>
          </p:nvSpPr>
          <p:spPr>
            <a:xfrm>
              <a:off x="1653698" y="2452375"/>
              <a:ext cx="828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2020-09-25 16:00</a:t>
              </a:r>
              <a:endParaRPr sz="200"/>
            </a:p>
          </p:txBody>
        </p:sp>
      </p:grpSp>
      <p:grpSp>
        <p:nvGrpSpPr>
          <p:cNvPr id="2128" name="Google Shape;2128;p35"/>
          <p:cNvGrpSpPr/>
          <p:nvPr/>
        </p:nvGrpSpPr>
        <p:grpSpPr>
          <a:xfrm>
            <a:off x="5875689" y="4053061"/>
            <a:ext cx="165288" cy="167873"/>
            <a:chOff x="2224650" y="1944850"/>
            <a:chExt cx="2038075" cy="1156150"/>
          </a:xfrm>
        </p:grpSpPr>
        <p:sp>
          <p:nvSpPr>
            <p:cNvPr id="2129" name="Google Shape;2129;p35"/>
            <p:cNvSpPr/>
            <p:nvPr/>
          </p:nvSpPr>
          <p:spPr>
            <a:xfrm>
              <a:off x="2224650" y="1944850"/>
              <a:ext cx="2030700" cy="1148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2130" name="Google Shape;2130;p35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1" name="Google Shape;2131;p35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32" name="Google Shape;2132;p35"/>
          <p:cNvGrpSpPr/>
          <p:nvPr/>
        </p:nvGrpSpPr>
        <p:grpSpPr>
          <a:xfrm>
            <a:off x="6028089" y="4053061"/>
            <a:ext cx="165288" cy="167873"/>
            <a:chOff x="2224650" y="1944850"/>
            <a:chExt cx="2038075" cy="1156150"/>
          </a:xfrm>
        </p:grpSpPr>
        <p:sp>
          <p:nvSpPr>
            <p:cNvPr id="2133" name="Google Shape;2133;p35"/>
            <p:cNvSpPr/>
            <p:nvPr/>
          </p:nvSpPr>
          <p:spPr>
            <a:xfrm>
              <a:off x="2224650" y="1944850"/>
              <a:ext cx="2030700" cy="1148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2134" name="Google Shape;2134;p35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5" name="Google Shape;2135;p35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136" name="Google Shape;2136;p35"/>
          <p:cNvCxnSpPr/>
          <p:nvPr/>
        </p:nvCxnSpPr>
        <p:spPr>
          <a:xfrm>
            <a:off x="992725" y="4607690"/>
            <a:ext cx="5450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37" name="Google Shape;2137;p35"/>
          <p:cNvGrpSpPr/>
          <p:nvPr/>
        </p:nvGrpSpPr>
        <p:grpSpPr>
          <a:xfrm>
            <a:off x="5875689" y="3757855"/>
            <a:ext cx="165288" cy="167873"/>
            <a:chOff x="2224650" y="1944850"/>
            <a:chExt cx="2038075" cy="1156150"/>
          </a:xfrm>
        </p:grpSpPr>
        <p:sp>
          <p:nvSpPr>
            <p:cNvPr id="2138" name="Google Shape;2138;p35"/>
            <p:cNvSpPr/>
            <p:nvPr/>
          </p:nvSpPr>
          <p:spPr>
            <a:xfrm>
              <a:off x="2224650" y="1944850"/>
              <a:ext cx="2030700" cy="1148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2139" name="Google Shape;2139;p35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0" name="Google Shape;2140;p35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41" name="Google Shape;2141;p35"/>
          <p:cNvGrpSpPr/>
          <p:nvPr/>
        </p:nvGrpSpPr>
        <p:grpSpPr>
          <a:xfrm>
            <a:off x="6028089" y="3757855"/>
            <a:ext cx="165288" cy="167873"/>
            <a:chOff x="2224650" y="1944850"/>
            <a:chExt cx="2038075" cy="1156150"/>
          </a:xfrm>
        </p:grpSpPr>
        <p:sp>
          <p:nvSpPr>
            <p:cNvPr id="2142" name="Google Shape;2142;p35"/>
            <p:cNvSpPr/>
            <p:nvPr/>
          </p:nvSpPr>
          <p:spPr>
            <a:xfrm>
              <a:off x="2224650" y="1944850"/>
              <a:ext cx="2030700" cy="1148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2143" name="Google Shape;2143;p35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4" name="Google Shape;2144;p35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45" name="Google Shape;2145;p35"/>
          <p:cNvGrpSpPr/>
          <p:nvPr/>
        </p:nvGrpSpPr>
        <p:grpSpPr>
          <a:xfrm>
            <a:off x="5875689" y="4357861"/>
            <a:ext cx="165288" cy="167873"/>
            <a:chOff x="2224650" y="1944850"/>
            <a:chExt cx="2038075" cy="1156150"/>
          </a:xfrm>
        </p:grpSpPr>
        <p:sp>
          <p:nvSpPr>
            <p:cNvPr id="2146" name="Google Shape;2146;p35"/>
            <p:cNvSpPr/>
            <p:nvPr/>
          </p:nvSpPr>
          <p:spPr>
            <a:xfrm>
              <a:off x="2224650" y="1944850"/>
              <a:ext cx="2030700" cy="1148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2147" name="Google Shape;2147;p35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8" name="Google Shape;2148;p35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49" name="Google Shape;2149;p35"/>
          <p:cNvGrpSpPr/>
          <p:nvPr/>
        </p:nvGrpSpPr>
        <p:grpSpPr>
          <a:xfrm>
            <a:off x="6028089" y="4357861"/>
            <a:ext cx="165288" cy="167873"/>
            <a:chOff x="2224650" y="1944850"/>
            <a:chExt cx="2038075" cy="1156150"/>
          </a:xfrm>
        </p:grpSpPr>
        <p:sp>
          <p:nvSpPr>
            <p:cNvPr id="2150" name="Google Shape;2150;p35"/>
            <p:cNvSpPr/>
            <p:nvPr/>
          </p:nvSpPr>
          <p:spPr>
            <a:xfrm>
              <a:off x="2224650" y="1944850"/>
              <a:ext cx="2030700" cy="1148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2151" name="Google Shape;2151;p35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2" name="Google Shape;2152;p35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53" name="Google Shape;2153;p35"/>
          <p:cNvGrpSpPr/>
          <p:nvPr/>
        </p:nvGrpSpPr>
        <p:grpSpPr>
          <a:xfrm>
            <a:off x="5875689" y="4738861"/>
            <a:ext cx="165288" cy="167873"/>
            <a:chOff x="2224650" y="1944850"/>
            <a:chExt cx="2038075" cy="1156150"/>
          </a:xfrm>
        </p:grpSpPr>
        <p:sp>
          <p:nvSpPr>
            <p:cNvPr id="2154" name="Google Shape;2154;p35"/>
            <p:cNvSpPr/>
            <p:nvPr/>
          </p:nvSpPr>
          <p:spPr>
            <a:xfrm>
              <a:off x="2224650" y="1944850"/>
              <a:ext cx="2030700" cy="1148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2155" name="Google Shape;2155;p35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6" name="Google Shape;2156;p35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57" name="Google Shape;2157;p35"/>
          <p:cNvGrpSpPr/>
          <p:nvPr/>
        </p:nvGrpSpPr>
        <p:grpSpPr>
          <a:xfrm>
            <a:off x="6028089" y="4738861"/>
            <a:ext cx="165288" cy="167873"/>
            <a:chOff x="2224650" y="1944850"/>
            <a:chExt cx="2038075" cy="1156150"/>
          </a:xfrm>
        </p:grpSpPr>
        <p:sp>
          <p:nvSpPr>
            <p:cNvPr id="2158" name="Google Shape;2158;p35"/>
            <p:cNvSpPr/>
            <p:nvPr/>
          </p:nvSpPr>
          <p:spPr>
            <a:xfrm>
              <a:off x="2224650" y="1944850"/>
              <a:ext cx="2030700" cy="1148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2159" name="Google Shape;2159;p35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0" name="Google Shape;2160;p35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61" name="Google Shape;2161;p35"/>
          <p:cNvSpPr txBox="1"/>
          <p:nvPr/>
        </p:nvSpPr>
        <p:spPr>
          <a:xfrm>
            <a:off x="1020576" y="217768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162" name="Google Shape;2162;p35"/>
          <p:cNvSpPr txBox="1"/>
          <p:nvPr/>
        </p:nvSpPr>
        <p:spPr>
          <a:xfrm>
            <a:off x="3230376" y="2967902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163" name="Google Shape;2163;p35"/>
          <p:cNvSpPr txBox="1"/>
          <p:nvPr/>
        </p:nvSpPr>
        <p:spPr>
          <a:xfrm>
            <a:off x="5668776" y="2739302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2164" name="Google Shape;2164;p35"/>
          <p:cNvGrpSpPr/>
          <p:nvPr/>
        </p:nvGrpSpPr>
        <p:grpSpPr>
          <a:xfrm>
            <a:off x="177326" y="1224246"/>
            <a:ext cx="795000" cy="1222766"/>
            <a:chOff x="177326" y="1224246"/>
            <a:chExt cx="795000" cy="1222766"/>
          </a:xfrm>
        </p:grpSpPr>
        <p:sp>
          <p:nvSpPr>
            <p:cNvPr id="2165" name="Google Shape;2165;p35"/>
            <p:cNvSpPr txBox="1"/>
            <p:nvPr/>
          </p:nvSpPr>
          <p:spPr>
            <a:xfrm>
              <a:off x="177326" y="1457655"/>
              <a:ext cx="795000" cy="214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6" name="Google Shape;2166;p35"/>
            <p:cNvGrpSpPr/>
            <p:nvPr/>
          </p:nvGrpSpPr>
          <p:grpSpPr>
            <a:xfrm>
              <a:off x="400827" y="1224246"/>
              <a:ext cx="501708" cy="1222766"/>
              <a:chOff x="361218" y="1335150"/>
              <a:chExt cx="838135" cy="1529987"/>
            </a:xfrm>
          </p:grpSpPr>
          <p:sp>
            <p:nvSpPr>
              <p:cNvPr id="2167" name="Google Shape;2167;p35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2168" name="Google Shape;2168;p35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2169" name="Google Shape;2169;p35"/>
              <p:cNvSpPr txBox="1"/>
              <p:nvPr/>
            </p:nvSpPr>
            <p:spPr>
              <a:xfrm>
                <a:off x="368552" y="1959505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2170" name="Google Shape;2170;p35"/>
              <p:cNvSpPr txBox="1"/>
              <p:nvPr/>
            </p:nvSpPr>
            <p:spPr>
              <a:xfrm>
                <a:off x="383353" y="230104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2171" name="Google Shape;2171;p35"/>
              <p:cNvSpPr txBox="1"/>
              <p:nvPr/>
            </p:nvSpPr>
            <p:spPr>
              <a:xfrm>
                <a:off x="383353" y="2650937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/>
        </p:nvGraphicFramePr>
        <p:xfrm>
          <a:off x="128588" y="21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{90EF7C93-0DE1-45B2-AF7B-91D8EF95DCEA}</a:tableStyleId>
              </a:tblPr>
              <a:tblGrid>
                <a:gridCol w="1238250"/>
                <a:gridCol w="1266825"/>
                <a:gridCol w="6381750"/>
              </a:tblGrid>
              <a:tr h="238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기호</a:t>
                      </a:r>
                      <a:endParaRPr b="1"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용도</a:t>
                      </a:r>
                      <a:endParaRPr b="1"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기능설명</a:t>
                      </a:r>
                      <a:endParaRPr b="1"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FF0000"/>
                          </a:solidFill>
                        </a:rPr>
                        <a:t>빨간글씨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강조 표시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Description 설명 시 강조 표시  </a:t>
                      </a:r>
                      <a:endParaRPr sz="900"/>
                    </a:p>
                  </a:txBody>
                  <a:tcPr marT="0" marB="0" marR="0" marL="1080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0000FF"/>
                          </a:solidFill>
                        </a:rPr>
                        <a:t>파란글씨</a:t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미정 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기능이 정해지지 않아 협의 후 수정 예정 </a:t>
                      </a:r>
                      <a:endParaRPr sz="900"/>
                    </a:p>
                  </a:txBody>
                  <a:tcPr marT="0" marB="0" marR="0" marL="1080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이미지 표시 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 사진과 같은 이미지 표시 </a:t>
                      </a:r>
                      <a:endParaRPr sz="900"/>
                    </a:p>
                  </a:txBody>
                  <a:tcPr marT="0" marB="0" marR="0" marL="1080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아이콘 표시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버튼용 아이콘 표시 </a:t>
                      </a:r>
                      <a:endParaRPr sz="900"/>
                    </a:p>
                  </a:txBody>
                  <a:tcPr marT="0" marB="0" marR="0" marL="1080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강조부분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Description 설명 시 화면에서 강조하는 부분 표시 </a:t>
                      </a:r>
                      <a:endParaRPr sz="900"/>
                    </a:p>
                  </a:txBody>
                  <a:tcPr marT="0" marB="0" marR="0" marL="1080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클릭 시 액션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버튼 클릭 시 노출되는 alert </a:t>
                      </a:r>
                      <a:endParaRPr sz="900"/>
                    </a:p>
                  </a:txBody>
                  <a:tcPr marT="0" marB="0" marR="0" marL="1080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Description 위치 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Description 번호에 맞는 화면 강조 표시  </a:t>
                      </a:r>
                      <a:endParaRPr sz="900"/>
                    </a:p>
                  </a:txBody>
                  <a:tcPr marT="0" marB="0" marR="0" marL="1080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클릭 표시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화면 클릭 행위 표시 </a:t>
                      </a:r>
                      <a:endParaRPr sz="900"/>
                    </a:p>
                  </a:txBody>
                  <a:tcPr marT="0" marB="0" marR="0" marL="1080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1080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1080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1080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1080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1080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1080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1080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1080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67" name="Google Shape;67;p15"/>
          <p:cNvGrpSpPr/>
          <p:nvPr/>
        </p:nvGrpSpPr>
        <p:grpSpPr>
          <a:xfrm>
            <a:off x="653301" y="998869"/>
            <a:ext cx="228672" cy="234814"/>
            <a:chOff x="2224650" y="1944850"/>
            <a:chExt cx="2038075" cy="1156150"/>
          </a:xfrm>
        </p:grpSpPr>
        <p:sp>
          <p:nvSpPr>
            <p:cNvPr id="68" name="Google Shape;68;p15"/>
            <p:cNvSpPr/>
            <p:nvPr/>
          </p:nvSpPr>
          <p:spPr>
            <a:xfrm>
              <a:off x="2224650" y="1944850"/>
              <a:ext cx="2030700" cy="1148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69" name="Google Shape;69;p15"/>
            <p:cNvCxnSpPr/>
            <p:nvPr/>
          </p:nvCxnSpPr>
          <p:spPr>
            <a:xfrm flipH="1" rot="10800000">
              <a:off x="2242425" y="1946400"/>
              <a:ext cx="2020200" cy="113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15"/>
            <p:cNvCxnSpPr/>
            <p:nvPr/>
          </p:nvCxnSpPr>
          <p:spPr>
            <a:xfrm>
              <a:off x="2235025" y="1953800"/>
              <a:ext cx="2027700" cy="1147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" name="Google Shape;71;p15"/>
          <p:cNvSpPr/>
          <p:nvPr/>
        </p:nvSpPr>
        <p:spPr>
          <a:xfrm>
            <a:off x="636093" y="1269916"/>
            <a:ext cx="263100" cy="234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icon</a:t>
            </a:r>
            <a:endParaRPr b="1" sz="700"/>
          </a:p>
        </p:txBody>
      </p:sp>
      <p:sp>
        <p:nvSpPr>
          <p:cNvPr id="72" name="Google Shape;72;p15"/>
          <p:cNvSpPr txBox="1"/>
          <p:nvPr/>
        </p:nvSpPr>
        <p:spPr>
          <a:xfrm>
            <a:off x="461094" y="1548611"/>
            <a:ext cx="619800" cy="19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400850" y="1917408"/>
            <a:ext cx="746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5"/>
          <p:cNvSpPr txBox="1"/>
          <p:nvPr/>
        </p:nvSpPr>
        <p:spPr>
          <a:xfrm>
            <a:off x="642060" y="2107544"/>
            <a:ext cx="187800" cy="142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632327" y="2335554"/>
            <a:ext cx="228300" cy="214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Google Shape;80;p16"/>
          <p:cNvGraphicFramePr/>
          <p:nvPr/>
        </p:nvGraphicFramePr>
        <p:xfrm>
          <a:off x="318488" y="37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{90EF7C93-0DE1-45B2-AF7B-91D8EF95DCEA}</a:tableStyleId>
              </a:tblPr>
              <a:tblGrid>
                <a:gridCol w="1109450"/>
                <a:gridCol w="3644475"/>
              </a:tblGrid>
              <a:tr h="429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명시 정책</a:t>
                      </a:r>
                      <a:endParaRPr b="1"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상세</a:t>
                      </a:r>
                      <a:endParaRPr b="1"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71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첨부파일 확장자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$file_filter="'jpg','JPG','PNG','png','hwp','HWP','XLSX','xlsx','doc','DOC','docx','DOCX','zip','ZIP','xls','XLS','pptx','ppt','txt','pdf','PDF','JPEG','jpeg','mp4','MP4','mp3','MP3','TIF','tif','pdf','PDF','ai','AI','psd','PSD'";</a:t>
                      </a:r>
                      <a:endParaRPr sz="900"/>
                    </a:p>
                  </a:txBody>
                  <a:tcPr marT="0" marB="0" marR="0" marL="1080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첨부파일 용량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100MB</a:t>
                      </a:r>
                      <a:endParaRPr sz="900"/>
                    </a:p>
                  </a:txBody>
                  <a:tcPr marT="0" marB="0" marR="0" marL="1080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담당자 검색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우측 예시 참고 </a:t>
                      </a:r>
                      <a:endParaRPr sz="900"/>
                    </a:p>
                  </a:txBody>
                  <a:tcPr marT="0" marB="0" marR="0" marL="1080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1080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1080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81" name="Google Shape;81;p16"/>
          <p:cNvGrpSpPr/>
          <p:nvPr/>
        </p:nvGrpSpPr>
        <p:grpSpPr>
          <a:xfrm>
            <a:off x="5271963" y="371325"/>
            <a:ext cx="4116900" cy="4006500"/>
            <a:chOff x="5286838" y="557350"/>
            <a:chExt cx="4116900" cy="4006500"/>
          </a:xfrm>
        </p:grpSpPr>
        <p:sp>
          <p:nvSpPr>
            <p:cNvPr id="82" name="Google Shape;82;p16"/>
            <p:cNvSpPr/>
            <p:nvPr/>
          </p:nvSpPr>
          <p:spPr>
            <a:xfrm>
              <a:off x="5286838" y="557350"/>
              <a:ext cx="4116900" cy="4006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CCCCC"/>
                </a:solidFill>
              </a:endParaRPr>
            </a:p>
          </p:txBody>
        </p:sp>
        <p:sp>
          <p:nvSpPr>
            <p:cNvPr id="83" name="Google Shape;83;p16"/>
            <p:cNvSpPr txBox="1"/>
            <p:nvPr/>
          </p:nvSpPr>
          <p:spPr>
            <a:xfrm>
              <a:off x="8484038" y="4275800"/>
              <a:ext cx="737400" cy="2142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FFFFFF"/>
                  </a:solidFill>
                </a:rPr>
                <a:t>담당자 선택 완료</a:t>
              </a:r>
              <a:endParaRPr b="1" sz="700">
                <a:solidFill>
                  <a:srgbClr val="FFFFFF"/>
                </a:solidFill>
              </a:endParaRPr>
            </a:p>
          </p:txBody>
        </p:sp>
        <p:grpSp>
          <p:nvGrpSpPr>
            <p:cNvPr id="84" name="Google Shape;84;p16"/>
            <p:cNvGrpSpPr/>
            <p:nvPr/>
          </p:nvGrpSpPr>
          <p:grpSpPr>
            <a:xfrm>
              <a:off x="5531283" y="921288"/>
              <a:ext cx="3526504" cy="663988"/>
              <a:chOff x="411171" y="1158188"/>
              <a:chExt cx="3526504" cy="663988"/>
            </a:xfrm>
          </p:grpSpPr>
          <p:sp>
            <p:nvSpPr>
              <p:cNvPr id="85" name="Google Shape;85;p16"/>
              <p:cNvSpPr txBox="1"/>
              <p:nvPr/>
            </p:nvSpPr>
            <p:spPr>
              <a:xfrm>
                <a:off x="411171" y="1158188"/>
                <a:ext cx="1003200" cy="30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100"/>
                  <a:t>관리자 검색</a:t>
                </a:r>
                <a:endParaRPr b="1" sz="600"/>
              </a:p>
            </p:txBody>
          </p:sp>
          <p:sp>
            <p:nvSpPr>
              <p:cNvPr id="86" name="Google Shape;86;p16"/>
              <p:cNvSpPr txBox="1"/>
              <p:nvPr/>
            </p:nvSpPr>
            <p:spPr>
              <a:xfrm>
                <a:off x="411175" y="1521275"/>
                <a:ext cx="3526500" cy="300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900">
                    <a:solidFill>
                      <a:srgbClr val="B7B7B7"/>
                    </a:solidFill>
                  </a:rPr>
                  <a:t>  담당자를 검색해주세요</a:t>
                </a:r>
                <a:endParaRPr b="1" sz="900">
                  <a:solidFill>
                    <a:srgbClr val="B7B7B7"/>
                  </a:solidFill>
                </a:endParaRPr>
              </a:p>
            </p:txBody>
          </p:sp>
          <p:pic>
            <p:nvPicPr>
              <p:cNvPr id="87" name="Google Shape;87;p16"/>
              <p:cNvPicPr preferRelativeResize="0"/>
              <p:nvPr/>
            </p:nvPicPr>
            <p:blipFill rotWithShape="1">
              <a:blip r:embed="rId3">
                <a:alphaModFix/>
              </a:blip>
              <a:srcRect b="17080" l="12573" r="8642" t="27750"/>
              <a:stretch/>
            </p:blipFill>
            <p:spPr>
              <a:xfrm>
                <a:off x="3646289" y="1603810"/>
                <a:ext cx="172635" cy="1072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16"/>
            <p:cNvGrpSpPr/>
            <p:nvPr/>
          </p:nvGrpSpPr>
          <p:grpSpPr>
            <a:xfrm>
              <a:off x="5531288" y="3288509"/>
              <a:ext cx="3384000" cy="670666"/>
              <a:chOff x="411175" y="3525409"/>
              <a:chExt cx="3384000" cy="670666"/>
            </a:xfrm>
          </p:grpSpPr>
          <p:sp>
            <p:nvSpPr>
              <p:cNvPr id="89" name="Google Shape;89;p16"/>
              <p:cNvSpPr txBox="1"/>
              <p:nvPr/>
            </p:nvSpPr>
            <p:spPr>
              <a:xfrm>
                <a:off x="412211" y="3529238"/>
                <a:ext cx="1127100" cy="30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선택된 관리자</a:t>
                </a:r>
                <a:endParaRPr b="1" sz="800"/>
              </a:p>
            </p:txBody>
          </p:sp>
          <p:sp>
            <p:nvSpPr>
              <p:cNvPr id="90" name="Google Shape;90;p16"/>
              <p:cNvSpPr txBox="1"/>
              <p:nvPr/>
            </p:nvSpPr>
            <p:spPr>
              <a:xfrm>
                <a:off x="935723" y="3525409"/>
                <a:ext cx="653100" cy="30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rgbClr val="999999"/>
                    </a:solidFill>
                  </a:rPr>
                  <a:t>(자동입력)</a:t>
                </a:r>
                <a:endParaRPr b="1" sz="600">
                  <a:solidFill>
                    <a:srgbClr val="999999"/>
                  </a:solidFill>
                </a:endParaRPr>
              </a:p>
            </p:txBody>
          </p:sp>
          <p:sp>
            <p:nvSpPr>
              <p:cNvPr id="91" name="Google Shape;91;p16"/>
              <p:cNvSpPr txBox="1"/>
              <p:nvPr/>
            </p:nvSpPr>
            <p:spPr>
              <a:xfrm>
                <a:off x="411175" y="3822575"/>
                <a:ext cx="3384000" cy="3735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900"/>
                  <a:t>  </a:t>
                </a:r>
                <a:endParaRPr b="1" sz="900"/>
              </a:p>
            </p:txBody>
          </p:sp>
          <p:sp>
            <p:nvSpPr>
              <p:cNvPr id="92" name="Google Shape;92;p16"/>
              <p:cNvSpPr txBox="1"/>
              <p:nvPr/>
            </p:nvSpPr>
            <p:spPr>
              <a:xfrm>
                <a:off x="448821" y="3873969"/>
                <a:ext cx="786900" cy="264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FA8D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>
                    <a:solidFill>
                      <a:srgbClr val="4A86E8"/>
                    </a:solidFill>
                  </a:rPr>
                  <a:t>   박현승 PM     X</a:t>
                </a:r>
                <a:endParaRPr b="1" sz="700">
                  <a:solidFill>
                    <a:srgbClr val="4A86E8"/>
                  </a:solidFill>
                </a:endParaRPr>
              </a:p>
            </p:txBody>
          </p:sp>
        </p:grpSp>
        <p:grpSp>
          <p:nvGrpSpPr>
            <p:cNvPr id="93" name="Google Shape;93;p16"/>
            <p:cNvGrpSpPr/>
            <p:nvPr/>
          </p:nvGrpSpPr>
          <p:grpSpPr>
            <a:xfrm>
              <a:off x="5512363" y="1845288"/>
              <a:ext cx="1127375" cy="1045242"/>
              <a:chOff x="5512363" y="1845288"/>
              <a:chExt cx="1127375" cy="1045242"/>
            </a:xfrm>
          </p:grpSpPr>
          <p:sp>
            <p:nvSpPr>
              <p:cNvPr id="94" name="Google Shape;94;p16"/>
              <p:cNvSpPr txBox="1"/>
              <p:nvPr/>
            </p:nvSpPr>
            <p:spPr>
              <a:xfrm>
                <a:off x="5512375" y="1845288"/>
                <a:ext cx="1127100" cy="21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  전체 </a:t>
                </a:r>
                <a:endParaRPr b="1" sz="800"/>
              </a:p>
            </p:txBody>
          </p:sp>
          <p:sp>
            <p:nvSpPr>
              <p:cNvPr id="95" name="Google Shape;95;p16"/>
              <p:cNvSpPr txBox="1"/>
              <p:nvPr/>
            </p:nvSpPr>
            <p:spPr>
              <a:xfrm>
                <a:off x="5512638" y="2060288"/>
                <a:ext cx="1127100" cy="21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  컨설팅 사업본부 1팀 </a:t>
                </a:r>
                <a:endParaRPr b="1" sz="800"/>
              </a:p>
            </p:txBody>
          </p:sp>
          <p:sp>
            <p:nvSpPr>
              <p:cNvPr id="96" name="Google Shape;96;p16"/>
              <p:cNvSpPr txBox="1"/>
              <p:nvPr/>
            </p:nvSpPr>
            <p:spPr>
              <a:xfrm>
                <a:off x="5512638" y="2265782"/>
                <a:ext cx="1127100" cy="2142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chemeClr val="dk1"/>
                    </a:solidFill>
                  </a:rPr>
                  <a:t>  컨설팅 사업본부 2팀 </a:t>
                </a:r>
                <a:endParaRPr b="1" sz="800"/>
              </a:p>
            </p:txBody>
          </p:sp>
          <p:sp>
            <p:nvSpPr>
              <p:cNvPr id="97" name="Google Shape;97;p16"/>
              <p:cNvSpPr txBox="1"/>
              <p:nvPr/>
            </p:nvSpPr>
            <p:spPr>
              <a:xfrm>
                <a:off x="5512638" y="2464639"/>
                <a:ext cx="1127100" cy="21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chemeClr val="dk1"/>
                    </a:solidFill>
                  </a:rPr>
                  <a:t>  컨설팅 사업본부 3팀 </a:t>
                </a:r>
                <a:endParaRPr b="1" sz="800"/>
              </a:p>
            </p:txBody>
          </p:sp>
          <p:sp>
            <p:nvSpPr>
              <p:cNvPr id="98" name="Google Shape;98;p16"/>
              <p:cNvSpPr txBox="1"/>
              <p:nvPr/>
            </p:nvSpPr>
            <p:spPr>
              <a:xfrm>
                <a:off x="5512363" y="2676330"/>
                <a:ext cx="1127100" cy="21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chemeClr val="dk1"/>
                    </a:solidFill>
                  </a:rPr>
                  <a:t>  미분류</a:t>
                </a:r>
                <a:endParaRPr b="1" sz="800"/>
              </a:p>
            </p:txBody>
          </p:sp>
        </p:grpSp>
        <p:grpSp>
          <p:nvGrpSpPr>
            <p:cNvPr id="99" name="Google Shape;99;p16"/>
            <p:cNvGrpSpPr/>
            <p:nvPr/>
          </p:nvGrpSpPr>
          <p:grpSpPr>
            <a:xfrm>
              <a:off x="6665946" y="1844125"/>
              <a:ext cx="2392041" cy="836278"/>
              <a:chOff x="6665946" y="1844125"/>
              <a:chExt cx="2392041" cy="836278"/>
            </a:xfrm>
          </p:grpSpPr>
          <p:grpSp>
            <p:nvGrpSpPr>
              <p:cNvPr id="100" name="Google Shape;100;p16"/>
              <p:cNvGrpSpPr/>
              <p:nvPr/>
            </p:nvGrpSpPr>
            <p:grpSpPr>
              <a:xfrm>
                <a:off x="6746589" y="2037178"/>
                <a:ext cx="2311200" cy="214200"/>
                <a:chOff x="6746589" y="2037178"/>
                <a:chExt cx="2311200" cy="214200"/>
              </a:xfrm>
            </p:grpSpPr>
            <p:sp>
              <p:nvSpPr>
                <p:cNvPr id="101" name="Google Shape;101;p16"/>
                <p:cNvSpPr txBox="1"/>
                <p:nvPr/>
              </p:nvSpPr>
              <p:spPr>
                <a:xfrm>
                  <a:off x="6746589" y="2037178"/>
                  <a:ext cx="2311200" cy="214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800"/>
                    <a:t>  </a:t>
                  </a:r>
                  <a:endParaRPr b="1" sz="800"/>
                </a:p>
              </p:txBody>
            </p:sp>
            <p:sp>
              <p:nvSpPr>
                <p:cNvPr id="102" name="Google Shape;102;p16"/>
                <p:cNvSpPr txBox="1"/>
                <p:nvPr/>
              </p:nvSpPr>
              <p:spPr>
                <a:xfrm>
                  <a:off x="6807564" y="2079387"/>
                  <a:ext cx="131100" cy="1368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900"/>
                </a:p>
              </p:txBody>
            </p:sp>
            <p:sp>
              <p:nvSpPr>
                <p:cNvPr id="103" name="Google Shape;103;p16"/>
                <p:cNvSpPr txBox="1"/>
                <p:nvPr/>
              </p:nvSpPr>
              <p:spPr>
                <a:xfrm>
                  <a:off x="7590388" y="2072725"/>
                  <a:ext cx="496200" cy="1629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800"/>
                    <a:t>김현승 PM</a:t>
                  </a:r>
                  <a:endParaRPr b="1" sz="800"/>
                </a:p>
              </p:txBody>
            </p:sp>
            <p:sp>
              <p:nvSpPr>
                <p:cNvPr id="104" name="Google Shape;104;p16"/>
                <p:cNvSpPr txBox="1"/>
                <p:nvPr/>
              </p:nvSpPr>
              <p:spPr>
                <a:xfrm>
                  <a:off x="8385402" y="2082553"/>
                  <a:ext cx="620700" cy="142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700"/>
                    <a:t>010-5555-4444</a:t>
                  </a:r>
                  <a:endParaRPr b="1" sz="700"/>
                </a:p>
              </p:txBody>
            </p:sp>
          </p:grpSp>
          <p:grpSp>
            <p:nvGrpSpPr>
              <p:cNvPr id="105" name="Google Shape;105;p16"/>
              <p:cNvGrpSpPr/>
              <p:nvPr/>
            </p:nvGrpSpPr>
            <p:grpSpPr>
              <a:xfrm>
                <a:off x="6746788" y="2466203"/>
                <a:ext cx="2311200" cy="214200"/>
                <a:chOff x="6746788" y="2466203"/>
                <a:chExt cx="2311200" cy="214200"/>
              </a:xfrm>
            </p:grpSpPr>
            <p:sp>
              <p:nvSpPr>
                <p:cNvPr id="106" name="Google Shape;106;p16"/>
                <p:cNvSpPr txBox="1"/>
                <p:nvPr/>
              </p:nvSpPr>
              <p:spPr>
                <a:xfrm>
                  <a:off x="6746788" y="2466203"/>
                  <a:ext cx="2311200" cy="214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800"/>
                    <a:t>  </a:t>
                  </a:r>
                  <a:endParaRPr b="1" sz="800"/>
                </a:p>
              </p:txBody>
            </p:sp>
            <p:sp>
              <p:nvSpPr>
                <p:cNvPr id="107" name="Google Shape;107;p16"/>
                <p:cNvSpPr txBox="1"/>
                <p:nvPr/>
              </p:nvSpPr>
              <p:spPr>
                <a:xfrm>
                  <a:off x="7590388" y="2496750"/>
                  <a:ext cx="562800" cy="1629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800"/>
                    <a:t>오현승 PM</a:t>
                  </a:r>
                  <a:endParaRPr b="1" sz="800"/>
                </a:p>
              </p:txBody>
            </p:sp>
            <p:sp>
              <p:nvSpPr>
                <p:cNvPr id="108" name="Google Shape;108;p16"/>
                <p:cNvSpPr txBox="1"/>
                <p:nvPr/>
              </p:nvSpPr>
              <p:spPr>
                <a:xfrm>
                  <a:off x="6807584" y="2509807"/>
                  <a:ext cx="131100" cy="1368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900"/>
                </a:p>
              </p:txBody>
            </p:sp>
            <p:sp>
              <p:nvSpPr>
                <p:cNvPr id="109" name="Google Shape;109;p16"/>
                <p:cNvSpPr txBox="1"/>
                <p:nvPr/>
              </p:nvSpPr>
              <p:spPr>
                <a:xfrm>
                  <a:off x="8385402" y="2510010"/>
                  <a:ext cx="620700" cy="142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700"/>
                    <a:t>010-5555-4444</a:t>
                  </a:r>
                  <a:endParaRPr b="1" sz="700"/>
                </a:p>
              </p:txBody>
            </p:sp>
          </p:grpSp>
          <p:grpSp>
            <p:nvGrpSpPr>
              <p:cNvPr id="110" name="Google Shape;110;p16"/>
              <p:cNvGrpSpPr/>
              <p:nvPr/>
            </p:nvGrpSpPr>
            <p:grpSpPr>
              <a:xfrm>
                <a:off x="6746788" y="1844125"/>
                <a:ext cx="2311200" cy="214200"/>
                <a:chOff x="6746788" y="1844125"/>
                <a:chExt cx="2311200" cy="214200"/>
              </a:xfrm>
            </p:grpSpPr>
            <p:sp>
              <p:nvSpPr>
                <p:cNvPr id="111" name="Google Shape;111;p16"/>
                <p:cNvSpPr txBox="1"/>
                <p:nvPr/>
              </p:nvSpPr>
              <p:spPr>
                <a:xfrm>
                  <a:off x="6746788" y="1844125"/>
                  <a:ext cx="2311200" cy="214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800"/>
                    <a:t>  </a:t>
                  </a:r>
                  <a:endParaRPr b="1" sz="800"/>
                </a:p>
              </p:txBody>
            </p:sp>
            <p:sp>
              <p:nvSpPr>
                <p:cNvPr id="112" name="Google Shape;112;p16"/>
                <p:cNvSpPr txBox="1"/>
                <p:nvPr/>
              </p:nvSpPr>
              <p:spPr>
                <a:xfrm>
                  <a:off x="6783238" y="1877309"/>
                  <a:ext cx="389100" cy="152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800"/>
                    <a:t> 선택</a:t>
                  </a:r>
                  <a:endParaRPr b="1" sz="800"/>
                </a:p>
              </p:txBody>
            </p:sp>
            <p:sp>
              <p:nvSpPr>
                <p:cNvPr id="113" name="Google Shape;113;p16"/>
                <p:cNvSpPr txBox="1"/>
                <p:nvPr/>
              </p:nvSpPr>
              <p:spPr>
                <a:xfrm>
                  <a:off x="7590388" y="1870672"/>
                  <a:ext cx="456000" cy="162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800"/>
                    <a:t>관리자명</a:t>
                  </a:r>
                  <a:endParaRPr b="1" sz="800"/>
                </a:p>
              </p:txBody>
            </p:sp>
            <p:sp>
              <p:nvSpPr>
                <p:cNvPr id="114" name="Google Shape;114;p16"/>
                <p:cNvSpPr txBox="1"/>
                <p:nvPr/>
              </p:nvSpPr>
              <p:spPr>
                <a:xfrm>
                  <a:off x="8510188" y="1880504"/>
                  <a:ext cx="389100" cy="14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800"/>
                    <a:t>연락처</a:t>
                  </a:r>
                  <a:endParaRPr b="1" sz="800"/>
                </a:p>
              </p:txBody>
            </p:sp>
          </p:grpSp>
          <p:grpSp>
            <p:nvGrpSpPr>
              <p:cNvPr id="115" name="Google Shape;115;p16"/>
              <p:cNvGrpSpPr/>
              <p:nvPr/>
            </p:nvGrpSpPr>
            <p:grpSpPr>
              <a:xfrm>
                <a:off x="6665946" y="2134914"/>
                <a:ext cx="2391842" cy="398100"/>
                <a:chOff x="6665946" y="2134914"/>
                <a:chExt cx="2391842" cy="398100"/>
              </a:xfrm>
            </p:grpSpPr>
            <p:grpSp>
              <p:nvGrpSpPr>
                <p:cNvPr id="116" name="Google Shape;116;p16"/>
                <p:cNvGrpSpPr/>
                <p:nvPr/>
              </p:nvGrpSpPr>
              <p:grpSpPr>
                <a:xfrm>
                  <a:off x="6746589" y="2249309"/>
                  <a:ext cx="2311200" cy="214200"/>
                  <a:chOff x="6746589" y="2249309"/>
                  <a:chExt cx="2311200" cy="214200"/>
                </a:xfrm>
              </p:grpSpPr>
              <p:sp>
                <p:nvSpPr>
                  <p:cNvPr id="117" name="Google Shape;117;p16"/>
                  <p:cNvSpPr txBox="1"/>
                  <p:nvPr/>
                </p:nvSpPr>
                <p:spPr>
                  <a:xfrm>
                    <a:off x="6746589" y="2249309"/>
                    <a:ext cx="2311200" cy="214200"/>
                  </a:xfrm>
                  <a:prstGeom prst="rect">
                    <a:avLst/>
                  </a:prstGeom>
                  <a:solidFill>
                    <a:srgbClr val="C9DAF8"/>
                  </a:solidFill>
                  <a:ln cap="flat" cmpd="sng" w="9525">
                    <a:solidFill>
                      <a:srgbClr val="66666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" sz="800"/>
                      <a:t>  </a:t>
                    </a:r>
                    <a:endParaRPr b="1" sz="800"/>
                  </a:p>
                </p:txBody>
              </p:sp>
              <p:sp>
                <p:nvSpPr>
                  <p:cNvPr id="118" name="Google Shape;118;p16"/>
                  <p:cNvSpPr txBox="1"/>
                  <p:nvPr/>
                </p:nvSpPr>
                <p:spPr>
                  <a:xfrm>
                    <a:off x="6807585" y="2290380"/>
                    <a:ext cx="131100" cy="136800"/>
                  </a:xfrm>
                  <a:prstGeom prst="rect">
                    <a:avLst/>
                  </a:prstGeom>
                  <a:solidFill>
                    <a:srgbClr val="4A86E8"/>
                  </a:solidFill>
                  <a:ln cap="flat" cmpd="sng" w="9525">
                    <a:solidFill>
                      <a:srgbClr val="66666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900"/>
                  </a:p>
                </p:txBody>
              </p:sp>
              <p:sp>
                <p:nvSpPr>
                  <p:cNvPr id="119" name="Google Shape;119;p16"/>
                  <p:cNvSpPr txBox="1"/>
                  <p:nvPr/>
                </p:nvSpPr>
                <p:spPr>
                  <a:xfrm>
                    <a:off x="7590388" y="2281425"/>
                    <a:ext cx="533400" cy="162900"/>
                  </a:xfrm>
                  <a:prstGeom prst="rect">
                    <a:avLst/>
                  </a:prstGeom>
                  <a:solidFill>
                    <a:srgbClr val="C9DAF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" sz="800"/>
                      <a:t>박현승 PM</a:t>
                    </a:r>
                    <a:endParaRPr b="1" sz="800"/>
                  </a:p>
                </p:txBody>
              </p:sp>
              <p:sp>
                <p:nvSpPr>
                  <p:cNvPr id="120" name="Google Shape;120;p16"/>
                  <p:cNvSpPr txBox="1"/>
                  <p:nvPr/>
                </p:nvSpPr>
                <p:spPr>
                  <a:xfrm>
                    <a:off x="8385402" y="2291243"/>
                    <a:ext cx="620700" cy="142800"/>
                  </a:xfrm>
                  <a:prstGeom prst="rect">
                    <a:avLst/>
                  </a:prstGeom>
                  <a:solidFill>
                    <a:srgbClr val="C9DAF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" sz="700"/>
                      <a:t>010-5555-4444</a:t>
                    </a:r>
                    <a:endParaRPr b="1" sz="700"/>
                  </a:p>
                </p:txBody>
              </p:sp>
            </p:grpSp>
            <p:sp>
              <p:nvSpPr>
                <p:cNvPr id="121" name="Google Shape;121;p16"/>
                <p:cNvSpPr txBox="1"/>
                <p:nvPr/>
              </p:nvSpPr>
              <p:spPr>
                <a:xfrm rot="-2909173">
                  <a:off x="6721517" y="2195295"/>
                  <a:ext cx="286059" cy="2773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800">
                      <a:solidFill>
                        <a:srgbClr val="FFFFFF"/>
                      </a:solidFill>
                    </a:rPr>
                    <a:t>ㄴ</a:t>
                  </a:r>
                  <a:endParaRPr b="1" sz="30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3116750" y="2368200"/>
            <a:ext cx="28488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/>
              <a:t>메인 페이지</a:t>
            </a:r>
            <a:endParaRPr b="1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3" name="Google Shape;133;p18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{90EF7C93-0DE1-45B2-AF7B-91D8EF95DCEA}</a:tableStyleId>
              </a:tblPr>
              <a:tblGrid>
                <a:gridCol w="382850"/>
                <a:gridCol w="1994150"/>
              </a:tblGrid>
              <a:tr h="348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메인 페이지 - 네비, 상단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1557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사용자 표시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사용자의 이름, 직책 노출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2. 문구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3. 고객사 등록 버튼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 시 고객사 등록 페이지로 이동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4. 공지사항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전체 공지와 팀 공지 구분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0000FF"/>
                          </a:solidFill>
                        </a:rPr>
                        <a:t>- N표시 2차범위 </a:t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 시 공지사항 상세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5. 전체공지 링크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클릭시 (</a:t>
                      </a:r>
                      <a:r>
                        <a:rPr lang="ko" sz="800" u="sng">
                          <a:solidFill>
                            <a:schemeClr val="hlink"/>
                          </a:solidFill>
                          <a:hlinkClick r:id="rId4"/>
                        </a:rPr>
                        <a:t>내조직-공지사항 페이지</a:t>
                      </a:r>
                      <a:r>
                        <a:rPr lang="ko" sz="800"/>
                        <a:t>)로 이동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6. 좌측 네비게이션 링크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현재 위치 페이지 강조 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블랙, 다이아만</a:t>
                      </a:r>
                      <a:r>
                        <a:rPr lang="ko" sz="800"/>
                        <a:t> 관리자 메뉴노출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355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42900">
                <a:tc gridSpan="2" vMerge="1"/>
                <a:tc hMerge="1" vMerge="1"/>
              </a:tr>
            </a:tbl>
          </a:graphicData>
        </a:graphic>
      </p:graphicFrame>
      <p:sp>
        <p:nvSpPr>
          <p:cNvPr id="134" name="Google Shape;134;p18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메인 </a:t>
            </a:r>
            <a:endParaRPr b="1" sz="1000"/>
          </a:p>
        </p:txBody>
      </p:sp>
      <p:sp>
        <p:nvSpPr>
          <p:cNvPr id="135" name="Google Shape;135;p18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36" name="Google Shape;136;p18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메인 페이지</a:t>
            </a:r>
            <a:endParaRPr b="1" sz="1000"/>
          </a:p>
        </p:txBody>
      </p:sp>
      <p:sp>
        <p:nvSpPr>
          <p:cNvPr id="137" name="Google Shape;137;p18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1</a:t>
            </a:r>
            <a:endParaRPr b="1" sz="1000"/>
          </a:p>
        </p:txBody>
      </p:sp>
      <p:sp>
        <p:nvSpPr>
          <p:cNvPr id="138" name="Google Shape;138;p18"/>
          <p:cNvSpPr txBox="1"/>
          <p:nvPr/>
        </p:nvSpPr>
        <p:spPr>
          <a:xfrm>
            <a:off x="1312650" y="1112272"/>
            <a:ext cx="15900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배병문PM님 안녕하세요</a:t>
            </a:r>
            <a:endParaRPr b="1" sz="600"/>
          </a:p>
        </p:txBody>
      </p:sp>
      <p:sp>
        <p:nvSpPr>
          <p:cNvPr id="139" name="Google Shape;139;p18"/>
          <p:cNvSpPr txBox="1"/>
          <p:nvPr/>
        </p:nvSpPr>
        <p:spPr>
          <a:xfrm>
            <a:off x="3393288" y="1195188"/>
            <a:ext cx="641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공지사항</a:t>
            </a:r>
            <a:endParaRPr b="1" sz="400"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1067865" y="2290235"/>
            <a:ext cx="968171" cy="963710"/>
            <a:chOff x="1443102" y="2030372"/>
            <a:chExt cx="1044300" cy="1015500"/>
          </a:xfrm>
        </p:grpSpPr>
        <p:sp>
          <p:nvSpPr>
            <p:cNvPr id="141" name="Google Shape;141;p18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KONEX</a:t>
              </a:r>
              <a:endParaRPr b="1" sz="300"/>
            </a:p>
          </p:txBody>
        </p:sp>
        <p:sp>
          <p:nvSpPr>
            <p:cNvPr id="143" name="Google Shape;143;p18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수진기업</a:t>
              </a:r>
              <a:endParaRPr b="1" sz="100"/>
            </a:p>
          </p:txBody>
        </p:sp>
        <p:sp>
          <p:nvSpPr>
            <p:cNvPr id="144" name="Google Shape;144;p18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패스트트랙</a:t>
              </a:r>
              <a:endParaRPr sz="200"/>
            </a:p>
          </p:txBody>
        </p:sp>
        <p:cxnSp>
          <p:nvCxnSpPr>
            <p:cNvPr id="145" name="Google Shape;145;p18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" name="Google Shape;146;p18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착수일</a:t>
              </a:r>
              <a:endParaRPr b="1" sz="100"/>
            </a:p>
          </p:txBody>
        </p:sp>
        <p:sp>
          <p:nvSpPr>
            <p:cNvPr id="147" name="Google Shape;147;p18"/>
            <p:cNvSpPr txBox="1"/>
            <p:nvPr/>
          </p:nvSpPr>
          <p:spPr>
            <a:xfrm>
              <a:off x="1836940" y="2527844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긴회사이름</a:t>
              </a:r>
              <a:endParaRPr sz="100"/>
            </a:p>
          </p:txBody>
        </p:sp>
        <p:sp>
          <p:nvSpPr>
            <p:cNvPr id="148" name="Google Shape;148;p18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2020-11-05</a:t>
              </a:r>
              <a:endParaRPr sz="100"/>
            </a:p>
          </p:txBody>
        </p:sp>
        <p:grpSp>
          <p:nvGrpSpPr>
            <p:cNvPr id="149" name="Google Shape;149;p18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150" name="Google Shape;150;p18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51" name="Google Shape;151;p18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" name="Google Shape;152;p18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3" name="Google Shape;153;p18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154" name="Google Shape;154;p18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55" name="Google Shape;155;p18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" name="Google Shape;156;p18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7" name="Google Shape;157;p18"/>
          <p:cNvGrpSpPr/>
          <p:nvPr/>
        </p:nvGrpSpPr>
        <p:grpSpPr>
          <a:xfrm>
            <a:off x="1076522" y="3746872"/>
            <a:ext cx="970117" cy="963710"/>
            <a:chOff x="1437250" y="2074037"/>
            <a:chExt cx="1046400" cy="1015500"/>
          </a:xfrm>
        </p:grpSpPr>
        <p:sp>
          <p:nvSpPr>
            <p:cNvPr id="158" name="Google Shape;158;p18"/>
            <p:cNvSpPr/>
            <p:nvPr/>
          </p:nvSpPr>
          <p:spPr>
            <a:xfrm>
              <a:off x="1437250" y="2074037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삼성전자</a:t>
              </a:r>
              <a:endParaRPr b="1" sz="300"/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진행 중</a:t>
              </a:r>
              <a:endParaRPr b="1" sz="100"/>
            </a:p>
          </p:txBody>
        </p:sp>
        <p:sp>
          <p:nvSpPr>
            <p:cNvPr id="161" name="Google Shape;161;p18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패션</a:t>
              </a:r>
              <a:endParaRPr sz="200"/>
            </a:p>
          </p:txBody>
        </p:sp>
        <p:cxnSp>
          <p:nvCxnSpPr>
            <p:cNvPr id="162" name="Google Shape;162;p18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3" name="Google Shape;163;p18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완료</a:t>
              </a:r>
              <a:endParaRPr b="1" sz="100"/>
            </a:p>
          </p:txBody>
        </p:sp>
        <p:sp>
          <p:nvSpPr>
            <p:cNvPr id="164" name="Google Shape;164;p18"/>
            <p:cNvSpPr txBox="1"/>
            <p:nvPr/>
          </p:nvSpPr>
          <p:spPr>
            <a:xfrm>
              <a:off x="1836941" y="2527833"/>
              <a:ext cx="5649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21,321,324,321개</a:t>
              </a:r>
              <a:endParaRPr sz="100"/>
            </a:p>
          </p:txBody>
        </p:sp>
        <p:sp>
          <p:nvSpPr>
            <p:cNvPr id="165" name="Google Shape;165;p18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313개</a:t>
              </a:r>
              <a:endParaRPr sz="100"/>
            </a:p>
          </p:txBody>
        </p:sp>
        <p:grpSp>
          <p:nvGrpSpPr>
            <p:cNvPr id="166" name="Google Shape;166;p18"/>
            <p:cNvGrpSpPr/>
            <p:nvPr/>
          </p:nvGrpSpPr>
          <p:grpSpPr>
            <a:xfrm>
              <a:off x="1501841" y="2871198"/>
              <a:ext cx="214405" cy="162902"/>
              <a:chOff x="2224650" y="2051701"/>
              <a:chExt cx="2038075" cy="1156150"/>
            </a:xfrm>
          </p:grpSpPr>
          <p:sp>
            <p:nvSpPr>
              <p:cNvPr id="167" name="Google Shape;167;p18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68" name="Google Shape;168;p18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" name="Google Shape;169;p18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0" name="Google Shape;170;p18"/>
            <p:cNvGrpSpPr/>
            <p:nvPr/>
          </p:nvGrpSpPr>
          <p:grpSpPr>
            <a:xfrm>
              <a:off x="1654241" y="2871198"/>
              <a:ext cx="214405" cy="167920"/>
              <a:chOff x="2224650" y="2051701"/>
              <a:chExt cx="2038075" cy="1191767"/>
            </a:xfrm>
          </p:grpSpPr>
          <p:sp>
            <p:nvSpPr>
              <p:cNvPr id="171" name="Google Shape;171;p18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72" name="Google Shape;172;p18"/>
              <p:cNvCxnSpPr/>
              <p:nvPr/>
            </p:nvCxnSpPr>
            <p:spPr>
              <a:xfrm flipH="1" rot="10800000">
                <a:off x="2242425" y="2088868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" name="Google Shape;173;p18"/>
              <p:cNvCxnSpPr/>
              <p:nvPr/>
            </p:nvCxnSpPr>
            <p:spPr>
              <a:xfrm>
                <a:off x="2235025" y="2096268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4" name="Google Shape;174;p18"/>
            <p:cNvGrpSpPr/>
            <p:nvPr/>
          </p:nvGrpSpPr>
          <p:grpSpPr>
            <a:xfrm>
              <a:off x="1806641" y="2871198"/>
              <a:ext cx="214405" cy="162902"/>
              <a:chOff x="2224650" y="2051701"/>
              <a:chExt cx="2038075" cy="1156150"/>
            </a:xfrm>
          </p:grpSpPr>
          <p:sp>
            <p:nvSpPr>
              <p:cNvPr id="175" name="Google Shape;175;p18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76" name="Google Shape;176;p18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18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8" name="Google Shape;178;p18"/>
          <p:cNvGrpSpPr/>
          <p:nvPr/>
        </p:nvGrpSpPr>
        <p:grpSpPr>
          <a:xfrm>
            <a:off x="2129933" y="2290247"/>
            <a:ext cx="968171" cy="963710"/>
            <a:chOff x="1443102" y="2030372"/>
            <a:chExt cx="1044300" cy="1015500"/>
          </a:xfrm>
        </p:grpSpPr>
        <p:sp>
          <p:nvSpPr>
            <p:cNvPr id="179" name="Google Shape;179;p18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KONEX</a:t>
              </a:r>
              <a:endParaRPr b="1" sz="300"/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수진기업</a:t>
              </a:r>
              <a:endParaRPr b="1" sz="100"/>
            </a:p>
          </p:txBody>
        </p:sp>
        <p:sp>
          <p:nvSpPr>
            <p:cNvPr id="182" name="Google Shape;182;p18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재무컨설팅</a:t>
              </a:r>
              <a:endParaRPr sz="200"/>
            </a:p>
          </p:txBody>
        </p:sp>
        <p:cxnSp>
          <p:nvCxnSpPr>
            <p:cNvPr id="183" name="Google Shape;183;p18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4" name="Google Shape;184;p18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착수일</a:t>
              </a:r>
              <a:endParaRPr b="1" sz="100"/>
            </a:p>
          </p:txBody>
        </p:sp>
        <p:sp>
          <p:nvSpPr>
            <p:cNvPr id="185" name="Google Shape;185;p18"/>
            <p:cNvSpPr txBox="1"/>
            <p:nvPr/>
          </p:nvSpPr>
          <p:spPr>
            <a:xfrm>
              <a:off x="1836926" y="2527846"/>
              <a:ext cx="4671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(주)뉴본홀딩스</a:t>
              </a:r>
              <a:endParaRPr sz="100"/>
            </a:p>
          </p:txBody>
        </p:sp>
        <p:sp>
          <p:nvSpPr>
            <p:cNvPr id="186" name="Google Shape;186;p18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2020-11-05</a:t>
              </a:r>
              <a:endParaRPr sz="100"/>
            </a:p>
          </p:txBody>
        </p:sp>
        <p:grpSp>
          <p:nvGrpSpPr>
            <p:cNvPr id="187" name="Google Shape;187;p18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188" name="Google Shape;188;p18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89" name="Google Shape;189;p18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18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1" name="Google Shape;191;p18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192" name="Google Shape;192;p18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93" name="Google Shape;193;p18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" name="Google Shape;194;p18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5" name="Google Shape;195;p18"/>
            <p:cNvGrpSpPr/>
            <p:nvPr/>
          </p:nvGrpSpPr>
          <p:grpSpPr>
            <a:xfrm>
              <a:off x="1806641" y="2856143"/>
              <a:ext cx="214405" cy="162902"/>
              <a:chOff x="2224650" y="1944850"/>
              <a:chExt cx="2038075" cy="1156150"/>
            </a:xfrm>
          </p:grpSpPr>
          <p:sp>
            <p:nvSpPr>
              <p:cNvPr id="196" name="Google Shape;196;p18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197" name="Google Shape;197;p18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" name="Google Shape;198;p18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99" name="Google Shape;199;p18"/>
          <p:cNvGrpSpPr/>
          <p:nvPr/>
        </p:nvGrpSpPr>
        <p:grpSpPr>
          <a:xfrm>
            <a:off x="3192913" y="2290235"/>
            <a:ext cx="968171" cy="963710"/>
            <a:chOff x="1443102" y="2030372"/>
            <a:chExt cx="1044300" cy="1015500"/>
          </a:xfrm>
        </p:grpSpPr>
        <p:sp>
          <p:nvSpPr>
            <p:cNvPr id="200" name="Google Shape;200;p18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KONEX</a:t>
              </a:r>
              <a:endParaRPr b="1" sz="300"/>
            </a:p>
          </p:txBody>
        </p:sp>
        <p:sp>
          <p:nvSpPr>
            <p:cNvPr id="202" name="Google Shape;202;p18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수진기업</a:t>
              </a:r>
              <a:endParaRPr b="1" sz="100"/>
            </a:p>
          </p:txBody>
        </p:sp>
        <p:sp>
          <p:nvSpPr>
            <p:cNvPr id="203" name="Google Shape;203;p18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기업인증</a:t>
              </a:r>
              <a:endParaRPr sz="200"/>
            </a:p>
          </p:txBody>
        </p:sp>
        <p:cxnSp>
          <p:nvCxnSpPr>
            <p:cNvPr id="204" name="Google Shape;204;p18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5" name="Google Shape;205;p18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착수일</a:t>
              </a:r>
              <a:endParaRPr b="1" sz="100"/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1836950" y="2527833"/>
              <a:ext cx="4566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도토리하우스</a:t>
              </a:r>
              <a:endParaRPr sz="100"/>
            </a:p>
          </p:txBody>
        </p:sp>
        <p:sp>
          <p:nvSpPr>
            <p:cNvPr id="207" name="Google Shape;207;p18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2020-11-05</a:t>
              </a:r>
              <a:endParaRPr sz="100"/>
            </a:p>
          </p:txBody>
        </p:sp>
        <p:grpSp>
          <p:nvGrpSpPr>
            <p:cNvPr id="208" name="Google Shape;208;p18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209" name="Google Shape;209;p18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10" name="Google Shape;210;p18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18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12" name="Google Shape;212;p18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213" name="Google Shape;213;p18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14" name="Google Shape;214;p18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5" name="Google Shape;215;p18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16" name="Google Shape;216;p18"/>
            <p:cNvGrpSpPr/>
            <p:nvPr/>
          </p:nvGrpSpPr>
          <p:grpSpPr>
            <a:xfrm>
              <a:off x="1806641" y="2856143"/>
              <a:ext cx="214405" cy="162902"/>
              <a:chOff x="2224650" y="1944850"/>
              <a:chExt cx="2038075" cy="1156150"/>
            </a:xfrm>
          </p:grpSpPr>
          <p:sp>
            <p:nvSpPr>
              <p:cNvPr id="217" name="Google Shape;217;p18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18" name="Google Shape;218;p18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9" name="Google Shape;219;p18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0" name="Google Shape;220;p18"/>
          <p:cNvGrpSpPr/>
          <p:nvPr/>
        </p:nvGrpSpPr>
        <p:grpSpPr>
          <a:xfrm>
            <a:off x="4259895" y="2290235"/>
            <a:ext cx="968171" cy="963710"/>
            <a:chOff x="1443102" y="2030372"/>
            <a:chExt cx="1044300" cy="1015500"/>
          </a:xfrm>
        </p:grpSpPr>
        <p:sp>
          <p:nvSpPr>
            <p:cNvPr id="221" name="Google Shape;221;p18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8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KONEX</a:t>
              </a:r>
              <a:endParaRPr b="1" sz="300"/>
            </a:p>
          </p:txBody>
        </p:sp>
        <p:sp>
          <p:nvSpPr>
            <p:cNvPr id="223" name="Google Shape;223;p18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수진기업</a:t>
              </a:r>
              <a:endParaRPr b="1" sz="100"/>
            </a:p>
          </p:txBody>
        </p:sp>
        <p:sp>
          <p:nvSpPr>
            <p:cNvPr id="224" name="Google Shape;224;p18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패스트트랙</a:t>
              </a:r>
              <a:endParaRPr sz="200"/>
            </a:p>
          </p:txBody>
        </p:sp>
        <p:cxnSp>
          <p:nvCxnSpPr>
            <p:cNvPr id="225" name="Google Shape;225;p18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6" name="Google Shape;226;p18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착수일</a:t>
              </a:r>
              <a:endParaRPr b="1" sz="100"/>
            </a:p>
          </p:txBody>
        </p:sp>
        <p:sp>
          <p:nvSpPr>
            <p:cNvPr id="227" name="Google Shape;227;p18"/>
            <p:cNvSpPr txBox="1"/>
            <p:nvPr/>
          </p:nvSpPr>
          <p:spPr>
            <a:xfrm>
              <a:off x="1836940" y="2527844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긴회사이름</a:t>
              </a:r>
              <a:endParaRPr sz="100"/>
            </a:p>
          </p:txBody>
        </p:sp>
        <p:sp>
          <p:nvSpPr>
            <p:cNvPr id="228" name="Google Shape;228;p18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2020-11-05</a:t>
              </a:r>
              <a:endParaRPr sz="100"/>
            </a:p>
          </p:txBody>
        </p:sp>
        <p:grpSp>
          <p:nvGrpSpPr>
            <p:cNvPr id="229" name="Google Shape;229;p18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230" name="Google Shape;230;p18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31" name="Google Shape;231;p18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18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33" name="Google Shape;233;p18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234" name="Google Shape;234;p18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35" name="Google Shape;235;p18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18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37" name="Google Shape;237;p18"/>
            <p:cNvGrpSpPr/>
            <p:nvPr/>
          </p:nvGrpSpPr>
          <p:grpSpPr>
            <a:xfrm>
              <a:off x="1806641" y="2856143"/>
              <a:ext cx="214405" cy="162902"/>
              <a:chOff x="2224650" y="1944850"/>
              <a:chExt cx="2038075" cy="1156150"/>
            </a:xfrm>
          </p:grpSpPr>
          <p:sp>
            <p:nvSpPr>
              <p:cNvPr id="238" name="Google Shape;238;p18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39" name="Google Shape;239;p18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0" name="Google Shape;240;p18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1" name="Google Shape;241;p18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18"/>
          <p:cNvGrpSpPr/>
          <p:nvPr/>
        </p:nvGrpSpPr>
        <p:grpSpPr>
          <a:xfrm>
            <a:off x="5326908" y="2290235"/>
            <a:ext cx="968171" cy="963710"/>
            <a:chOff x="1443102" y="2030372"/>
            <a:chExt cx="1044300" cy="1015500"/>
          </a:xfrm>
        </p:grpSpPr>
        <p:sp>
          <p:nvSpPr>
            <p:cNvPr id="243" name="Google Shape;243;p18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8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KONEX</a:t>
              </a:r>
              <a:endParaRPr b="1" sz="300"/>
            </a:p>
          </p:txBody>
        </p:sp>
        <p:sp>
          <p:nvSpPr>
            <p:cNvPr id="245" name="Google Shape;245;p18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수진기업</a:t>
              </a:r>
              <a:endParaRPr b="1" sz="100"/>
            </a:p>
          </p:txBody>
        </p:sp>
        <p:sp>
          <p:nvSpPr>
            <p:cNvPr id="246" name="Google Shape;246;p18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패스트트랙</a:t>
              </a:r>
              <a:endParaRPr sz="200"/>
            </a:p>
          </p:txBody>
        </p:sp>
        <p:cxnSp>
          <p:nvCxnSpPr>
            <p:cNvPr id="247" name="Google Shape;247;p18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8" name="Google Shape;248;p18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착수일</a:t>
              </a:r>
              <a:endParaRPr b="1" sz="100"/>
            </a:p>
          </p:txBody>
        </p:sp>
        <p:sp>
          <p:nvSpPr>
            <p:cNvPr id="249" name="Google Shape;249;p18"/>
            <p:cNvSpPr txBox="1"/>
            <p:nvPr/>
          </p:nvSpPr>
          <p:spPr>
            <a:xfrm>
              <a:off x="1836940" y="2527844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긴회사이름</a:t>
              </a:r>
              <a:endParaRPr sz="100"/>
            </a:p>
          </p:txBody>
        </p:sp>
        <p:sp>
          <p:nvSpPr>
            <p:cNvPr id="250" name="Google Shape;250;p18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2020-11-05</a:t>
              </a:r>
              <a:endParaRPr sz="100"/>
            </a:p>
          </p:txBody>
        </p:sp>
        <p:grpSp>
          <p:nvGrpSpPr>
            <p:cNvPr id="251" name="Google Shape;251;p18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252" name="Google Shape;252;p18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53" name="Google Shape;253;p18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4" name="Google Shape;254;p18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55" name="Google Shape;255;p18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256" name="Google Shape;256;p18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57" name="Google Shape;257;p18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18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59" name="Google Shape;259;p18"/>
            <p:cNvGrpSpPr/>
            <p:nvPr/>
          </p:nvGrpSpPr>
          <p:grpSpPr>
            <a:xfrm>
              <a:off x="1806641" y="2856143"/>
              <a:ext cx="214405" cy="162902"/>
              <a:chOff x="2224650" y="1944850"/>
              <a:chExt cx="2038075" cy="1156150"/>
            </a:xfrm>
          </p:grpSpPr>
          <p:sp>
            <p:nvSpPr>
              <p:cNvPr id="260" name="Google Shape;260;p18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61" name="Google Shape;261;p18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18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63" name="Google Shape;263;p18"/>
          <p:cNvGrpSpPr/>
          <p:nvPr/>
        </p:nvGrpSpPr>
        <p:grpSpPr>
          <a:xfrm>
            <a:off x="2138997" y="3746872"/>
            <a:ext cx="968171" cy="963710"/>
            <a:chOff x="1443102" y="2030372"/>
            <a:chExt cx="1044300" cy="1015500"/>
          </a:xfrm>
        </p:grpSpPr>
        <p:sp>
          <p:nvSpPr>
            <p:cNvPr id="264" name="Google Shape;264;p18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8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현대</a:t>
              </a:r>
              <a:endParaRPr b="1" sz="300"/>
            </a:p>
          </p:txBody>
        </p:sp>
        <p:sp>
          <p:nvSpPr>
            <p:cNvPr id="266" name="Google Shape;266;p18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뷰티</a:t>
              </a:r>
              <a:endParaRPr sz="200"/>
            </a:p>
          </p:txBody>
        </p:sp>
        <p:cxnSp>
          <p:nvCxnSpPr>
            <p:cNvPr id="267" name="Google Shape;267;p18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8" name="Google Shape;268;p18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269" name="Google Shape;269;p18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70" name="Google Shape;270;p18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1" name="Google Shape;271;p18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72" name="Google Shape;272;p18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273" name="Google Shape;273;p18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74" name="Google Shape;274;p18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18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76" name="Google Shape;276;p18"/>
            <p:cNvGrpSpPr/>
            <p:nvPr/>
          </p:nvGrpSpPr>
          <p:grpSpPr>
            <a:xfrm>
              <a:off x="1806641" y="2856143"/>
              <a:ext cx="214405" cy="162902"/>
              <a:chOff x="2224650" y="1944850"/>
              <a:chExt cx="2038075" cy="1156150"/>
            </a:xfrm>
          </p:grpSpPr>
          <p:sp>
            <p:nvSpPr>
              <p:cNvPr id="277" name="Google Shape;277;p18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78" name="Google Shape;278;p18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18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80" name="Google Shape;280;p18"/>
          <p:cNvGrpSpPr/>
          <p:nvPr/>
        </p:nvGrpSpPr>
        <p:grpSpPr>
          <a:xfrm>
            <a:off x="3203209" y="3746872"/>
            <a:ext cx="968171" cy="963710"/>
            <a:chOff x="1443102" y="2030372"/>
            <a:chExt cx="1044300" cy="1015500"/>
          </a:xfrm>
        </p:grpSpPr>
        <p:sp>
          <p:nvSpPr>
            <p:cNvPr id="281" name="Google Shape;281;p18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8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네이버</a:t>
              </a:r>
              <a:endParaRPr b="1" sz="300"/>
            </a:p>
          </p:txBody>
        </p:sp>
        <p:sp>
          <p:nvSpPr>
            <p:cNvPr id="283" name="Google Shape;283;p18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소프트웨어</a:t>
              </a:r>
              <a:endParaRPr sz="200"/>
            </a:p>
          </p:txBody>
        </p:sp>
        <p:cxnSp>
          <p:nvCxnSpPr>
            <p:cNvPr id="284" name="Google Shape;284;p18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85" name="Google Shape;285;p18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286" name="Google Shape;286;p18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87" name="Google Shape;287;p18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18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89" name="Google Shape;289;p18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290" name="Google Shape;290;p18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91" name="Google Shape;291;p18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18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3" name="Google Shape;293;p18"/>
            <p:cNvGrpSpPr/>
            <p:nvPr/>
          </p:nvGrpSpPr>
          <p:grpSpPr>
            <a:xfrm>
              <a:off x="1806641" y="2856143"/>
              <a:ext cx="214405" cy="162902"/>
              <a:chOff x="2224650" y="1944850"/>
              <a:chExt cx="2038075" cy="1156150"/>
            </a:xfrm>
          </p:grpSpPr>
          <p:sp>
            <p:nvSpPr>
              <p:cNvPr id="294" name="Google Shape;294;p18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295" name="Google Shape;295;p18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6" name="Google Shape;296;p18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97" name="Google Shape;297;p18"/>
          <p:cNvGrpSpPr/>
          <p:nvPr/>
        </p:nvGrpSpPr>
        <p:grpSpPr>
          <a:xfrm>
            <a:off x="5331608" y="3746872"/>
            <a:ext cx="968171" cy="963710"/>
            <a:chOff x="1443102" y="2030372"/>
            <a:chExt cx="1044300" cy="1015500"/>
          </a:xfrm>
        </p:grpSpPr>
        <p:sp>
          <p:nvSpPr>
            <p:cNvPr id="298" name="Google Shape;298;p18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8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알리바바</a:t>
              </a:r>
              <a:endParaRPr b="1" sz="300"/>
            </a:p>
          </p:txBody>
        </p:sp>
        <p:sp>
          <p:nvSpPr>
            <p:cNvPr id="300" name="Google Shape;300;p18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패스트트랙</a:t>
              </a:r>
              <a:endParaRPr sz="200"/>
            </a:p>
          </p:txBody>
        </p:sp>
        <p:cxnSp>
          <p:nvCxnSpPr>
            <p:cNvPr id="301" name="Google Shape;301;p18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02" name="Google Shape;302;p18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303" name="Google Shape;303;p18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304" name="Google Shape;304;p18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5" name="Google Shape;305;p18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06" name="Google Shape;306;p18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307" name="Google Shape;307;p18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308" name="Google Shape;308;p18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9" name="Google Shape;309;p18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10" name="Google Shape;310;p18"/>
          <p:cNvGrpSpPr/>
          <p:nvPr/>
        </p:nvGrpSpPr>
        <p:grpSpPr>
          <a:xfrm>
            <a:off x="4267408" y="3746872"/>
            <a:ext cx="968171" cy="963710"/>
            <a:chOff x="1443102" y="2030372"/>
            <a:chExt cx="1044300" cy="1015500"/>
          </a:xfrm>
        </p:grpSpPr>
        <p:sp>
          <p:nvSpPr>
            <p:cNvPr id="311" name="Google Shape;311;p18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8"/>
            <p:cNvSpPr txBox="1"/>
            <p:nvPr/>
          </p:nvSpPr>
          <p:spPr>
            <a:xfrm>
              <a:off x="1514333" y="2344838"/>
              <a:ext cx="7083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배달의 민족</a:t>
              </a:r>
              <a:endParaRPr b="1" sz="300"/>
            </a:p>
          </p:txBody>
        </p:sp>
        <p:sp>
          <p:nvSpPr>
            <p:cNvPr id="313" name="Google Shape;313;p18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광고</a:t>
              </a:r>
              <a:endParaRPr sz="200"/>
            </a:p>
          </p:txBody>
        </p:sp>
        <p:cxnSp>
          <p:nvCxnSpPr>
            <p:cNvPr id="314" name="Google Shape;314;p18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15" name="Google Shape;315;p18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316" name="Google Shape;316;p18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317" name="Google Shape;317;p18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8" name="Google Shape;318;p18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19" name="Google Shape;319;p18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320" name="Google Shape;320;p18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321" name="Google Shape;321;p18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2" name="Google Shape;322;p18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23" name="Google Shape;323;p18"/>
            <p:cNvGrpSpPr/>
            <p:nvPr/>
          </p:nvGrpSpPr>
          <p:grpSpPr>
            <a:xfrm>
              <a:off x="1806641" y="2856143"/>
              <a:ext cx="214405" cy="162902"/>
              <a:chOff x="2224650" y="1944850"/>
              <a:chExt cx="2038075" cy="1156150"/>
            </a:xfrm>
          </p:grpSpPr>
          <p:sp>
            <p:nvSpPr>
              <p:cNvPr id="324" name="Google Shape;324;p18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325" name="Google Shape;325;p18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18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27" name="Google Shape;327;p18"/>
          <p:cNvSpPr txBox="1"/>
          <p:nvPr/>
        </p:nvSpPr>
        <p:spPr>
          <a:xfrm>
            <a:off x="1084059" y="3527788"/>
            <a:ext cx="641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최근 고객사</a:t>
            </a:r>
            <a:endParaRPr b="1" sz="300"/>
          </a:p>
        </p:txBody>
      </p:sp>
      <p:sp>
        <p:nvSpPr>
          <p:cNvPr id="328" name="Google Shape;328;p18"/>
          <p:cNvSpPr txBox="1"/>
          <p:nvPr/>
        </p:nvSpPr>
        <p:spPr>
          <a:xfrm>
            <a:off x="1305635" y="1395879"/>
            <a:ext cx="1104900" cy="1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오늘은 어떤 즐거운 일이 생길까요?</a:t>
            </a:r>
            <a:endParaRPr sz="200"/>
          </a:p>
        </p:txBody>
      </p:sp>
      <p:sp>
        <p:nvSpPr>
          <p:cNvPr id="329" name="Google Shape;329;p18"/>
          <p:cNvSpPr txBox="1"/>
          <p:nvPr/>
        </p:nvSpPr>
        <p:spPr>
          <a:xfrm>
            <a:off x="1084059" y="2003788"/>
            <a:ext cx="641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최근 프로젝트</a:t>
            </a:r>
            <a:endParaRPr b="1" sz="300"/>
          </a:p>
        </p:txBody>
      </p:sp>
      <p:sp>
        <p:nvSpPr>
          <p:cNvPr id="330" name="Google Shape;330;p18"/>
          <p:cNvSpPr/>
          <p:nvPr/>
        </p:nvSpPr>
        <p:spPr>
          <a:xfrm>
            <a:off x="3381425" y="1432275"/>
            <a:ext cx="2876700" cy="42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8"/>
          <p:cNvSpPr txBox="1"/>
          <p:nvPr/>
        </p:nvSpPr>
        <p:spPr>
          <a:xfrm>
            <a:off x="5142182" y="1293875"/>
            <a:ext cx="1104900" cy="1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전체 공지사항 확인하기</a:t>
            </a:r>
            <a:endParaRPr sz="200"/>
          </a:p>
        </p:txBody>
      </p:sp>
      <p:sp>
        <p:nvSpPr>
          <p:cNvPr id="332" name="Google Shape;332;p18"/>
          <p:cNvSpPr txBox="1"/>
          <p:nvPr/>
        </p:nvSpPr>
        <p:spPr>
          <a:xfrm>
            <a:off x="1293650" y="1131160"/>
            <a:ext cx="656700" cy="236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8"/>
          <p:cNvSpPr txBox="1"/>
          <p:nvPr/>
        </p:nvSpPr>
        <p:spPr>
          <a:xfrm>
            <a:off x="177326" y="1186722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4" name="Google Shape;334;p18"/>
          <p:cNvGrpSpPr/>
          <p:nvPr/>
        </p:nvGrpSpPr>
        <p:grpSpPr>
          <a:xfrm>
            <a:off x="3435910" y="1510694"/>
            <a:ext cx="2175050" cy="255606"/>
            <a:chOff x="2445310" y="1510694"/>
            <a:chExt cx="2175050" cy="255606"/>
          </a:xfrm>
        </p:grpSpPr>
        <p:sp>
          <p:nvSpPr>
            <p:cNvPr id="335" name="Google Shape;335;p18"/>
            <p:cNvSpPr/>
            <p:nvPr/>
          </p:nvSpPr>
          <p:spPr>
            <a:xfrm>
              <a:off x="4129138" y="1510694"/>
              <a:ext cx="96000" cy="9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/>
                <a:t>N</a:t>
              </a:r>
              <a:endParaRPr sz="500"/>
            </a:p>
          </p:txBody>
        </p:sp>
        <p:grpSp>
          <p:nvGrpSpPr>
            <p:cNvPr id="336" name="Google Shape;336;p18"/>
            <p:cNvGrpSpPr/>
            <p:nvPr/>
          </p:nvGrpSpPr>
          <p:grpSpPr>
            <a:xfrm>
              <a:off x="2445310" y="1511900"/>
              <a:ext cx="2175050" cy="254400"/>
              <a:chOff x="1179776" y="1511900"/>
              <a:chExt cx="2175050" cy="254400"/>
            </a:xfrm>
          </p:grpSpPr>
          <p:sp>
            <p:nvSpPr>
              <p:cNvPr id="337" name="Google Shape;337;p18"/>
              <p:cNvSpPr txBox="1"/>
              <p:nvPr/>
            </p:nvSpPr>
            <p:spPr>
              <a:xfrm>
                <a:off x="1179776" y="1511900"/>
                <a:ext cx="1959900" cy="1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 u="sng"/>
                  <a:t>[팀공지] 이번 달 실적이 왜 이럽니까? 다들 아주 빠져가지고 </a:t>
                </a:r>
                <a:endParaRPr sz="200" u="sng"/>
              </a:p>
            </p:txBody>
          </p:sp>
          <p:sp>
            <p:nvSpPr>
              <p:cNvPr id="338" name="Google Shape;338;p18"/>
              <p:cNvSpPr txBox="1"/>
              <p:nvPr/>
            </p:nvSpPr>
            <p:spPr>
              <a:xfrm>
                <a:off x="1179776" y="1664300"/>
                <a:ext cx="1011000" cy="1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 u="sng"/>
                  <a:t>[전체공지] 대청소 안내 (09-25 금) </a:t>
                </a:r>
                <a:endParaRPr sz="200" u="sng"/>
              </a:p>
            </p:txBody>
          </p:sp>
          <p:sp>
            <p:nvSpPr>
              <p:cNvPr id="339" name="Google Shape;339;p18"/>
              <p:cNvSpPr txBox="1"/>
              <p:nvPr/>
            </p:nvSpPr>
            <p:spPr>
              <a:xfrm>
                <a:off x="2976825" y="1511900"/>
                <a:ext cx="378000" cy="1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>
                    <a:solidFill>
                      <a:srgbClr val="666666"/>
                    </a:solidFill>
                  </a:rPr>
                  <a:t>2020-10-05</a:t>
                </a:r>
                <a:endParaRPr sz="200">
                  <a:solidFill>
                    <a:srgbClr val="666666"/>
                  </a:solidFill>
                </a:endParaRPr>
              </a:p>
            </p:txBody>
          </p:sp>
          <p:sp>
            <p:nvSpPr>
              <p:cNvPr id="340" name="Google Shape;340;p18"/>
              <p:cNvSpPr txBox="1"/>
              <p:nvPr/>
            </p:nvSpPr>
            <p:spPr>
              <a:xfrm>
                <a:off x="2179548" y="1664300"/>
                <a:ext cx="378000" cy="1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>
                    <a:solidFill>
                      <a:srgbClr val="666666"/>
                    </a:solidFill>
                  </a:rPr>
                  <a:t>2020-10-05</a:t>
                </a:r>
                <a:endParaRPr sz="200">
                  <a:solidFill>
                    <a:srgbClr val="666666"/>
                  </a:solidFill>
                </a:endParaRPr>
              </a:p>
            </p:txBody>
          </p:sp>
        </p:grpSp>
      </p:grpSp>
      <p:sp>
        <p:nvSpPr>
          <p:cNvPr id="341" name="Google Shape;341;p18"/>
          <p:cNvSpPr txBox="1"/>
          <p:nvPr/>
        </p:nvSpPr>
        <p:spPr>
          <a:xfrm>
            <a:off x="1175874" y="1026523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342" name="Google Shape;342;p18"/>
          <p:cNvGrpSpPr/>
          <p:nvPr/>
        </p:nvGrpSpPr>
        <p:grpSpPr>
          <a:xfrm>
            <a:off x="400827" y="1224246"/>
            <a:ext cx="501708" cy="1222766"/>
            <a:chOff x="361218" y="1335150"/>
            <a:chExt cx="838135" cy="1529987"/>
          </a:xfrm>
        </p:grpSpPr>
        <p:sp>
          <p:nvSpPr>
            <p:cNvPr id="343" name="Google Shape;343;p18"/>
            <p:cNvSpPr txBox="1"/>
            <p:nvPr/>
          </p:nvSpPr>
          <p:spPr>
            <a:xfrm>
              <a:off x="383353" y="1335150"/>
              <a:ext cx="4398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홈</a:t>
              </a:r>
              <a:endParaRPr sz="300"/>
            </a:p>
          </p:txBody>
        </p:sp>
        <p:sp>
          <p:nvSpPr>
            <p:cNvPr id="344" name="Google Shape;344;p18"/>
            <p:cNvSpPr txBox="1"/>
            <p:nvPr/>
          </p:nvSpPr>
          <p:spPr>
            <a:xfrm>
              <a:off x="361218" y="1653066"/>
              <a:ext cx="624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고객사</a:t>
              </a:r>
              <a:endParaRPr sz="300"/>
            </a:p>
          </p:txBody>
        </p:sp>
        <p:sp>
          <p:nvSpPr>
            <p:cNvPr id="345" name="Google Shape;345;p18"/>
            <p:cNvSpPr txBox="1"/>
            <p:nvPr/>
          </p:nvSpPr>
          <p:spPr>
            <a:xfrm>
              <a:off x="368552" y="1959505"/>
              <a:ext cx="816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내 조직</a:t>
              </a:r>
              <a:endParaRPr sz="300"/>
            </a:p>
          </p:txBody>
        </p:sp>
        <p:sp>
          <p:nvSpPr>
            <p:cNvPr id="346" name="Google Shape;346;p18"/>
            <p:cNvSpPr txBox="1"/>
            <p:nvPr/>
          </p:nvSpPr>
          <p:spPr>
            <a:xfrm>
              <a:off x="383353" y="2301040"/>
              <a:ext cx="816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내 정보</a:t>
              </a:r>
              <a:endParaRPr sz="300"/>
            </a:p>
          </p:txBody>
        </p:sp>
        <p:sp>
          <p:nvSpPr>
            <p:cNvPr id="347" name="Google Shape;347;p18"/>
            <p:cNvSpPr txBox="1"/>
            <p:nvPr/>
          </p:nvSpPr>
          <p:spPr>
            <a:xfrm>
              <a:off x="383353" y="2650937"/>
              <a:ext cx="816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관리자</a:t>
              </a:r>
              <a:endParaRPr sz="300"/>
            </a:p>
          </p:txBody>
        </p:sp>
      </p:grpSp>
      <p:sp>
        <p:nvSpPr>
          <p:cNvPr id="348" name="Google Shape;348;p18"/>
          <p:cNvSpPr txBox="1"/>
          <p:nvPr/>
        </p:nvSpPr>
        <p:spPr>
          <a:xfrm>
            <a:off x="319500" y="2238900"/>
            <a:ext cx="501600" cy="236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8"/>
          <p:cNvSpPr txBox="1"/>
          <p:nvPr/>
        </p:nvSpPr>
        <p:spPr>
          <a:xfrm>
            <a:off x="254000" y="2117109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6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350" name="Google Shape;350;p18"/>
          <p:cNvSpPr txBox="1"/>
          <p:nvPr/>
        </p:nvSpPr>
        <p:spPr>
          <a:xfrm>
            <a:off x="1784456" y="3811275"/>
            <a:ext cx="230400" cy="102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거절</a:t>
            </a:r>
            <a:endParaRPr sz="200">
              <a:solidFill>
                <a:srgbClr val="FFFFFF"/>
              </a:solidFill>
            </a:endParaRPr>
          </a:p>
        </p:txBody>
      </p:sp>
      <p:sp>
        <p:nvSpPr>
          <p:cNvPr id="351" name="Google Shape;351;p18"/>
          <p:cNvSpPr txBox="1"/>
          <p:nvPr/>
        </p:nvSpPr>
        <p:spPr>
          <a:xfrm>
            <a:off x="2829562" y="3811275"/>
            <a:ext cx="230400" cy="102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수진</a:t>
            </a:r>
            <a:endParaRPr sz="200">
              <a:solidFill>
                <a:srgbClr val="FFFFFF"/>
              </a:solidFill>
            </a:endParaRPr>
          </a:p>
        </p:txBody>
      </p:sp>
      <p:sp>
        <p:nvSpPr>
          <p:cNvPr id="352" name="Google Shape;352;p18"/>
          <p:cNvSpPr txBox="1"/>
          <p:nvPr/>
        </p:nvSpPr>
        <p:spPr>
          <a:xfrm>
            <a:off x="3874645" y="3811275"/>
            <a:ext cx="230400" cy="102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신규</a:t>
            </a:r>
            <a:endParaRPr sz="200">
              <a:solidFill>
                <a:srgbClr val="FFFFFF"/>
              </a:solidFill>
            </a:endParaRPr>
          </a:p>
        </p:txBody>
      </p:sp>
      <p:sp>
        <p:nvSpPr>
          <p:cNvPr id="353" name="Google Shape;353;p18"/>
          <p:cNvSpPr txBox="1"/>
          <p:nvPr/>
        </p:nvSpPr>
        <p:spPr>
          <a:xfrm>
            <a:off x="4919745" y="3811275"/>
            <a:ext cx="230400" cy="1020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가망</a:t>
            </a:r>
            <a:endParaRPr sz="200">
              <a:solidFill>
                <a:srgbClr val="FFFFFF"/>
              </a:solidFill>
            </a:endParaRPr>
          </a:p>
        </p:txBody>
      </p:sp>
      <p:grpSp>
        <p:nvGrpSpPr>
          <p:cNvPr id="354" name="Google Shape;354;p18"/>
          <p:cNvGrpSpPr/>
          <p:nvPr/>
        </p:nvGrpSpPr>
        <p:grpSpPr>
          <a:xfrm>
            <a:off x="2215476" y="4186821"/>
            <a:ext cx="818894" cy="169218"/>
            <a:chOff x="1518556" y="2526433"/>
            <a:chExt cx="883285" cy="178311"/>
          </a:xfrm>
        </p:grpSpPr>
        <p:sp>
          <p:nvSpPr>
            <p:cNvPr id="355" name="Google Shape;355;p18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진행 중</a:t>
              </a:r>
              <a:endParaRPr b="1" sz="100"/>
            </a:p>
          </p:txBody>
        </p:sp>
        <p:sp>
          <p:nvSpPr>
            <p:cNvPr id="356" name="Google Shape;356;p18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완료</a:t>
              </a:r>
              <a:endParaRPr b="1" sz="100"/>
            </a:p>
          </p:txBody>
        </p:sp>
        <p:sp>
          <p:nvSpPr>
            <p:cNvPr id="357" name="Google Shape;357;p18"/>
            <p:cNvSpPr txBox="1"/>
            <p:nvPr/>
          </p:nvSpPr>
          <p:spPr>
            <a:xfrm>
              <a:off x="1836941" y="2527833"/>
              <a:ext cx="5649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455개</a:t>
              </a:r>
              <a:endParaRPr sz="100"/>
            </a:p>
          </p:txBody>
        </p:sp>
        <p:sp>
          <p:nvSpPr>
            <p:cNvPr id="358" name="Google Shape;358;p18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13</a:t>
              </a:r>
              <a:r>
                <a:rPr lang="ko" sz="500"/>
                <a:t>개</a:t>
              </a:r>
              <a:endParaRPr sz="100"/>
            </a:p>
          </p:txBody>
        </p:sp>
      </p:grpSp>
      <p:grpSp>
        <p:nvGrpSpPr>
          <p:cNvPr id="359" name="Google Shape;359;p18"/>
          <p:cNvGrpSpPr/>
          <p:nvPr/>
        </p:nvGrpSpPr>
        <p:grpSpPr>
          <a:xfrm>
            <a:off x="3282276" y="4186821"/>
            <a:ext cx="818894" cy="169218"/>
            <a:chOff x="1518556" y="2526433"/>
            <a:chExt cx="883285" cy="178311"/>
          </a:xfrm>
        </p:grpSpPr>
        <p:sp>
          <p:nvSpPr>
            <p:cNvPr id="360" name="Google Shape;360;p18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진행 중</a:t>
              </a:r>
              <a:endParaRPr b="1" sz="100"/>
            </a:p>
          </p:txBody>
        </p:sp>
        <p:sp>
          <p:nvSpPr>
            <p:cNvPr id="361" name="Google Shape;361;p18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완료</a:t>
              </a:r>
              <a:endParaRPr b="1" sz="100"/>
            </a:p>
          </p:txBody>
        </p:sp>
        <p:sp>
          <p:nvSpPr>
            <p:cNvPr id="362" name="Google Shape;362;p18"/>
            <p:cNvSpPr txBox="1"/>
            <p:nvPr/>
          </p:nvSpPr>
          <p:spPr>
            <a:xfrm>
              <a:off x="1836941" y="2527833"/>
              <a:ext cx="5649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21,321,324,321개</a:t>
              </a:r>
              <a:endParaRPr sz="100"/>
            </a:p>
          </p:txBody>
        </p:sp>
        <p:sp>
          <p:nvSpPr>
            <p:cNvPr id="363" name="Google Shape;363;p18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12,31</a:t>
              </a:r>
              <a:r>
                <a:rPr lang="ko" sz="500"/>
                <a:t>3개</a:t>
              </a:r>
              <a:endParaRPr sz="100"/>
            </a:p>
          </p:txBody>
        </p:sp>
      </p:grpSp>
      <p:grpSp>
        <p:nvGrpSpPr>
          <p:cNvPr id="364" name="Google Shape;364;p18"/>
          <p:cNvGrpSpPr/>
          <p:nvPr/>
        </p:nvGrpSpPr>
        <p:grpSpPr>
          <a:xfrm>
            <a:off x="4349076" y="4186821"/>
            <a:ext cx="818894" cy="169218"/>
            <a:chOff x="1518556" y="2526433"/>
            <a:chExt cx="883285" cy="178311"/>
          </a:xfrm>
        </p:grpSpPr>
        <p:sp>
          <p:nvSpPr>
            <p:cNvPr id="365" name="Google Shape;365;p18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진행 중</a:t>
              </a:r>
              <a:endParaRPr b="1" sz="100"/>
            </a:p>
          </p:txBody>
        </p:sp>
        <p:sp>
          <p:nvSpPr>
            <p:cNvPr id="366" name="Google Shape;366;p18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완료</a:t>
              </a:r>
              <a:endParaRPr b="1" sz="100"/>
            </a:p>
          </p:txBody>
        </p:sp>
        <p:sp>
          <p:nvSpPr>
            <p:cNvPr id="367" name="Google Shape;367;p18"/>
            <p:cNvSpPr txBox="1"/>
            <p:nvPr/>
          </p:nvSpPr>
          <p:spPr>
            <a:xfrm>
              <a:off x="1836941" y="2527833"/>
              <a:ext cx="5649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21,321,324,321개</a:t>
              </a:r>
              <a:endParaRPr sz="100"/>
            </a:p>
          </p:txBody>
        </p:sp>
        <p:sp>
          <p:nvSpPr>
            <p:cNvPr id="368" name="Google Shape;368;p18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313개</a:t>
              </a:r>
              <a:endParaRPr sz="100"/>
            </a:p>
          </p:txBody>
        </p:sp>
      </p:grpSp>
      <p:grpSp>
        <p:nvGrpSpPr>
          <p:cNvPr id="369" name="Google Shape;369;p18"/>
          <p:cNvGrpSpPr/>
          <p:nvPr/>
        </p:nvGrpSpPr>
        <p:grpSpPr>
          <a:xfrm>
            <a:off x="5415876" y="4186821"/>
            <a:ext cx="818894" cy="169218"/>
            <a:chOff x="1518556" y="2526433"/>
            <a:chExt cx="883285" cy="178311"/>
          </a:xfrm>
        </p:grpSpPr>
        <p:sp>
          <p:nvSpPr>
            <p:cNvPr id="370" name="Google Shape;370;p18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진행 중</a:t>
              </a:r>
              <a:endParaRPr b="1" sz="100"/>
            </a:p>
          </p:txBody>
        </p:sp>
        <p:sp>
          <p:nvSpPr>
            <p:cNvPr id="371" name="Google Shape;371;p18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완료</a:t>
              </a:r>
              <a:endParaRPr b="1" sz="100"/>
            </a:p>
          </p:txBody>
        </p:sp>
        <p:sp>
          <p:nvSpPr>
            <p:cNvPr id="372" name="Google Shape;372;p18"/>
            <p:cNvSpPr txBox="1"/>
            <p:nvPr/>
          </p:nvSpPr>
          <p:spPr>
            <a:xfrm>
              <a:off x="1836941" y="2527833"/>
              <a:ext cx="5649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21,321,324,321개</a:t>
              </a:r>
              <a:endParaRPr sz="100"/>
            </a:p>
          </p:txBody>
        </p:sp>
        <p:sp>
          <p:nvSpPr>
            <p:cNvPr id="373" name="Google Shape;373;p18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313개</a:t>
              </a:r>
              <a:endParaRPr sz="100"/>
            </a:p>
          </p:txBody>
        </p:sp>
      </p:grpSp>
      <p:sp>
        <p:nvSpPr>
          <p:cNvPr id="374" name="Google Shape;374;p18"/>
          <p:cNvSpPr txBox="1"/>
          <p:nvPr/>
        </p:nvSpPr>
        <p:spPr>
          <a:xfrm>
            <a:off x="5980218" y="3811275"/>
            <a:ext cx="230400" cy="102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거절</a:t>
            </a:r>
            <a:endParaRPr sz="200">
              <a:solidFill>
                <a:srgbClr val="FFFFFF"/>
              </a:solidFill>
            </a:endParaRPr>
          </a:p>
        </p:txBody>
      </p:sp>
      <p:sp>
        <p:nvSpPr>
          <p:cNvPr id="375" name="Google Shape;375;p18"/>
          <p:cNvSpPr txBox="1"/>
          <p:nvPr/>
        </p:nvSpPr>
        <p:spPr>
          <a:xfrm>
            <a:off x="3308637" y="1431309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4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376" name="Google Shape;376;p18"/>
          <p:cNvSpPr txBox="1"/>
          <p:nvPr/>
        </p:nvSpPr>
        <p:spPr>
          <a:xfrm>
            <a:off x="5422326" y="1242284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5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377" name="Google Shape;377;p18"/>
          <p:cNvSpPr/>
          <p:nvPr/>
        </p:nvSpPr>
        <p:spPr>
          <a:xfrm>
            <a:off x="1380000" y="1597772"/>
            <a:ext cx="945900" cy="236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+ 고객사등록</a:t>
            </a:r>
            <a:endParaRPr sz="600"/>
          </a:p>
        </p:txBody>
      </p:sp>
      <p:sp>
        <p:nvSpPr>
          <p:cNvPr id="378" name="Google Shape;378;p18"/>
          <p:cNvSpPr txBox="1"/>
          <p:nvPr/>
        </p:nvSpPr>
        <p:spPr>
          <a:xfrm>
            <a:off x="1294253" y="1563799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379" name="Google Shape;379;p18"/>
          <p:cNvSpPr txBox="1"/>
          <p:nvPr/>
        </p:nvSpPr>
        <p:spPr>
          <a:xfrm>
            <a:off x="2347779" y="1391488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9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aphicFrame>
        <p:nvGraphicFramePr>
          <p:cNvPr id="386" name="Google Shape;386;p19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{90EF7C93-0DE1-45B2-AF7B-91D8EF95DCEA}</a:tableStyleId>
              </a:tblPr>
              <a:tblGrid>
                <a:gridCol w="382850"/>
                <a:gridCol w="1994150"/>
              </a:tblGrid>
              <a:tr h="348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메인 페이지 - 프로젝트, 고객사 리스트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1557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#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본인이 수정 권한이 있는 프로젝트 중에서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  본인이 최근 수정한 순으로 모두노출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해당 </a:t>
                      </a:r>
                      <a:r>
                        <a:rPr lang="ko" sz="800" u="sng">
                          <a:solidFill>
                            <a:schemeClr val="accent5"/>
                          </a:solidFill>
                          <a:hlinkClick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프로젝트 상세 페이지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해당 </a:t>
                      </a:r>
                      <a:r>
                        <a:rPr lang="ko" sz="800" u="sng">
                          <a:solidFill>
                            <a:schemeClr val="accent5"/>
                          </a:solidFill>
                          <a:hlinkClick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고객사 상세 페이지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로 이동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프로젝트 노출 항목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프로젝트 분류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프로젝트 명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고객사명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착수일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담당자 및 협력자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2. 고객사 노출 항목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카테고리 , 기업상태(오른쪽)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고객사명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진행중인 프로젝트 수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완료 프로젝트 수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담당자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3. 담당자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담당자 전체 노출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355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42900">
                <a:tc gridSpan="2" vMerge="1"/>
                <a:tc hMerge="1" vMerge="1"/>
              </a:tr>
            </a:tbl>
          </a:graphicData>
        </a:graphic>
      </p:graphicFrame>
      <p:sp>
        <p:nvSpPr>
          <p:cNvPr id="387" name="Google Shape;387;p19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메인 </a:t>
            </a:r>
            <a:endParaRPr b="1" sz="1000"/>
          </a:p>
        </p:txBody>
      </p:sp>
      <p:sp>
        <p:nvSpPr>
          <p:cNvPr id="388" name="Google Shape;388;p19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89" name="Google Shape;389;p19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메인 페이지</a:t>
            </a:r>
            <a:endParaRPr b="1" sz="1000"/>
          </a:p>
        </p:txBody>
      </p:sp>
      <p:sp>
        <p:nvSpPr>
          <p:cNvPr id="390" name="Google Shape;390;p19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1</a:t>
            </a:r>
            <a:endParaRPr b="1" sz="1000"/>
          </a:p>
        </p:txBody>
      </p:sp>
      <p:sp>
        <p:nvSpPr>
          <p:cNvPr id="391" name="Google Shape;391;p19"/>
          <p:cNvSpPr txBox="1"/>
          <p:nvPr/>
        </p:nvSpPr>
        <p:spPr>
          <a:xfrm>
            <a:off x="1312650" y="1112272"/>
            <a:ext cx="15900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배병문PM님 안녕하세요</a:t>
            </a:r>
            <a:endParaRPr b="1" sz="600"/>
          </a:p>
        </p:txBody>
      </p:sp>
      <p:sp>
        <p:nvSpPr>
          <p:cNvPr id="392" name="Google Shape;392;p19"/>
          <p:cNvSpPr txBox="1"/>
          <p:nvPr/>
        </p:nvSpPr>
        <p:spPr>
          <a:xfrm>
            <a:off x="3393288" y="1195188"/>
            <a:ext cx="641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공지사항</a:t>
            </a:r>
            <a:endParaRPr b="1" sz="400"/>
          </a:p>
        </p:txBody>
      </p:sp>
      <p:grpSp>
        <p:nvGrpSpPr>
          <p:cNvPr id="393" name="Google Shape;393;p19"/>
          <p:cNvGrpSpPr/>
          <p:nvPr/>
        </p:nvGrpSpPr>
        <p:grpSpPr>
          <a:xfrm>
            <a:off x="1067865" y="2290235"/>
            <a:ext cx="968171" cy="963710"/>
            <a:chOff x="1443102" y="2030372"/>
            <a:chExt cx="1044300" cy="1015500"/>
          </a:xfrm>
        </p:grpSpPr>
        <p:sp>
          <p:nvSpPr>
            <p:cNvPr id="394" name="Google Shape;394;p19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KONEX</a:t>
              </a:r>
              <a:endParaRPr b="1" sz="300"/>
            </a:p>
          </p:txBody>
        </p:sp>
        <p:sp>
          <p:nvSpPr>
            <p:cNvPr id="396" name="Google Shape;396;p19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수진기업</a:t>
              </a:r>
              <a:endParaRPr b="1" sz="100"/>
            </a:p>
          </p:txBody>
        </p:sp>
        <p:sp>
          <p:nvSpPr>
            <p:cNvPr id="397" name="Google Shape;397;p19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패스트트랙</a:t>
              </a:r>
              <a:endParaRPr sz="200"/>
            </a:p>
          </p:txBody>
        </p:sp>
        <p:cxnSp>
          <p:nvCxnSpPr>
            <p:cNvPr id="398" name="Google Shape;398;p19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9" name="Google Shape;399;p19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착수일</a:t>
              </a:r>
              <a:endParaRPr b="1" sz="100"/>
            </a:p>
          </p:txBody>
        </p:sp>
        <p:sp>
          <p:nvSpPr>
            <p:cNvPr id="400" name="Google Shape;400;p19"/>
            <p:cNvSpPr txBox="1"/>
            <p:nvPr/>
          </p:nvSpPr>
          <p:spPr>
            <a:xfrm>
              <a:off x="1836940" y="2527844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긴회사이름</a:t>
              </a:r>
              <a:endParaRPr sz="100"/>
            </a:p>
          </p:txBody>
        </p:sp>
        <p:sp>
          <p:nvSpPr>
            <p:cNvPr id="401" name="Google Shape;401;p19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2020-11-05</a:t>
              </a:r>
              <a:endParaRPr sz="100"/>
            </a:p>
          </p:txBody>
        </p:sp>
        <p:grpSp>
          <p:nvGrpSpPr>
            <p:cNvPr id="402" name="Google Shape;402;p19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403" name="Google Shape;403;p19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404" name="Google Shape;404;p19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5" name="Google Shape;405;p19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06" name="Google Shape;406;p19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407" name="Google Shape;407;p19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408" name="Google Shape;408;p19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9" name="Google Shape;409;p19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10" name="Google Shape;410;p19"/>
          <p:cNvGrpSpPr/>
          <p:nvPr/>
        </p:nvGrpSpPr>
        <p:grpSpPr>
          <a:xfrm>
            <a:off x="1076522" y="3746872"/>
            <a:ext cx="970117" cy="963710"/>
            <a:chOff x="1437250" y="2074037"/>
            <a:chExt cx="1046400" cy="1015500"/>
          </a:xfrm>
        </p:grpSpPr>
        <p:sp>
          <p:nvSpPr>
            <p:cNvPr id="411" name="Google Shape;411;p19"/>
            <p:cNvSpPr/>
            <p:nvPr/>
          </p:nvSpPr>
          <p:spPr>
            <a:xfrm>
              <a:off x="1437250" y="2074037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9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삼성전자</a:t>
              </a:r>
              <a:endParaRPr b="1" sz="300"/>
            </a:p>
          </p:txBody>
        </p:sp>
        <p:sp>
          <p:nvSpPr>
            <p:cNvPr id="413" name="Google Shape;413;p19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진행 중</a:t>
              </a:r>
              <a:endParaRPr b="1" sz="100"/>
            </a:p>
          </p:txBody>
        </p:sp>
        <p:sp>
          <p:nvSpPr>
            <p:cNvPr id="414" name="Google Shape;414;p19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패션</a:t>
              </a:r>
              <a:endParaRPr sz="200"/>
            </a:p>
          </p:txBody>
        </p:sp>
        <p:cxnSp>
          <p:nvCxnSpPr>
            <p:cNvPr id="415" name="Google Shape;415;p19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6" name="Google Shape;416;p19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완료</a:t>
              </a:r>
              <a:endParaRPr b="1" sz="100"/>
            </a:p>
          </p:txBody>
        </p:sp>
        <p:sp>
          <p:nvSpPr>
            <p:cNvPr id="417" name="Google Shape;417;p19"/>
            <p:cNvSpPr txBox="1"/>
            <p:nvPr/>
          </p:nvSpPr>
          <p:spPr>
            <a:xfrm>
              <a:off x="1836941" y="2527833"/>
              <a:ext cx="5649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21,321,324,321개</a:t>
              </a:r>
              <a:endParaRPr sz="100"/>
            </a:p>
          </p:txBody>
        </p:sp>
        <p:sp>
          <p:nvSpPr>
            <p:cNvPr id="418" name="Google Shape;418;p19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313개</a:t>
              </a:r>
              <a:endParaRPr sz="100"/>
            </a:p>
          </p:txBody>
        </p:sp>
        <p:grpSp>
          <p:nvGrpSpPr>
            <p:cNvPr id="419" name="Google Shape;419;p19"/>
            <p:cNvGrpSpPr/>
            <p:nvPr/>
          </p:nvGrpSpPr>
          <p:grpSpPr>
            <a:xfrm>
              <a:off x="1501841" y="2871198"/>
              <a:ext cx="214405" cy="162902"/>
              <a:chOff x="2224650" y="2051701"/>
              <a:chExt cx="2038075" cy="1156150"/>
            </a:xfrm>
          </p:grpSpPr>
          <p:sp>
            <p:nvSpPr>
              <p:cNvPr id="420" name="Google Shape;420;p19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421" name="Google Shape;421;p19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2" name="Google Shape;422;p19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23" name="Google Shape;423;p19"/>
            <p:cNvGrpSpPr/>
            <p:nvPr/>
          </p:nvGrpSpPr>
          <p:grpSpPr>
            <a:xfrm>
              <a:off x="1654241" y="2871198"/>
              <a:ext cx="214405" cy="167920"/>
              <a:chOff x="2224650" y="2051701"/>
              <a:chExt cx="2038075" cy="1191767"/>
            </a:xfrm>
          </p:grpSpPr>
          <p:sp>
            <p:nvSpPr>
              <p:cNvPr id="424" name="Google Shape;424;p19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425" name="Google Shape;425;p19"/>
              <p:cNvCxnSpPr/>
              <p:nvPr/>
            </p:nvCxnSpPr>
            <p:spPr>
              <a:xfrm flipH="1" rot="10800000">
                <a:off x="2242425" y="2088868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6" name="Google Shape;426;p19"/>
              <p:cNvCxnSpPr/>
              <p:nvPr/>
            </p:nvCxnSpPr>
            <p:spPr>
              <a:xfrm>
                <a:off x="2235025" y="2096268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27" name="Google Shape;427;p19"/>
            <p:cNvGrpSpPr/>
            <p:nvPr/>
          </p:nvGrpSpPr>
          <p:grpSpPr>
            <a:xfrm>
              <a:off x="1806641" y="2871198"/>
              <a:ext cx="214405" cy="162902"/>
              <a:chOff x="2224650" y="2051701"/>
              <a:chExt cx="2038075" cy="1156150"/>
            </a:xfrm>
          </p:grpSpPr>
          <p:sp>
            <p:nvSpPr>
              <p:cNvPr id="428" name="Google Shape;428;p19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429" name="Google Shape;429;p19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0" name="Google Shape;430;p19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31" name="Google Shape;431;p19"/>
          <p:cNvGrpSpPr/>
          <p:nvPr/>
        </p:nvGrpSpPr>
        <p:grpSpPr>
          <a:xfrm>
            <a:off x="2129933" y="2290247"/>
            <a:ext cx="968171" cy="963710"/>
            <a:chOff x="1443102" y="2030372"/>
            <a:chExt cx="1044300" cy="1015500"/>
          </a:xfrm>
        </p:grpSpPr>
        <p:sp>
          <p:nvSpPr>
            <p:cNvPr id="432" name="Google Shape;432;p19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9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KONEX</a:t>
              </a:r>
              <a:endParaRPr b="1" sz="300"/>
            </a:p>
          </p:txBody>
        </p:sp>
        <p:sp>
          <p:nvSpPr>
            <p:cNvPr id="434" name="Google Shape;434;p19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수진기업</a:t>
              </a:r>
              <a:endParaRPr b="1" sz="100"/>
            </a:p>
          </p:txBody>
        </p:sp>
        <p:sp>
          <p:nvSpPr>
            <p:cNvPr id="435" name="Google Shape;435;p19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재무컨설팅</a:t>
              </a:r>
              <a:endParaRPr sz="200"/>
            </a:p>
          </p:txBody>
        </p:sp>
        <p:cxnSp>
          <p:nvCxnSpPr>
            <p:cNvPr id="436" name="Google Shape;436;p19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7" name="Google Shape;437;p19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착수일</a:t>
              </a:r>
              <a:endParaRPr b="1" sz="100"/>
            </a:p>
          </p:txBody>
        </p:sp>
        <p:sp>
          <p:nvSpPr>
            <p:cNvPr id="438" name="Google Shape;438;p19"/>
            <p:cNvSpPr txBox="1"/>
            <p:nvPr/>
          </p:nvSpPr>
          <p:spPr>
            <a:xfrm>
              <a:off x="1836926" y="2527846"/>
              <a:ext cx="4671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(주)뉴본홀딩스</a:t>
              </a:r>
              <a:endParaRPr sz="100"/>
            </a:p>
          </p:txBody>
        </p:sp>
        <p:sp>
          <p:nvSpPr>
            <p:cNvPr id="439" name="Google Shape;439;p19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2020-11-05</a:t>
              </a:r>
              <a:endParaRPr sz="100"/>
            </a:p>
          </p:txBody>
        </p:sp>
        <p:grpSp>
          <p:nvGrpSpPr>
            <p:cNvPr id="440" name="Google Shape;440;p19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441" name="Google Shape;441;p19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442" name="Google Shape;442;p19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3" name="Google Shape;443;p19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44" name="Google Shape;444;p19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445" name="Google Shape;445;p19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446" name="Google Shape;446;p19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7" name="Google Shape;447;p19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48" name="Google Shape;448;p19"/>
            <p:cNvGrpSpPr/>
            <p:nvPr/>
          </p:nvGrpSpPr>
          <p:grpSpPr>
            <a:xfrm>
              <a:off x="1806641" y="2856143"/>
              <a:ext cx="214405" cy="162902"/>
              <a:chOff x="2224650" y="1944850"/>
              <a:chExt cx="2038075" cy="1156150"/>
            </a:xfrm>
          </p:grpSpPr>
          <p:sp>
            <p:nvSpPr>
              <p:cNvPr id="449" name="Google Shape;449;p19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450" name="Google Shape;450;p19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1" name="Google Shape;451;p19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52" name="Google Shape;452;p19"/>
          <p:cNvGrpSpPr/>
          <p:nvPr/>
        </p:nvGrpSpPr>
        <p:grpSpPr>
          <a:xfrm>
            <a:off x="3192913" y="2290235"/>
            <a:ext cx="968171" cy="963710"/>
            <a:chOff x="1443102" y="2030372"/>
            <a:chExt cx="1044300" cy="1015500"/>
          </a:xfrm>
        </p:grpSpPr>
        <p:sp>
          <p:nvSpPr>
            <p:cNvPr id="453" name="Google Shape;453;p19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9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KONEX</a:t>
              </a:r>
              <a:endParaRPr b="1" sz="300"/>
            </a:p>
          </p:txBody>
        </p:sp>
        <p:sp>
          <p:nvSpPr>
            <p:cNvPr id="455" name="Google Shape;455;p19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수진기업</a:t>
              </a:r>
              <a:endParaRPr b="1" sz="100"/>
            </a:p>
          </p:txBody>
        </p:sp>
        <p:sp>
          <p:nvSpPr>
            <p:cNvPr id="456" name="Google Shape;456;p19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기업인증</a:t>
              </a:r>
              <a:endParaRPr sz="200"/>
            </a:p>
          </p:txBody>
        </p:sp>
        <p:cxnSp>
          <p:nvCxnSpPr>
            <p:cNvPr id="457" name="Google Shape;457;p19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8" name="Google Shape;458;p19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착수일</a:t>
              </a:r>
              <a:endParaRPr b="1" sz="100"/>
            </a:p>
          </p:txBody>
        </p:sp>
        <p:sp>
          <p:nvSpPr>
            <p:cNvPr id="459" name="Google Shape;459;p19"/>
            <p:cNvSpPr txBox="1"/>
            <p:nvPr/>
          </p:nvSpPr>
          <p:spPr>
            <a:xfrm>
              <a:off x="1836950" y="2527833"/>
              <a:ext cx="4566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도토리하우스</a:t>
              </a:r>
              <a:endParaRPr sz="100"/>
            </a:p>
          </p:txBody>
        </p:sp>
        <p:sp>
          <p:nvSpPr>
            <p:cNvPr id="460" name="Google Shape;460;p19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2020-11-05</a:t>
              </a:r>
              <a:endParaRPr sz="100"/>
            </a:p>
          </p:txBody>
        </p:sp>
        <p:grpSp>
          <p:nvGrpSpPr>
            <p:cNvPr id="461" name="Google Shape;461;p19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462" name="Google Shape;462;p19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463" name="Google Shape;463;p19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4" name="Google Shape;464;p19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65" name="Google Shape;465;p19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466" name="Google Shape;466;p19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467" name="Google Shape;467;p19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8" name="Google Shape;468;p19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69" name="Google Shape;469;p19"/>
            <p:cNvGrpSpPr/>
            <p:nvPr/>
          </p:nvGrpSpPr>
          <p:grpSpPr>
            <a:xfrm>
              <a:off x="1806641" y="2856143"/>
              <a:ext cx="214405" cy="162902"/>
              <a:chOff x="2224650" y="1944850"/>
              <a:chExt cx="2038075" cy="1156150"/>
            </a:xfrm>
          </p:grpSpPr>
          <p:sp>
            <p:nvSpPr>
              <p:cNvPr id="470" name="Google Shape;470;p19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471" name="Google Shape;471;p19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2" name="Google Shape;472;p19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73" name="Google Shape;473;p19"/>
          <p:cNvGrpSpPr/>
          <p:nvPr/>
        </p:nvGrpSpPr>
        <p:grpSpPr>
          <a:xfrm>
            <a:off x="4259895" y="2290235"/>
            <a:ext cx="968171" cy="963710"/>
            <a:chOff x="1443102" y="2030372"/>
            <a:chExt cx="1044300" cy="1015500"/>
          </a:xfrm>
        </p:grpSpPr>
        <p:sp>
          <p:nvSpPr>
            <p:cNvPr id="474" name="Google Shape;474;p19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9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KONEX</a:t>
              </a:r>
              <a:endParaRPr b="1" sz="300"/>
            </a:p>
          </p:txBody>
        </p:sp>
        <p:sp>
          <p:nvSpPr>
            <p:cNvPr id="476" name="Google Shape;476;p19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수진기업</a:t>
              </a:r>
              <a:endParaRPr b="1" sz="100"/>
            </a:p>
          </p:txBody>
        </p:sp>
        <p:sp>
          <p:nvSpPr>
            <p:cNvPr id="477" name="Google Shape;477;p19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패스트트랙</a:t>
              </a:r>
              <a:endParaRPr sz="200"/>
            </a:p>
          </p:txBody>
        </p:sp>
        <p:cxnSp>
          <p:nvCxnSpPr>
            <p:cNvPr id="478" name="Google Shape;478;p19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9" name="Google Shape;479;p19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착수일</a:t>
              </a:r>
              <a:endParaRPr b="1" sz="100"/>
            </a:p>
          </p:txBody>
        </p:sp>
        <p:sp>
          <p:nvSpPr>
            <p:cNvPr id="480" name="Google Shape;480;p19"/>
            <p:cNvSpPr txBox="1"/>
            <p:nvPr/>
          </p:nvSpPr>
          <p:spPr>
            <a:xfrm>
              <a:off x="1836940" y="2527844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긴회사이름</a:t>
              </a:r>
              <a:endParaRPr sz="100"/>
            </a:p>
          </p:txBody>
        </p:sp>
        <p:sp>
          <p:nvSpPr>
            <p:cNvPr id="481" name="Google Shape;481;p19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2020-11-05</a:t>
              </a:r>
              <a:endParaRPr sz="100"/>
            </a:p>
          </p:txBody>
        </p:sp>
        <p:grpSp>
          <p:nvGrpSpPr>
            <p:cNvPr id="482" name="Google Shape;482;p19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483" name="Google Shape;483;p19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484" name="Google Shape;484;p19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5" name="Google Shape;485;p19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86" name="Google Shape;486;p19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487" name="Google Shape;487;p19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488" name="Google Shape;488;p19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9" name="Google Shape;489;p19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90" name="Google Shape;490;p19"/>
            <p:cNvGrpSpPr/>
            <p:nvPr/>
          </p:nvGrpSpPr>
          <p:grpSpPr>
            <a:xfrm>
              <a:off x="1806641" y="2856143"/>
              <a:ext cx="214405" cy="162902"/>
              <a:chOff x="2224650" y="1944850"/>
              <a:chExt cx="2038075" cy="1156150"/>
            </a:xfrm>
          </p:grpSpPr>
          <p:sp>
            <p:nvSpPr>
              <p:cNvPr id="491" name="Google Shape;491;p19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492" name="Google Shape;492;p19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3" name="Google Shape;493;p19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94" name="Google Shape;494;p19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19"/>
          <p:cNvGrpSpPr/>
          <p:nvPr/>
        </p:nvGrpSpPr>
        <p:grpSpPr>
          <a:xfrm>
            <a:off x="5326908" y="2290235"/>
            <a:ext cx="968171" cy="963710"/>
            <a:chOff x="1443102" y="2030372"/>
            <a:chExt cx="1044300" cy="1015500"/>
          </a:xfrm>
        </p:grpSpPr>
        <p:sp>
          <p:nvSpPr>
            <p:cNvPr id="496" name="Google Shape;496;p19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9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KONEX</a:t>
              </a:r>
              <a:endParaRPr b="1" sz="300"/>
            </a:p>
          </p:txBody>
        </p:sp>
        <p:sp>
          <p:nvSpPr>
            <p:cNvPr id="498" name="Google Shape;498;p19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수진기업</a:t>
              </a:r>
              <a:endParaRPr b="1" sz="100"/>
            </a:p>
          </p:txBody>
        </p:sp>
        <p:sp>
          <p:nvSpPr>
            <p:cNvPr id="499" name="Google Shape;499;p19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패스트트랙</a:t>
              </a:r>
              <a:endParaRPr sz="200"/>
            </a:p>
          </p:txBody>
        </p:sp>
        <p:cxnSp>
          <p:nvCxnSpPr>
            <p:cNvPr id="500" name="Google Shape;500;p19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1" name="Google Shape;501;p19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착수일</a:t>
              </a:r>
              <a:endParaRPr b="1" sz="100"/>
            </a:p>
          </p:txBody>
        </p:sp>
        <p:sp>
          <p:nvSpPr>
            <p:cNvPr id="502" name="Google Shape;502;p19"/>
            <p:cNvSpPr txBox="1"/>
            <p:nvPr/>
          </p:nvSpPr>
          <p:spPr>
            <a:xfrm>
              <a:off x="1836940" y="2527844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긴회사이름</a:t>
              </a:r>
              <a:endParaRPr sz="100"/>
            </a:p>
          </p:txBody>
        </p:sp>
        <p:sp>
          <p:nvSpPr>
            <p:cNvPr id="503" name="Google Shape;503;p19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2020-11-05</a:t>
              </a:r>
              <a:endParaRPr sz="100"/>
            </a:p>
          </p:txBody>
        </p:sp>
        <p:grpSp>
          <p:nvGrpSpPr>
            <p:cNvPr id="504" name="Google Shape;504;p19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505" name="Google Shape;505;p19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506" name="Google Shape;506;p19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7" name="Google Shape;507;p19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08" name="Google Shape;508;p19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509" name="Google Shape;509;p19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510" name="Google Shape;510;p19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1" name="Google Shape;511;p19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12" name="Google Shape;512;p19"/>
            <p:cNvGrpSpPr/>
            <p:nvPr/>
          </p:nvGrpSpPr>
          <p:grpSpPr>
            <a:xfrm>
              <a:off x="1806641" y="2856143"/>
              <a:ext cx="214405" cy="162902"/>
              <a:chOff x="2224650" y="1944850"/>
              <a:chExt cx="2038075" cy="1156150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514" name="Google Shape;514;p19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5" name="Google Shape;515;p19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16" name="Google Shape;516;p19"/>
          <p:cNvGrpSpPr/>
          <p:nvPr/>
        </p:nvGrpSpPr>
        <p:grpSpPr>
          <a:xfrm>
            <a:off x="2138997" y="3746872"/>
            <a:ext cx="968171" cy="963710"/>
            <a:chOff x="1443102" y="2030372"/>
            <a:chExt cx="1044300" cy="1015500"/>
          </a:xfrm>
        </p:grpSpPr>
        <p:sp>
          <p:nvSpPr>
            <p:cNvPr id="517" name="Google Shape;517;p19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9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현대</a:t>
              </a:r>
              <a:endParaRPr b="1" sz="300"/>
            </a:p>
          </p:txBody>
        </p:sp>
        <p:sp>
          <p:nvSpPr>
            <p:cNvPr id="519" name="Google Shape;519;p19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뷰티</a:t>
              </a:r>
              <a:endParaRPr sz="200"/>
            </a:p>
          </p:txBody>
        </p:sp>
        <p:cxnSp>
          <p:nvCxnSpPr>
            <p:cNvPr id="520" name="Google Shape;520;p19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1" name="Google Shape;521;p19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522" name="Google Shape;522;p19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523" name="Google Shape;523;p19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4" name="Google Shape;524;p19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25" name="Google Shape;525;p19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526" name="Google Shape;526;p19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527" name="Google Shape;527;p19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8" name="Google Shape;528;p19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29" name="Google Shape;529;p19"/>
            <p:cNvGrpSpPr/>
            <p:nvPr/>
          </p:nvGrpSpPr>
          <p:grpSpPr>
            <a:xfrm>
              <a:off x="1806641" y="2856143"/>
              <a:ext cx="214405" cy="162902"/>
              <a:chOff x="2224650" y="1944850"/>
              <a:chExt cx="2038075" cy="1156150"/>
            </a:xfrm>
          </p:grpSpPr>
          <p:sp>
            <p:nvSpPr>
              <p:cNvPr id="530" name="Google Shape;530;p19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531" name="Google Shape;531;p19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2" name="Google Shape;532;p19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33" name="Google Shape;533;p19"/>
          <p:cNvGrpSpPr/>
          <p:nvPr/>
        </p:nvGrpSpPr>
        <p:grpSpPr>
          <a:xfrm>
            <a:off x="3203209" y="3746872"/>
            <a:ext cx="968171" cy="963710"/>
            <a:chOff x="1443102" y="2030372"/>
            <a:chExt cx="1044300" cy="1015500"/>
          </a:xfrm>
        </p:grpSpPr>
        <p:sp>
          <p:nvSpPr>
            <p:cNvPr id="534" name="Google Shape;534;p19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9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네이버</a:t>
              </a:r>
              <a:endParaRPr b="1" sz="300"/>
            </a:p>
          </p:txBody>
        </p:sp>
        <p:sp>
          <p:nvSpPr>
            <p:cNvPr id="536" name="Google Shape;536;p19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소프트웨어</a:t>
              </a:r>
              <a:endParaRPr sz="200"/>
            </a:p>
          </p:txBody>
        </p:sp>
        <p:cxnSp>
          <p:nvCxnSpPr>
            <p:cNvPr id="537" name="Google Shape;537;p19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38" name="Google Shape;538;p19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539" name="Google Shape;539;p19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540" name="Google Shape;540;p19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1" name="Google Shape;541;p19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42" name="Google Shape;542;p19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543" name="Google Shape;543;p19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544" name="Google Shape;544;p19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5" name="Google Shape;545;p19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46" name="Google Shape;546;p19"/>
            <p:cNvGrpSpPr/>
            <p:nvPr/>
          </p:nvGrpSpPr>
          <p:grpSpPr>
            <a:xfrm>
              <a:off x="1806641" y="2856143"/>
              <a:ext cx="214405" cy="162902"/>
              <a:chOff x="2224650" y="1944850"/>
              <a:chExt cx="2038075" cy="1156150"/>
            </a:xfrm>
          </p:grpSpPr>
          <p:sp>
            <p:nvSpPr>
              <p:cNvPr id="547" name="Google Shape;547;p19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548" name="Google Shape;548;p19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9" name="Google Shape;549;p19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50" name="Google Shape;550;p19"/>
          <p:cNvGrpSpPr/>
          <p:nvPr/>
        </p:nvGrpSpPr>
        <p:grpSpPr>
          <a:xfrm>
            <a:off x="5331608" y="3746872"/>
            <a:ext cx="968171" cy="963710"/>
            <a:chOff x="1443102" y="2030372"/>
            <a:chExt cx="1044300" cy="1015500"/>
          </a:xfrm>
        </p:grpSpPr>
        <p:sp>
          <p:nvSpPr>
            <p:cNvPr id="551" name="Google Shape;551;p19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9"/>
            <p:cNvSpPr txBox="1"/>
            <p:nvPr/>
          </p:nvSpPr>
          <p:spPr>
            <a:xfrm>
              <a:off x="1514350" y="2344847"/>
              <a:ext cx="5649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알리바바</a:t>
              </a:r>
              <a:endParaRPr b="1" sz="300"/>
            </a:p>
          </p:txBody>
        </p:sp>
        <p:sp>
          <p:nvSpPr>
            <p:cNvPr id="553" name="Google Shape;553;p19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패스트트랙</a:t>
              </a:r>
              <a:endParaRPr sz="200"/>
            </a:p>
          </p:txBody>
        </p:sp>
        <p:cxnSp>
          <p:nvCxnSpPr>
            <p:cNvPr id="554" name="Google Shape;554;p19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55" name="Google Shape;555;p19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556" name="Google Shape;556;p19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557" name="Google Shape;557;p19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8" name="Google Shape;558;p19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59" name="Google Shape;559;p19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560" name="Google Shape;560;p19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561" name="Google Shape;561;p19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2" name="Google Shape;562;p19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63" name="Google Shape;563;p19"/>
          <p:cNvGrpSpPr/>
          <p:nvPr/>
        </p:nvGrpSpPr>
        <p:grpSpPr>
          <a:xfrm>
            <a:off x="4267408" y="3746872"/>
            <a:ext cx="968171" cy="963710"/>
            <a:chOff x="1443102" y="2030372"/>
            <a:chExt cx="1044300" cy="1015500"/>
          </a:xfrm>
        </p:grpSpPr>
        <p:sp>
          <p:nvSpPr>
            <p:cNvPr id="564" name="Google Shape;564;p19"/>
            <p:cNvSpPr/>
            <p:nvPr/>
          </p:nvSpPr>
          <p:spPr>
            <a:xfrm>
              <a:off x="1443102" y="2030372"/>
              <a:ext cx="1044300" cy="101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9"/>
            <p:cNvSpPr txBox="1"/>
            <p:nvPr/>
          </p:nvSpPr>
          <p:spPr>
            <a:xfrm>
              <a:off x="1514333" y="2344838"/>
              <a:ext cx="7083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배달의 민족</a:t>
              </a:r>
              <a:endParaRPr b="1" sz="300"/>
            </a:p>
          </p:txBody>
        </p:sp>
        <p:sp>
          <p:nvSpPr>
            <p:cNvPr id="566" name="Google Shape;566;p19"/>
            <p:cNvSpPr txBox="1"/>
            <p:nvPr/>
          </p:nvSpPr>
          <p:spPr>
            <a:xfrm>
              <a:off x="1504444" y="2144023"/>
              <a:ext cx="531000" cy="1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광고</a:t>
              </a:r>
              <a:endParaRPr sz="200"/>
            </a:p>
          </p:txBody>
        </p:sp>
        <p:cxnSp>
          <p:nvCxnSpPr>
            <p:cNvPr id="567" name="Google Shape;567;p19"/>
            <p:cNvCxnSpPr/>
            <p:nvPr/>
          </p:nvCxnSpPr>
          <p:spPr>
            <a:xfrm>
              <a:off x="1446850" y="2819675"/>
              <a:ext cx="103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68" name="Google Shape;568;p19"/>
            <p:cNvGrpSpPr/>
            <p:nvPr/>
          </p:nvGrpSpPr>
          <p:grpSpPr>
            <a:xfrm>
              <a:off x="1501841" y="2856143"/>
              <a:ext cx="214405" cy="162902"/>
              <a:chOff x="2224650" y="1944850"/>
              <a:chExt cx="2038075" cy="1156150"/>
            </a:xfrm>
          </p:grpSpPr>
          <p:sp>
            <p:nvSpPr>
              <p:cNvPr id="569" name="Google Shape;569;p19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570" name="Google Shape;570;p19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1" name="Google Shape;571;p19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72" name="Google Shape;572;p19"/>
            <p:cNvGrpSpPr/>
            <p:nvPr/>
          </p:nvGrpSpPr>
          <p:grpSpPr>
            <a:xfrm>
              <a:off x="1654241" y="2856143"/>
              <a:ext cx="214405" cy="162902"/>
              <a:chOff x="2224650" y="1944850"/>
              <a:chExt cx="2038075" cy="1156150"/>
            </a:xfrm>
          </p:grpSpPr>
          <p:sp>
            <p:nvSpPr>
              <p:cNvPr id="573" name="Google Shape;573;p19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574" name="Google Shape;574;p19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5" name="Google Shape;575;p19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76" name="Google Shape;576;p19"/>
            <p:cNvGrpSpPr/>
            <p:nvPr/>
          </p:nvGrpSpPr>
          <p:grpSpPr>
            <a:xfrm>
              <a:off x="1806641" y="2856143"/>
              <a:ext cx="214405" cy="162902"/>
              <a:chOff x="2224650" y="1944850"/>
              <a:chExt cx="2038075" cy="1156150"/>
            </a:xfrm>
          </p:grpSpPr>
          <p:sp>
            <p:nvSpPr>
              <p:cNvPr id="577" name="Google Shape;577;p19"/>
              <p:cNvSpPr/>
              <p:nvPr/>
            </p:nvSpPr>
            <p:spPr>
              <a:xfrm>
                <a:off x="2224650" y="1944850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578" name="Google Shape;578;p19"/>
              <p:cNvCxnSpPr/>
              <p:nvPr/>
            </p:nvCxnSpPr>
            <p:spPr>
              <a:xfrm flipH="1" rot="10800000">
                <a:off x="2242425" y="1946400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9" name="Google Shape;579;p19"/>
              <p:cNvCxnSpPr/>
              <p:nvPr/>
            </p:nvCxnSpPr>
            <p:spPr>
              <a:xfrm>
                <a:off x="2235025" y="1953800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80" name="Google Shape;580;p19"/>
          <p:cNvSpPr txBox="1"/>
          <p:nvPr/>
        </p:nvSpPr>
        <p:spPr>
          <a:xfrm>
            <a:off x="1084059" y="3527788"/>
            <a:ext cx="641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최근 고객사</a:t>
            </a:r>
            <a:endParaRPr b="1" sz="300"/>
          </a:p>
        </p:txBody>
      </p:sp>
      <p:sp>
        <p:nvSpPr>
          <p:cNvPr id="581" name="Google Shape;581;p19"/>
          <p:cNvSpPr txBox="1"/>
          <p:nvPr/>
        </p:nvSpPr>
        <p:spPr>
          <a:xfrm>
            <a:off x="1305635" y="1395879"/>
            <a:ext cx="1104900" cy="1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오늘은 어떤 즐거운 일이 생길까요?</a:t>
            </a:r>
            <a:endParaRPr sz="200"/>
          </a:p>
        </p:txBody>
      </p:sp>
      <p:sp>
        <p:nvSpPr>
          <p:cNvPr id="582" name="Google Shape;582;p19"/>
          <p:cNvSpPr txBox="1"/>
          <p:nvPr/>
        </p:nvSpPr>
        <p:spPr>
          <a:xfrm>
            <a:off x="1084059" y="2003788"/>
            <a:ext cx="641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최근 프로젝트</a:t>
            </a:r>
            <a:endParaRPr b="1" sz="300"/>
          </a:p>
        </p:txBody>
      </p:sp>
      <p:sp>
        <p:nvSpPr>
          <p:cNvPr id="583" name="Google Shape;583;p19"/>
          <p:cNvSpPr/>
          <p:nvPr/>
        </p:nvSpPr>
        <p:spPr>
          <a:xfrm>
            <a:off x="3381425" y="1432275"/>
            <a:ext cx="2876700" cy="42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9"/>
          <p:cNvSpPr txBox="1"/>
          <p:nvPr/>
        </p:nvSpPr>
        <p:spPr>
          <a:xfrm>
            <a:off x="5142182" y="1293875"/>
            <a:ext cx="1104900" cy="1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전체 공지사항 확인하기</a:t>
            </a:r>
            <a:endParaRPr sz="200"/>
          </a:p>
        </p:txBody>
      </p:sp>
      <p:sp>
        <p:nvSpPr>
          <p:cNvPr id="585" name="Google Shape;585;p19"/>
          <p:cNvSpPr txBox="1"/>
          <p:nvPr/>
        </p:nvSpPr>
        <p:spPr>
          <a:xfrm>
            <a:off x="177326" y="1186722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Google Shape;586;p19"/>
          <p:cNvGrpSpPr/>
          <p:nvPr/>
        </p:nvGrpSpPr>
        <p:grpSpPr>
          <a:xfrm>
            <a:off x="3435910" y="1510694"/>
            <a:ext cx="2175050" cy="255606"/>
            <a:chOff x="2445310" y="1510694"/>
            <a:chExt cx="2175050" cy="255606"/>
          </a:xfrm>
        </p:grpSpPr>
        <p:sp>
          <p:nvSpPr>
            <p:cNvPr id="587" name="Google Shape;587;p19"/>
            <p:cNvSpPr/>
            <p:nvPr/>
          </p:nvSpPr>
          <p:spPr>
            <a:xfrm>
              <a:off x="4129138" y="1510694"/>
              <a:ext cx="96000" cy="9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/>
                <a:t>N</a:t>
              </a:r>
              <a:endParaRPr sz="500"/>
            </a:p>
          </p:txBody>
        </p:sp>
        <p:grpSp>
          <p:nvGrpSpPr>
            <p:cNvPr id="588" name="Google Shape;588;p19"/>
            <p:cNvGrpSpPr/>
            <p:nvPr/>
          </p:nvGrpSpPr>
          <p:grpSpPr>
            <a:xfrm>
              <a:off x="2445310" y="1511900"/>
              <a:ext cx="2175050" cy="254400"/>
              <a:chOff x="1179776" y="1511900"/>
              <a:chExt cx="2175050" cy="254400"/>
            </a:xfrm>
          </p:grpSpPr>
          <p:sp>
            <p:nvSpPr>
              <p:cNvPr id="589" name="Google Shape;589;p19"/>
              <p:cNvSpPr txBox="1"/>
              <p:nvPr/>
            </p:nvSpPr>
            <p:spPr>
              <a:xfrm>
                <a:off x="1179776" y="1511900"/>
                <a:ext cx="1959900" cy="1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 u="sng"/>
                  <a:t>[팀공지] 이번 달 실적이 왜 이럽니까? 다들 아주 빠져가지고 </a:t>
                </a:r>
                <a:endParaRPr sz="200" u="sng"/>
              </a:p>
            </p:txBody>
          </p:sp>
          <p:sp>
            <p:nvSpPr>
              <p:cNvPr id="590" name="Google Shape;590;p19"/>
              <p:cNvSpPr txBox="1"/>
              <p:nvPr/>
            </p:nvSpPr>
            <p:spPr>
              <a:xfrm>
                <a:off x="1179776" y="1664300"/>
                <a:ext cx="1011000" cy="1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 u="sng"/>
                  <a:t>[전체공지] 대청소 안내 (09-25 금) </a:t>
                </a:r>
                <a:endParaRPr sz="200" u="sng"/>
              </a:p>
            </p:txBody>
          </p:sp>
          <p:sp>
            <p:nvSpPr>
              <p:cNvPr id="591" name="Google Shape;591;p19"/>
              <p:cNvSpPr txBox="1"/>
              <p:nvPr/>
            </p:nvSpPr>
            <p:spPr>
              <a:xfrm>
                <a:off x="2976825" y="1511900"/>
                <a:ext cx="378000" cy="1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>
                    <a:solidFill>
                      <a:srgbClr val="666666"/>
                    </a:solidFill>
                  </a:rPr>
                  <a:t>2020-10-05</a:t>
                </a:r>
                <a:endParaRPr sz="200">
                  <a:solidFill>
                    <a:srgbClr val="666666"/>
                  </a:solidFill>
                </a:endParaRPr>
              </a:p>
            </p:txBody>
          </p:sp>
          <p:sp>
            <p:nvSpPr>
              <p:cNvPr id="592" name="Google Shape;592;p19"/>
              <p:cNvSpPr txBox="1"/>
              <p:nvPr/>
            </p:nvSpPr>
            <p:spPr>
              <a:xfrm>
                <a:off x="2179548" y="1664300"/>
                <a:ext cx="378000" cy="1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>
                    <a:solidFill>
                      <a:srgbClr val="666666"/>
                    </a:solidFill>
                  </a:rPr>
                  <a:t>2020-10-05</a:t>
                </a:r>
                <a:endParaRPr sz="200">
                  <a:solidFill>
                    <a:srgbClr val="666666"/>
                  </a:solidFill>
                </a:endParaRPr>
              </a:p>
            </p:txBody>
          </p:sp>
        </p:grpSp>
      </p:grpSp>
      <p:grpSp>
        <p:nvGrpSpPr>
          <p:cNvPr id="593" name="Google Shape;593;p19"/>
          <p:cNvGrpSpPr/>
          <p:nvPr/>
        </p:nvGrpSpPr>
        <p:grpSpPr>
          <a:xfrm>
            <a:off x="400827" y="1224246"/>
            <a:ext cx="501708" cy="1222766"/>
            <a:chOff x="361218" y="1335150"/>
            <a:chExt cx="838135" cy="1529987"/>
          </a:xfrm>
        </p:grpSpPr>
        <p:sp>
          <p:nvSpPr>
            <p:cNvPr id="594" name="Google Shape;594;p19"/>
            <p:cNvSpPr txBox="1"/>
            <p:nvPr/>
          </p:nvSpPr>
          <p:spPr>
            <a:xfrm>
              <a:off x="383353" y="1335150"/>
              <a:ext cx="4398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홈</a:t>
              </a:r>
              <a:endParaRPr sz="300"/>
            </a:p>
          </p:txBody>
        </p:sp>
        <p:sp>
          <p:nvSpPr>
            <p:cNvPr id="595" name="Google Shape;595;p19"/>
            <p:cNvSpPr txBox="1"/>
            <p:nvPr/>
          </p:nvSpPr>
          <p:spPr>
            <a:xfrm>
              <a:off x="361218" y="1653066"/>
              <a:ext cx="624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고객사</a:t>
              </a:r>
              <a:endParaRPr sz="300"/>
            </a:p>
          </p:txBody>
        </p:sp>
        <p:sp>
          <p:nvSpPr>
            <p:cNvPr id="596" name="Google Shape;596;p19"/>
            <p:cNvSpPr txBox="1"/>
            <p:nvPr/>
          </p:nvSpPr>
          <p:spPr>
            <a:xfrm>
              <a:off x="368552" y="1959505"/>
              <a:ext cx="816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내 조직</a:t>
              </a:r>
              <a:endParaRPr sz="300"/>
            </a:p>
          </p:txBody>
        </p:sp>
        <p:sp>
          <p:nvSpPr>
            <p:cNvPr id="597" name="Google Shape;597;p19"/>
            <p:cNvSpPr txBox="1"/>
            <p:nvPr/>
          </p:nvSpPr>
          <p:spPr>
            <a:xfrm>
              <a:off x="383353" y="2301040"/>
              <a:ext cx="816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내 정보</a:t>
              </a:r>
              <a:endParaRPr sz="300"/>
            </a:p>
          </p:txBody>
        </p:sp>
        <p:sp>
          <p:nvSpPr>
            <p:cNvPr id="598" name="Google Shape;598;p19"/>
            <p:cNvSpPr txBox="1"/>
            <p:nvPr/>
          </p:nvSpPr>
          <p:spPr>
            <a:xfrm>
              <a:off x="383353" y="2650937"/>
              <a:ext cx="816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관리자</a:t>
              </a:r>
              <a:endParaRPr sz="300"/>
            </a:p>
          </p:txBody>
        </p:sp>
      </p:grpSp>
      <p:sp>
        <p:nvSpPr>
          <p:cNvPr id="599" name="Google Shape;599;p19"/>
          <p:cNvSpPr txBox="1"/>
          <p:nvPr/>
        </p:nvSpPr>
        <p:spPr>
          <a:xfrm>
            <a:off x="1784456" y="3811275"/>
            <a:ext cx="230400" cy="102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거절</a:t>
            </a:r>
            <a:endParaRPr sz="200">
              <a:solidFill>
                <a:srgbClr val="FFFFFF"/>
              </a:solidFill>
            </a:endParaRPr>
          </a:p>
        </p:txBody>
      </p:sp>
      <p:sp>
        <p:nvSpPr>
          <p:cNvPr id="600" name="Google Shape;600;p19"/>
          <p:cNvSpPr txBox="1"/>
          <p:nvPr/>
        </p:nvSpPr>
        <p:spPr>
          <a:xfrm>
            <a:off x="2829562" y="3811275"/>
            <a:ext cx="230400" cy="102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수진</a:t>
            </a:r>
            <a:endParaRPr sz="200">
              <a:solidFill>
                <a:srgbClr val="FFFFFF"/>
              </a:solidFill>
            </a:endParaRPr>
          </a:p>
        </p:txBody>
      </p:sp>
      <p:sp>
        <p:nvSpPr>
          <p:cNvPr id="601" name="Google Shape;601;p19"/>
          <p:cNvSpPr txBox="1"/>
          <p:nvPr/>
        </p:nvSpPr>
        <p:spPr>
          <a:xfrm>
            <a:off x="3874645" y="3811275"/>
            <a:ext cx="230400" cy="102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신규</a:t>
            </a:r>
            <a:endParaRPr sz="200">
              <a:solidFill>
                <a:srgbClr val="FFFFFF"/>
              </a:solidFill>
            </a:endParaRPr>
          </a:p>
        </p:txBody>
      </p:sp>
      <p:sp>
        <p:nvSpPr>
          <p:cNvPr id="602" name="Google Shape;602;p19"/>
          <p:cNvSpPr txBox="1"/>
          <p:nvPr/>
        </p:nvSpPr>
        <p:spPr>
          <a:xfrm>
            <a:off x="4919745" y="3811275"/>
            <a:ext cx="230400" cy="1020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가망</a:t>
            </a:r>
            <a:endParaRPr sz="200">
              <a:solidFill>
                <a:srgbClr val="FFFFFF"/>
              </a:solidFill>
            </a:endParaRPr>
          </a:p>
        </p:txBody>
      </p:sp>
      <p:grpSp>
        <p:nvGrpSpPr>
          <p:cNvPr id="603" name="Google Shape;603;p19"/>
          <p:cNvGrpSpPr/>
          <p:nvPr/>
        </p:nvGrpSpPr>
        <p:grpSpPr>
          <a:xfrm>
            <a:off x="2215476" y="4186821"/>
            <a:ext cx="818894" cy="169218"/>
            <a:chOff x="1518556" y="2526433"/>
            <a:chExt cx="883285" cy="178311"/>
          </a:xfrm>
        </p:grpSpPr>
        <p:sp>
          <p:nvSpPr>
            <p:cNvPr id="604" name="Google Shape;604;p19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진행 중</a:t>
              </a:r>
              <a:endParaRPr b="1" sz="100"/>
            </a:p>
          </p:txBody>
        </p:sp>
        <p:sp>
          <p:nvSpPr>
            <p:cNvPr id="605" name="Google Shape;605;p19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완료</a:t>
              </a:r>
              <a:endParaRPr b="1" sz="100"/>
            </a:p>
          </p:txBody>
        </p:sp>
        <p:sp>
          <p:nvSpPr>
            <p:cNvPr id="606" name="Google Shape;606;p19"/>
            <p:cNvSpPr txBox="1"/>
            <p:nvPr/>
          </p:nvSpPr>
          <p:spPr>
            <a:xfrm>
              <a:off x="1836941" y="2527833"/>
              <a:ext cx="5649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455개</a:t>
              </a:r>
              <a:endParaRPr sz="100"/>
            </a:p>
          </p:txBody>
        </p:sp>
        <p:sp>
          <p:nvSpPr>
            <p:cNvPr id="607" name="Google Shape;607;p19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13개</a:t>
              </a:r>
              <a:endParaRPr sz="100"/>
            </a:p>
          </p:txBody>
        </p:sp>
      </p:grpSp>
      <p:grpSp>
        <p:nvGrpSpPr>
          <p:cNvPr id="608" name="Google Shape;608;p19"/>
          <p:cNvGrpSpPr/>
          <p:nvPr/>
        </p:nvGrpSpPr>
        <p:grpSpPr>
          <a:xfrm>
            <a:off x="3282276" y="4186821"/>
            <a:ext cx="818894" cy="169218"/>
            <a:chOff x="1518556" y="2526433"/>
            <a:chExt cx="883285" cy="178311"/>
          </a:xfrm>
        </p:grpSpPr>
        <p:sp>
          <p:nvSpPr>
            <p:cNvPr id="609" name="Google Shape;609;p19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진행 중</a:t>
              </a:r>
              <a:endParaRPr b="1" sz="100"/>
            </a:p>
          </p:txBody>
        </p:sp>
        <p:sp>
          <p:nvSpPr>
            <p:cNvPr id="610" name="Google Shape;610;p19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완료</a:t>
              </a:r>
              <a:endParaRPr b="1" sz="100"/>
            </a:p>
          </p:txBody>
        </p:sp>
        <p:sp>
          <p:nvSpPr>
            <p:cNvPr id="611" name="Google Shape;611;p19"/>
            <p:cNvSpPr txBox="1"/>
            <p:nvPr/>
          </p:nvSpPr>
          <p:spPr>
            <a:xfrm>
              <a:off x="1836941" y="2527833"/>
              <a:ext cx="5649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21,321,324,321개</a:t>
              </a:r>
              <a:endParaRPr sz="100"/>
            </a:p>
          </p:txBody>
        </p:sp>
        <p:sp>
          <p:nvSpPr>
            <p:cNvPr id="612" name="Google Shape;612;p19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12,313개</a:t>
              </a:r>
              <a:endParaRPr sz="100"/>
            </a:p>
          </p:txBody>
        </p:sp>
      </p:grpSp>
      <p:grpSp>
        <p:nvGrpSpPr>
          <p:cNvPr id="613" name="Google Shape;613;p19"/>
          <p:cNvGrpSpPr/>
          <p:nvPr/>
        </p:nvGrpSpPr>
        <p:grpSpPr>
          <a:xfrm>
            <a:off x="4349076" y="4186821"/>
            <a:ext cx="818894" cy="169218"/>
            <a:chOff x="1518556" y="2526433"/>
            <a:chExt cx="883285" cy="178311"/>
          </a:xfrm>
        </p:grpSpPr>
        <p:sp>
          <p:nvSpPr>
            <p:cNvPr id="614" name="Google Shape;614;p19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진행 중</a:t>
              </a:r>
              <a:endParaRPr b="1" sz="100"/>
            </a:p>
          </p:txBody>
        </p:sp>
        <p:sp>
          <p:nvSpPr>
            <p:cNvPr id="615" name="Google Shape;615;p19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완료</a:t>
              </a:r>
              <a:endParaRPr b="1" sz="100"/>
            </a:p>
          </p:txBody>
        </p:sp>
        <p:sp>
          <p:nvSpPr>
            <p:cNvPr id="616" name="Google Shape;616;p19"/>
            <p:cNvSpPr txBox="1"/>
            <p:nvPr/>
          </p:nvSpPr>
          <p:spPr>
            <a:xfrm>
              <a:off x="1836941" y="2527833"/>
              <a:ext cx="5649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21,321,324,321개</a:t>
              </a:r>
              <a:endParaRPr sz="100"/>
            </a:p>
          </p:txBody>
        </p:sp>
        <p:sp>
          <p:nvSpPr>
            <p:cNvPr id="617" name="Google Shape;617;p19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313개</a:t>
              </a:r>
              <a:endParaRPr sz="100"/>
            </a:p>
          </p:txBody>
        </p:sp>
      </p:grpSp>
      <p:grpSp>
        <p:nvGrpSpPr>
          <p:cNvPr id="618" name="Google Shape;618;p19"/>
          <p:cNvGrpSpPr/>
          <p:nvPr/>
        </p:nvGrpSpPr>
        <p:grpSpPr>
          <a:xfrm>
            <a:off x="5415876" y="4186821"/>
            <a:ext cx="818894" cy="169218"/>
            <a:chOff x="1518556" y="2526433"/>
            <a:chExt cx="883285" cy="178311"/>
          </a:xfrm>
        </p:grpSpPr>
        <p:sp>
          <p:nvSpPr>
            <p:cNvPr id="619" name="Google Shape;619;p19"/>
            <p:cNvSpPr txBox="1"/>
            <p:nvPr/>
          </p:nvSpPr>
          <p:spPr>
            <a:xfrm>
              <a:off x="1518556" y="2526433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진행 중</a:t>
              </a:r>
              <a:endParaRPr b="1" sz="100"/>
            </a:p>
          </p:txBody>
        </p:sp>
        <p:sp>
          <p:nvSpPr>
            <p:cNvPr id="620" name="Google Shape;620;p19"/>
            <p:cNvSpPr txBox="1"/>
            <p:nvPr/>
          </p:nvSpPr>
          <p:spPr>
            <a:xfrm>
              <a:off x="1518556" y="2612158"/>
              <a:ext cx="3090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완료</a:t>
              </a:r>
              <a:endParaRPr b="1" sz="100"/>
            </a:p>
          </p:txBody>
        </p:sp>
        <p:sp>
          <p:nvSpPr>
            <p:cNvPr id="621" name="Google Shape;621;p19"/>
            <p:cNvSpPr txBox="1"/>
            <p:nvPr/>
          </p:nvSpPr>
          <p:spPr>
            <a:xfrm>
              <a:off x="1836941" y="2527833"/>
              <a:ext cx="5649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21,321,324,321개</a:t>
              </a:r>
              <a:endParaRPr sz="100"/>
            </a:p>
          </p:txBody>
        </p:sp>
        <p:sp>
          <p:nvSpPr>
            <p:cNvPr id="622" name="Google Shape;622;p19"/>
            <p:cNvSpPr txBox="1"/>
            <p:nvPr/>
          </p:nvSpPr>
          <p:spPr>
            <a:xfrm>
              <a:off x="1840740" y="2618345"/>
              <a:ext cx="3633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313개</a:t>
              </a:r>
              <a:endParaRPr sz="100"/>
            </a:p>
          </p:txBody>
        </p:sp>
      </p:grpSp>
      <p:sp>
        <p:nvSpPr>
          <p:cNvPr id="623" name="Google Shape;623;p19"/>
          <p:cNvSpPr txBox="1"/>
          <p:nvPr/>
        </p:nvSpPr>
        <p:spPr>
          <a:xfrm>
            <a:off x="5980218" y="3811275"/>
            <a:ext cx="230400" cy="102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거절</a:t>
            </a:r>
            <a:endParaRPr sz="200">
              <a:solidFill>
                <a:srgbClr val="FFFFFF"/>
              </a:solidFill>
            </a:endParaRPr>
          </a:p>
        </p:txBody>
      </p:sp>
      <p:sp>
        <p:nvSpPr>
          <p:cNvPr id="624" name="Google Shape;624;p19"/>
          <p:cNvSpPr/>
          <p:nvPr/>
        </p:nvSpPr>
        <p:spPr>
          <a:xfrm>
            <a:off x="1380000" y="1597772"/>
            <a:ext cx="945900" cy="236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+ 고객사등록</a:t>
            </a:r>
            <a:endParaRPr sz="600"/>
          </a:p>
        </p:txBody>
      </p:sp>
      <p:sp>
        <p:nvSpPr>
          <p:cNvPr id="625" name="Google Shape;625;p19"/>
          <p:cNvSpPr txBox="1"/>
          <p:nvPr/>
        </p:nvSpPr>
        <p:spPr>
          <a:xfrm>
            <a:off x="957706" y="2388707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626" name="Google Shape;626;p19"/>
          <p:cNvSpPr txBox="1"/>
          <p:nvPr/>
        </p:nvSpPr>
        <p:spPr>
          <a:xfrm>
            <a:off x="988249" y="3790236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627" name="Google Shape;627;p19"/>
          <p:cNvSpPr txBox="1"/>
          <p:nvPr/>
        </p:nvSpPr>
        <p:spPr>
          <a:xfrm>
            <a:off x="1040054" y="4399836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0"/>
          <p:cNvSpPr txBox="1"/>
          <p:nvPr/>
        </p:nvSpPr>
        <p:spPr>
          <a:xfrm>
            <a:off x="2319000" y="2368200"/>
            <a:ext cx="4506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/>
              <a:t>고객사 페이지 </a:t>
            </a:r>
            <a:endParaRPr b="1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Google Shape;6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21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39" name="Google Shape;639;p21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{90EF7C93-0DE1-45B2-AF7B-91D8EF95DCEA}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고객사 - 고객사 리스트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고객사 등록 아이콘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 시 </a:t>
                      </a:r>
                      <a:r>
                        <a:rPr lang="ko" sz="800" u="sng">
                          <a:solidFill>
                            <a:schemeClr val="hlink"/>
                          </a:solidFill>
                          <a:hlinkClick action="ppaction://hlinksldjump" r:id="rId4"/>
                        </a:rPr>
                        <a:t>고객사 등록 페이지</a:t>
                      </a:r>
                      <a:r>
                        <a:rPr lang="ko" sz="800"/>
                        <a:t>로 이동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3. 조회된 고객사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 시 해당 고객사</a:t>
                      </a:r>
                      <a:r>
                        <a:rPr lang="ko" sz="800" u="sng">
                          <a:solidFill>
                            <a:schemeClr val="hlink"/>
                          </a:solidFill>
                          <a:hlinkClick/>
                        </a:rPr>
                        <a:t> 상세 페이지</a:t>
                      </a:r>
                      <a:r>
                        <a:rPr lang="ko" sz="800"/>
                        <a:t>로 이동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최근 작업 순 : 본인이 수정한 순으로 노출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  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640" name="Google Shape;640;p21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고객사 </a:t>
            </a:r>
            <a:endParaRPr b="1" sz="1000"/>
          </a:p>
        </p:txBody>
      </p:sp>
      <p:sp>
        <p:nvSpPr>
          <p:cNvPr id="641" name="Google Shape;641;p21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42" name="Google Shape;642;p21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고객사 리스트</a:t>
            </a:r>
            <a:endParaRPr b="1" sz="1000"/>
          </a:p>
        </p:txBody>
      </p:sp>
      <p:sp>
        <p:nvSpPr>
          <p:cNvPr id="643" name="Google Shape;643;p21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4</a:t>
            </a:r>
            <a:endParaRPr b="1" sz="1000"/>
          </a:p>
        </p:txBody>
      </p:sp>
      <p:grpSp>
        <p:nvGrpSpPr>
          <p:cNvPr id="644" name="Google Shape;644;p21"/>
          <p:cNvGrpSpPr/>
          <p:nvPr/>
        </p:nvGrpSpPr>
        <p:grpSpPr>
          <a:xfrm>
            <a:off x="991870" y="1044925"/>
            <a:ext cx="5444032" cy="285900"/>
            <a:chOff x="1295058" y="1253950"/>
            <a:chExt cx="5141700" cy="285900"/>
          </a:xfrm>
        </p:grpSpPr>
        <p:sp>
          <p:nvSpPr>
            <p:cNvPr id="645" name="Google Shape;645;p21"/>
            <p:cNvSpPr/>
            <p:nvPr/>
          </p:nvSpPr>
          <p:spPr>
            <a:xfrm>
              <a:off x="1295058" y="1253950"/>
              <a:ext cx="5141700" cy="2859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1"/>
            <p:cNvSpPr txBox="1"/>
            <p:nvPr/>
          </p:nvSpPr>
          <p:spPr>
            <a:xfrm>
              <a:off x="1548257" y="1309925"/>
              <a:ext cx="2301600" cy="16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999999"/>
                  </a:solidFill>
                </a:rPr>
                <a:t>  기업명으로 검색하세요</a:t>
              </a:r>
              <a:endParaRPr sz="700">
                <a:solidFill>
                  <a:srgbClr val="999999"/>
                </a:solidFill>
              </a:endParaRPr>
            </a:p>
          </p:txBody>
        </p:sp>
      </p:grpSp>
      <p:sp>
        <p:nvSpPr>
          <p:cNvPr id="647" name="Google Shape;647;p21"/>
          <p:cNvSpPr txBox="1"/>
          <p:nvPr/>
        </p:nvSpPr>
        <p:spPr>
          <a:xfrm>
            <a:off x="1077273" y="1607975"/>
            <a:ext cx="501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666666"/>
                </a:solidFill>
              </a:rPr>
              <a:t> 총 1,269건</a:t>
            </a:r>
            <a:endParaRPr b="1" sz="200">
              <a:solidFill>
                <a:srgbClr val="666666"/>
              </a:solidFill>
            </a:endParaRPr>
          </a:p>
        </p:txBody>
      </p:sp>
      <p:sp>
        <p:nvSpPr>
          <p:cNvPr id="648" name="Google Shape;648;p21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9" name="Google Shape;649;p21"/>
          <p:cNvGrpSpPr/>
          <p:nvPr/>
        </p:nvGrpSpPr>
        <p:grpSpPr>
          <a:xfrm>
            <a:off x="1075909" y="1824172"/>
            <a:ext cx="970100" cy="963600"/>
            <a:chOff x="1076522" y="3746872"/>
            <a:chExt cx="970100" cy="963600"/>
          </a:xfrm>
        </p:grpSpPr>
        <p:sp>
          <p:nvSpPr>
            <p:cNvPr id="650" name="Google Shape;650;p21"/>
            <p:cNvSpPr/>
            <p:nvPr/>
          </p:nvSpPr>
          <p:spPr>
            <a:xfrm>
              <a:off x="1076522" y="3746872"/>
              <a:ext cx="968100" cy="96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1"/>
            <p:cNvSpPr txBox="1"/>
            <p:nvPr/>
          </p:nvSpPr>
          <p:spPr>
            <a:xfrm>
              <a:off x="1148001" y="4003871"/>
              <a:ext cx="5238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삼성전자</a:t>
              </a:r>
              <a:endParaRPr b="1" sz="300"/>
            </a:p>
          </p:txBody>
        </p:sp>
        <p:sp>
          <p:nvSpPr>
            <p:cNvPr id="652" name="Google Shape;652;p21"/>
            <p:cNvSpPr txBox="1"/>
            <p:nvPr/>
          </p:nvSpPr>
          <p:spPr>
            <a:xfrm>
              <a:off x="1151900" y="4176197"/>
              <a:ext cx="2865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진행 중</a:t>
              </a:r>
              <a:endParaRPr b="1" sz="100"/>
            </a:p>
          </p:txBody>
        </p:sp>
        <p:sp>
          <p:nvSpPr>
            <p:cNvPr id="653" name="Google Shape;653;p21"/>
            <p:cNvSpPr txBox="1"/>
            <p:nvPr/>
          </p:nvSpPr>
          <p:spPr>
            <a:xfrm>
              <a:off x="1138818" y="3813289"/>
              <a:ext cx="492300" cy="1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패션</a:t>
              </a:r>
              <a:endParaRPr sz="200"/>
            </a:p>
          </p:txBody>
        </p:sp>
        <p:cxnSp>
          <p:nvCxnSpPr>
            <p:cNvPr id="654" name="Google Shape;654;p21"/>
            <p:cNvCxnSpPr/>
            <p:nvPr/>
          </p:nvCxnSpPr>
          <p:spPr>
            <a:xfrm>
              <a:off x="1085422" y="4454483"/>
              <a:ext cx="96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5" name="Google Shape;655;p21"/>
            <p:cNvSpPr txBox="1"/>
            <p:nvPr/>
          </p:nvSpPr>
          <p:spPr>
            <a:xfrm>
              <a:off x="1151900" y="4257550"/>
              <a:ext cx="2865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완료</a:t>
              </a:r>
              <a:endParaRPr b="1" sz="100"/>
            </a:p>
          </p:txBody>
        </p:sp>
        <p:sp>
          <p:nvSpPr>
            <p:cNvPr id="656" name="Google Shape;656;p21"/>
            <p:cNvSpPr txBox="1"/>
            <p:nvPr/>
          </p:nvSpPr>
          <p:spPr>
            <a:xfrm>
              <a:off x="1447075" y="4177525"/>
              <a:ext cx="5238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21,321,324,321개</a:t>
              </a:r>
              <a:endParaRPr sz="100"/>
            </a:p>
          </p:txBody>
        </p:sp>
        <p:sp>
          <p:nvSpPr>
            <p:cNvPr id="657" name="Google Shape;657;p21"/>
            <p:cNvSpPr txBox="1"/>
            <p:nvPr/>
          </p:nvSpPr>
          <p:spPr>
            <a:xfrm>
              <a:off x="1450597" y="4263421"/>
              <a:ext cx="3369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313개</a:t>
              </a:r>
              <a:endParaRPr sz="100"/>
            </a:p>
          </p:txBody>
        </p:sp>
        <p:grpSp>
          <p:nvGrpSpPr>
            <p:cNvPr id="658" name="Google Shape;658;p21"/>
            <p:cNvGrpSpPr/>
            <p:nvPr/>
          </p:nvGrpSpPr>
          <p:grpSpPr>
            <a:xfrm>
              <a:off x="1136335" y="4503350"/>
              <a:ext cx="198712" cy="154577"/>
              <a:chOff x="2224650" y="2051701"/>
              <a:chExt cx="2038075" cy="1156150"/>
            </a:xfrm>
          </p:grpSpPr>
          <p:sp>
            <p:nvSpPr>
              <p:cNvPr id="659" name="Google Shape;659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660" name="Google Shape;660;p21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1" name="Google Shape;661;p21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62" name="Google Shape;662;p21"/>
            <p:cNvGrpSpPr/>
            <p:nvPr/>
          </p:nvGrpSpPr>
          <p:grpSpPr>
            <a:xfrm>
              <a:off x="1277625" y="4503350"/>
              <a:ext cx="198712" cy="159339"/>
              <a:chOff x="2224650" y="2051701"/>
              <a:chExt cx="2038075" cy="1191767"/>
            </a:xfrm>
          </p:grpSpPr>
          <p:sp>
            <p:nvSpPr>
              <p:cNvPr id="663" name="Google Shape;663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664" name="Google Shape;664;p21"/>
              <p:cNvCxnSpPr/>
              <p:nvPr/>
            </p:nvCxnSpPr>
            <p:spPr>
              <a:xfrm flipH="1" rot="10800000">
                <a:off x="2242425" y="2088868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5" name="Google Shape;665;p21"/>
              <p:cNvCxnSpPr/>
              <p:nvPr/>
            </p:nvCxnSpPr>
            <p:spPr>
              <a:xfrm>
                <a:off x="2235025" y="2096268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66" name="Google Shape;666;p21"/>
            <p:cNvGrpSpPr/>
            <p:nvPr/>
          </p:nvGrpSpPr>
          <p:grpSpPr>
            <a:xfrm>
              <a:off x="1418915" y="4503350"/>
              <a:ext cx="198712" cy="154577"/>
              <a:chOff x="2224650" y="2051701"/>
              <a:chExt cx="2038075" cy="1156150"/>
            </a:xfrm>
          </p:grpSpPr>
          <p:sp>
            <p:nvSpPr>
              <p:cNvPr id="667" name="Google Shape;667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668" name="Google Shape;668;p21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9" name="Google Shape;669;p21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70" name="Google Shape;670;p21"/>
            <p:cNvSpPr txBox="1"/>
            <p:nvPr/>
          </p:nvSpPr>
          <p:spPr>
            <a:xfrm>
              <a:off x="1784456" y="3811275"/>
              <a:ext cx="230400" cy="1020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solidFill>
                    <a:srgbClr val="FFFFFF"/>
                  </a:solidFill>
                </a:rPr>
                <a:t>거절</a:t>
              </a:r>
              <a:endParaRPr sz="200">
                <a:solidFill>
                  <a:srgbClr val="FFFFFF"/>
                </a:solidFill>
              </a:endParaRPr>
            </a:p>
          </p:txBody>
        </p:sp>
      </p:grpSp>
      <p:grpSp>
        <p:nvGrpSpPr>
          <p:cNvPr id="671" name="Google Shape;671;p21"/>
          <p:cNvGrpSpPr/>
          <p:nvPr/>
        </p:nvGrpSpPr>
        <p:grpSpPr>
          <a:xfrm>
            <a:off x="1075909" y="2890972"/>
            <a:ext cx="970100" cy="963600"/>
            <a:chOff x="1076522" y="3746872"/>
            <a:chExt cx="970100" cy="963600"/>
          </a:xfrm>
        </p:grpSpPr>
        <p:sp>
          <p:nvSpPr>
            <p:cNvPr id="672" name="Google Shape;672;p21"/>
            <p:cNvSpPr/>
            <p:nvPr/>
          </p:nvSpPr>
          <p:spPr>
            <a:xfrm>
              <a:off x="1076522" y="3746872"/>
              <a:ext cx="968100" cy="96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1"/>
            <p:cNvSpPr txBox="1"/>
            <p:nvPr/>
          </p:nvSpPr>
          <p:spPr>
            <a:xfrm>
              <a:off x="1148001" y="4003871"/>
              <a:ext cx="5238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삼성SDS</a:t>
              </a:r>
              <a:endParaRPr b="1" sz="300"/>
            </a:p>
          </p:txBody>
        </p:sp>
        <p:sp>
          <p:nvSpPr>
            <p:cNvPr id="674" name="Google Shape;674;p21"/>
            <p:cNvSpPr txBox="1"/>
            <p:nvPr/>
          </p:nvSpPr>
          <p:spPr>
            <a:xfrm>
              <a:off x="1151900" y="4176197"/>
              <a:ext cx="2865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진행 중</a:t>
              </a:r>
              <a:endParaRPr b="1" sz="100"/>
            </a:p>
          </p:txBody>
        </p:sp>
        <p:sp>
          <p:nvSpPr>
            <p:cNvPr id="675" name="Google Shape;675;p21"/>
            <p:cNvSpPr txBox="1"/>
            <p:nvPr/>
          </p:nvSpPr>
          <p:spPr>
            <a:xfrm>
              <a:off x="1138818" y="3813289"/>
              <a:ext cx="492300" cy="1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패션</a:t>
              </a:r>
              <a:endParaRPr sz="200"/>
            </a:p>
          </p:txBody>
        </p:sp>
        <p:cxnSp>
          <p:nvCxnSpPr>
            <p:cNvPr id="676" name="Google Shape;676;p21"/>
            <p:cNvCxnSpPr/>
            <p:nvPr/>
          </p:nvCxnSpPr>
          <p:spPr>
            <a:xfrm>
              <a:off x="1085422" y="4454483"/>
              <a:ext cx="96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7" name="Google Shape;677;p21"/>
            <p:cNvSpPr txBox="1"/>
            <p:nvPr/>
          </p:nvSpPr>
          <p:spPr>
            <a:xfrm>
              <a:off x="1151900" y="4257550"/>
              <a:ext cx="2865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완료</a:t>
              </a:r>
              <a:endParaRPr b="1" sz="100"/>
            </a:p>
          </p:txBody>
        </p:sp>
        <p:sp>
          <p:nvSpPr>
            <p:cNvPr id="678" name="Google Shape;678;p21"/>
            <p:cNvSpPr txBox="1"/>
            <p:nvPr/>
          </p:nvSpPr>
          <p:spPr>
            <a:xfrm>
              <a:off x="1447075" y="4177525"/>
              <a:ext cx="5238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21,321,324,321개</a:t>
              </a:r>
              <a:endParaRPr sz="100"/>
            </a:p>
          </p:txBody>
        </p:sp>
        <p:sp>
          <p:nvSpPr>
            <p:cNvPr id="679" name="Google Shape;679;p21"/>
            <p:cNvSpPr txBox="1"/>
            <p:nvPr/>
          </p:nvSpPr>
          <p:spPr>
            <a:xfrm>
              <a:off x="1450597" y="4263421"/>
              <a:ext cx="3369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313개</a:t>
              </a:r>
              <a:endParaRPr sz="100"/>
            </a:p>
          </p:txBody>
        </p:sp>
        <p:grpSp>
          <p:nvGrpSpPr>
            <p:cNvPr id="680" name="Google Shape;680;p21"/>
            <p:cNvGrpSpPr/>
            <p:nvPr/>
          </p:nvGrpSpPr>
          <p:grpSpPr>
            <a:xfrm>
              <a:off x="1136335" y="4503350"/>
              <a:ext cx="198712" cy="154577"/>
              <a:chOff x="2224650" y="2051701"/>
              <a:chExt cx="2038075" cy="1156150"/>
            </a:xfrm>
          </p:grpSpPr>
          <p:sp>
            <p:nvSpPr>
              <p:cNvPr id="681" name="Google Shape;681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682" name="Google Shape;682;p21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3" name="Google Shape;683;p21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84" name="Google Shape;684;p21"/>
            <p:cNvGrpSpPr/>
            <p:nvPr/>
          </p:nvGrpSpPr>
          <p:grpSpPr>
            <a:xfrm>
              <a:off x="1277625" y="4503350"/>
              <a:ext cx="198712" cy="159339"/>
              <a:chOff x="2224650" y="2051701"/>
              <a:chExt cx="2038075" cy="1191767"/>
            </a:xfrm>
          </p:grpSpPr>
          <p:sp>
            <p:nvSpPr>
              <p:cNvPr id="685" name="Google Shape;685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686" name="Google Shape;686;p21"/>
              <p:cNvCxnSpPr/>
              <p:nvPr/>
            </p:nvCxnSpPr>
            <p:spPr>
              <a:xfrm flipH="1" rot="10800000">
                <a:off x="2242425" y="2088868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7" name="Google Shape;687;p21"/>
              <p:cNvCxnSpPr/>
              <p:nvPr/>
            </p:nvCxnSpPr>
            <p:spPr>
              <a:xfrm>
                <a:off x="2235025" y="2096268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88" name="Google Shape;688;p21"/>
            <p:cNvGrpSpPr/>
            <p:nvPr/>
          </p:nvGrpSpPr>
          <p:grpSpPr>
            <a:xfrm>
              <a:off x="1418915" y="4503350"/>
              <a:ext cx="198712" cy="154577"/>
              <a:chOff x="2224650" y="2051701"/>
              <a:chExt cx="2038075" cy="1156150"/>
            </a:xfrm>
          </p:grpSpPr>
          <p:sp>
            <p:nvSpPr>
              <p:cNvPr id="689" name="Google Shape;689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690" name="Google Shape;690;p21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1" name="Google Shape;691;p21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92" name="Google Shape;692;p21"/>
            <p:cNvSpPr txBox="1"/>
            <p:nvPr/>
          </p:nvSpPr>
          <p:spPr>
            <a:xfrm>
              <a:off x="1784456" y="3811275"/>
              <a:ext cx="230400" cy="1020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solidFill>
                    <a:srgbClr val="FFFFFF"/>
                  </a:solidFill>
                </a:rPr>
                <a:t>거절</a:t>
              </a:r>
              <a:endParaRPr sz="200">
                <a:solidFill>
                  <a:srgbClr val="FFFFFF"/>
                </a:solidFill>
              </a:endParaRPr>
            </a:p>
          </p:txBody>
        </p:sp>
      </p:grpSp>
      <p:grpSp>
        <p:nvGrpSpPr>
          <p:cNvPr id="693" name="Google Shape;693;p21"/>
          <p:cNvGrpSpPr/>
          <p:nvPr/>
        </p:nvGrpSpPr>
        <p:grpSpPr>
          <a:xfrm>
            <a:off x="1075909" y="3957772"/>
            <a:ext cx="970100" cy="963600"/>
            <a:chOff x="1076522" y="3746872"/>
            <a:chExt cx="970100" cy="963600"/>
          </a:xfrm>
        </p:grpSpPr>
        <p:sp>
          <p:nvSpPr>
            <p:cNvPr id="694" name="Google Shape;694;p21"/>
            <p:cNvSpPr/>
            <p:nvPr/>
          </p:nvSpPr>
          <p:spPr>
            <a:xfrm>
              <a:off x="1076522" y="3746872"/>
              <a:ext cx="968100" cy="96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1"/>
            <p:cNvSpPr txBox="1"/>
            <p:nvPr/>
          </p:nvSpPr>
          <p:spPr>
            <a:xfrm>
              <a:off x="1148001" y="4003871"/>
              <a:ext cx="5238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삼성홀딩스</a:t>
              </a:r>
              <a:endParaRPr b="1" sz="300"/>
            </a:p>
          </p:txBody>
        </p:sp>
        <p:sp>
          <p:nvSpPr>
            <p:cNvPr id="696" name="Google Shape;696;p21"/>
            <p:cNvSpPr txBox="1"/>
            <p:nvPr/>
          </p:nvSpPr>
          <p:spPr>
            <a:xfrm>
              <a:off x="1151900" y="4176197"/>
              <a:ext cx="2865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진행 중</a:t>
              </a:r>
              <a:endParaRPr b="1" sz="100"/>
            </a:p>
          </p:txBody>
        </p:sp>
        <p:sp>
          <p:nvSpPr>
            <p:cNvPr id="697" name="Google Shape;697;p21"/>
            <p:cNvSpPr txBox="1"/>
            <p:nvPr/>
          </p:nvSpPr>
          <p:spPr>
            <a:xfrm>
              <a:off x="1138818" y="3813289"/>
              <a:ext cx="492300" cy="1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패션</a:t>
              </a:r>
              <a:endParaRPr sz="200"/>
            </a:p>
          </p:txBody>
        </p:sp>
        <p:cxnSp>
          <p:nvCxnSpPr>
            <p:cNvPr id="698" name="Google Shape;698;p21"/>
            <p:cNvCxnSpPr/>
            <p:nvPr/>
          </p:nvCxnSpPr>
          <p:spPr>
            <a:xfrm>
              <a:off x="1085422" y="4454483"/>
              <a:ext cx="96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9" name="Google Shape;699;p21"/>
            <p:cNvSpPr txBox="1"/>
            <p:nvPr/>
          </p:nvSpPr>
          <p:spPr>
            <a:xfrm>
              <a:off x="1151900" y="4257550"/>
              <a:ext cx="2865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완료</a:t>
              </a:r>
              <a:endParaRPr b="1" sz="100"/>
            </a:p>
          </p:txBody>
        </p:sp>
        <p:sp>
          <p:nvSpPr>
            <p:cNvPr id="700" name="Google Shape;700;p21"/>
            <p:cNvSpPr txBox="1"/>
            <p:nvPr/>
          </p:nvSpPr>
          <p:spPr>
            <a:xfrm>
              <a:off x="1447075" y="4177525"/>
              <a:ext cx="5238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21,321,324,321개</a:t>
              </a:r>
              <a:endParaRPr sz="100"/>
            </a:p>
          </p:txBody>
        </p:sp>
        <p:sp>
          <p:nvSpPr>
            <p:cNvPr id="701" name="Google Shape;701;p21"/>
            <p:cNvSpPr txBox="1"/>
            <p:nvPr/>
          </p:nvSpPr>
          <p:spPr>
            <a:xfrm>
              <a:off x="1450597" y="4263421"/>
              <a:ext cx="3369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313개</a:t>
              </a:r>
              <a:endParaRPr sz="100"/>
            </a:p>
          </p:txBody>
        </p:sp>
        <p:grpSp>
          <p:nvGrpSpPr>
            <p:cNvPr id="702" name="Google Shape;702;p21"/>
            <p:cNvGrpSpPr/>
            <p:nvPr/>
          </p:nvGrpSpPr>
          <p:grpSpPr>
            <a:xfrm>
              <a:off x="1136335" y="4503350"/>
              <a:ext cx="198712" cy="154577"/>
              <a:chOff x="2224650" y="2051701"/>
              <a:chExt cx="2038075" cy="1156150"/>
            </a:xfrm>
          </p:grpSpPr>
          <p:sp>
            <p:nvSpPr>
              <p:cNvPr id="703" name="Google Shape;703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704" name="Google Shape;704;p21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5" name="Google Shape;705;p21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06" name="Google Shape;706;p21"/>
            <p:cNvGrpSpPr/>
            <p:nvPr/>
          </p:nvGrpSpPr>
          <p:grpSpPr>
            <a:xfrm>
              <a:off x="1277625" y="4503350"/>
              <a:ext cx="198712" cy="159339"/>
              <a:chOff x="2224650" y="2051701"/>
              <a:chExt cx="2038075" cy="1191767"/>
            </a:xfrm>
          </p:grpSpPr>
          <p:sp>
            <p:nvSpPr>
              <p:cNvPr id="707" name="Google Shape;707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708" name="Google Shape;708;p21"/>
              <p:cNvCxnSpPr/>
              <p:nvPr/>
            </p:nvCxnSpPr>
            <p:spPr>
              <a:xfrm flipH="1" rot="10800000">
                <a:off x="2242425" y="2088868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9" name="Google Shape;709;p21"/>
              <p:cNvCxnSpPr/>
              <p:nvPr/>
            </p:nvCxnSpPr>
            <p:spPr>
              <a:xfrm>
                <a:off x="2235025" y="2096268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10" name="Google Shape;710;p21"/>
            <p:cNvGrpSpPr/>
            <p:nvPr/>
          </p:nvGrpSpPr>
          <p:grpSpPr>
            <a:xfrm>
              <a:off x="1418915" y="4503350"/>
              <a:ext cx="198712" cy="154577"/>
              <a:chOff x="2224650" y="2051701"/>
              <a:chExt cx="2038075" cy="1156150"/>
            </a:xfrm>
          </p:grpSpPr>
          <p:sp>
            <p:nvSpPr>
              <p:cNvPr id="711" name="Google Shape;711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712" name="Google Shape;712;p21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3" name="Google Shape;713;p21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14" name="Google Shape;714;p21"/>
            <p:cNvSpPr txBox="1"/>
            <p:nvPr/>
          </p:nvSpPr>
          <p:spPr>
            <a:xfrm>
              <a:off x="1784456" y="3811275"/>
              <a:ext cx="230400" cy="1020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solidFill>
                    <a:srgbClr val="FFFFFF"/>
                  </a:solidFill>
                </a:rPr>
                <a:t>거절</a:t>
              </a:r>
              <a:endParaRPr sz="200">
                <a:solidFill>
                  <a:srgbClr val="FFFFFF"/>
                </a:solidFill>
              </a:endParaRPr>
            </a:p>
          </p:txBody>
        </p:sp>
      </p:grpSp>
      <p:grpSp>
        <p:nvGrpSpPr>
          <p:cNvPr id="715" name="Google Shape;715;p21"/>
          <p:cNvGrpSpPr/>
          <p:nvPr/>
        </p:nvGrpSpPr>
        <p:grpSpPr>
          <a:xfrm>
            <a:off x="2142709" y="1824172"/>
            <a:ext cx="970100" cy="963600"/>
            <a:chOff x="1076522" y="3746872"/>
            <a:chExt cx="970100" cy="963600"/>
          </a:xfrm>
        </p:grpSpPr>
        <p:sp>
          <p:nvSpPr>
            <p:cNvPr id="716" name="Google Shape;716;p21"/>
            <p:cNvSpPr/>
            <p:nvPr/>
          </p:nvSpPr>
          <p:spPr>
            <a:xfrm>
              <a:off x="1076522" y="3746872"/>
              <a:ext cx="968100" cy="96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1"/>
            <p:cNvSpPr txBox="1"/>
            <p:nvPr/>
          </p:nvSpPr>
          <p:spPr>
            <a:xfrm>
              <a:off x="1148001" y="4003871"/>
              <a:ext cx="5238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현대자동차</a:t>
              </a:r>
              <a:endParaRPr b="1" sz="300"/>
            </a:p>
          </p:txBody>
        </p:sp>
        <p:sp>
          <p:nvSpPr>
            <p:cNvPr id="718" name="Google Shape;718;p21"/>
            <p:cNvSpPr txBox="1"/>
            <p:nvPr/>
          </p:nvSpPr>
          <p:spPr>
            <a:xfrm>
              <a:off x="1151900" y="4176197"/>
              <a:ext cx="2865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진행 중</a:t>
              </a:r>
              <a:endParaRPr b="1" sz="100"/>
            </a:p>
          </p:txBody>
        </p:sp>
        <p:sp>
          <p:nvSpPr>
            <p:cNvPr id="719" name="Google Shape;719;p21"/>
            <p:cNvSpPr txBox="1"/>
            <p:nvPr/>
          </p:nvSpPr>
          <p:spPr>
            <a:xfrm>
              <a:off x="1138818" y="3813289"/>
              <a:ext cx="492300" cy="1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패션</a:t>
              </a:r>
              <a:endParaRPr sz="200"/>
            </a:p>
          </p:txBody>
        </p:sp>
        <p:cxnSp>
          <p:nvCxnSpPr>
            <p:cNvPr id="720" name="Google Shape;720;p21"/>
            <p:cNvCxnSpPr/>
            <p:nvPr/>
          </p:nvCxnSpPr>
          <p:spPr>
            <a:xfrm>
              <a:off x="1085422" y="4454483"/>
              <a:ext cx="96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1" name="Google Shape;721;p21"/>
            <p:cNvSpPr txBox="1"/>
            <p:nvPr/>
          </p:nvSpPr>
          <p:spPr>
            <a:xfrm>
              <a:off x="1151900" y="4257550"/>
              <a:ext cx="2865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완료</a:t>
              </a:r>
              <a:endParaRPr b="1" sz="100"/>
            </a:p>
          </p:txBody>
        </p:sp>
        <p:sp>
          <p:nvSpPr>
            <p:cNvPr id="722" name="Google Shape;722;p21"/>
            <p:cNvSpPr txBox="1"/>
            <p:nvPr/>
          </p:nvSpPr>
          <p:spPr>
            <a:xfrm>
              <a:off x="1447075" y="4177525"/>
              <a:ext cx="5238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21,321,324,321개</a:t>
              </a:r>
              <a:endParaRPr sz="100"/>
            </a:p>
          </p:txBody>
        </p:sp>
        <p:sp>
          <p:nvSpPr>
            <p:cNvPr id="723" name="Google Shape;723;p21"/>
            <p:cNvSpPr txBox="1"/>
            <p:nvPr/>
          </p:nvSpPr>
          <p:spPr>
            <a:xfrm>
              <a:off x="1450597" y="4263421"/>
              <a:ext cx="3369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313개</a:t>
              </a:r>
              <a:endParaRPr sz="100"/>
            </a:p>
          </p:txBody>
        </p:sp>
        <p:grpSp>
          <p:nvGrpSpPr>
            <p:cNvPr id="724" name="Google Shape;724;p21"/>
            <p:cNvGrpSpPr/>
            <p:nvPr/>
          </p:nvGrpSpPr>
          <p:grpSpPr>
            <a:xfrm>
              <a:off x="1136335" y="4503350"/>
              <a:ext cx="198712" cy="154577"/>
              <a:chOff x="2224650" y="2051701"/>
              <a:chExt cx="2038075" cy="1156150"/>
            </a:xfrm>
          </p:grpSpPr>
          <p:sp>
            <p:nvSpPr>
              <p:cNvPr id="725" name="Google Shape;725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726" name="Google Shape;726;p21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7" name="Google Shape;727;p21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28" name="Google Shape;728;p21"/>
            <p:cNvGrpSpPr/>
            <p:nvPr/>
          </p:nvGrpSpPr>
          <p:grpSpPr>
            <a:xfrm>
              <a:off x="1277625" y="4503350"/>
              <a:ext cx="198712" cy="159339"/>
              <a:chOff x="2224650" y="2051701"/>
              <a:chExt cx="2038075" cy="1191767"/>
            </a:xfrm>
          </p:grpSpPr>
          <p:sp>
            <p:nvSpPr>
              <p:cNvPr id="729" name="Google Shape;729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730" name="Google Shape;730;p21"/>
              <p:cNvCxnSpPr/>
              <p:nvPr/>
            </p:nvCxnSpPr>
            <p:spPr>
              <a:xfrm flipH="1" rot="10800000">
                <a:off x="2242425" y="2088868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1" name="Google Shape;731;p21"/>
              <p:cNvCxnSpPr/>
              <p:nvPr/>
            </p:nvCxnSpPr>
            <p:spPr>
              <a:xfrm>
                <a:off x="2235025" y="2096268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32" name="Google Shape;732;p21"/>
            <p:cNvGrpSpPr/>
            <p:nvPr/>
          </p:nvGrpSpPr>
          <p:grpSpPr>
            <a:xfrm>
              <a:off x="1418915" y="4503350"/>
              <a:ext cx="198712" cy="154577"/>
              <a:chOff x="2224650" y="2051701"/>
              <a:chExt cx="2038075" cy="1156150"/>
            </a:xfrm>
          </p:grpSpPr>
          <p:sp>
            <p:nvSpPr>
              <p:cNvPr id="733" name="Google Shape;733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734" name="Google Shape;734;p21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5" name="Google Shape;735;p21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36" name="Google Shape;736;p21"/>
          <p:cNvGrpSpPr/>
          <p:nvPr/>
        </p:nvGrpSpPr>
        <p:grpSpPr>
          <a:xfrm>
            <a:off x="2142709" y="2890972"/>
            <a:ext cx="970100" cy="963600"/>
            <a:chOff x="1076522" y="3746872"/>
            <a:chExt cx="970100" cy="963600"/>
          </a:xfrm>
        </p:grpSpPr>
        <p:sp>
          <p:nvSpPr>
            <p:cNvPr id="737" name="Google Shape;737;p21"/>
            <p:cNvSpPr/>
            <p:nvPr/>
          </p:nvSpPr>
          <p:spPr>
            <a:xfrm>
              <a:off x="1076522" y="3746872"/>
              <a:ext cx="968100" cy="96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 txBox="1"/>
            <p:nvPr/>
          </p:nvSpPr>
          <p:spPr>
            <a:xfrm>
              <a:off x="1148001" y="4003871"/>
              <a:ext cx="5238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네이버</a:t>
              </a:r>
              <a:endParaRPr b="1" sz="300"/>
            </a:p>
          </p:txBody>
        </p:sp>
        <p:sp>
          <p:nvSpPr>
            <p:cNvPr id="739" name="Google Shape;739;p21"/>
            <p:cNvSpPr txBox="1"/>
            <p:nvPr/>
          </p:nvSpPr>
          <p:spPr>
            <a:xfrm>
              <a:off x="1151900" y="4176197"/>
              <a:ext cx="2865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진행 중</a:t>
              </a:r>
              <a:endParaRPr b="1" sz="100"/>
            </a:p>
          </p:txBody>
        </p:sp>
        <p:sp>
          <p:nvSpPr>
            <p:cNvPr id="740" name="Google Shape;740;p21"/>
            <p:cNvSpPr txBox="1"/>
            <p:nvPr/>
          </p:nvSpPr>
          <p:spPr>
            <a:xfrm>
              <a:off x="1138818" y="3813289"/>
              <a:ext cx="492300" cy="1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소프트웨어</a:t>
              </a:r>
              <a:endParaRPr sz="200"/>
            </a:p>
          </p:txBody>
        </p:sp>
        <p:cxnSp>
          <p:nvCxnSpPr>
            <p:cNvPr id="741" name="Google Shape;741;p21"/>
            <p:cNvCxnSpPr/>
            <p:nvPr/>
          </p:nvCxnSpPr>
          <p:spPr>
            <a:xfrm>
              <a:off x="1085422" y="4454483"/>
              <a:ext cx="96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2" name="Google Shape;742;p21"/>
            <p:cNvSpPr txBox="1"/>
            <p:nvPr/>
          </p:nvSpPr>
          <p:spPr>
            <a:xfrm>
              <a:off x="1151900" y="4257550"/>
              <a:ext cx="2865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완료</a:t>
              </a:r>
              <a:endParaRPr b="1" sz="100"/>
            </a:p>
          </p:txBody>
        </p:sp>
        <p:sp>
          <p:nvSpPr>
            <p:cNvPr id="743" name="Google Shape;743;p21"/>
            <p:cNvSpPr txBox="1"/>
            <p:nvPr/>
          </p:nvSpPr>
          <p:spPr>
            <a:xfrm>
              <a:off x="1447075" y="4177525"/>
              <a:ext cx="5238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21,321,324,321개</a:t>
              </a:r>
              <a:endParaRPr sz="100"/>
            </a:p>
          </p:txBody>
        </p:sp>
        <p:sp>
          <p:nvSpPr>
            <p:cNvPr id="744" name="Google Shape;744;p21"/>
            <p:cNvSpPr txBox="1"/>
            <p:nvPr/>
          </p:nvSpPr>
          <p:spPr>
            <a:xfrm>
              <a:off x="1450597" y="4263421"/>
              <a:ext cx="3369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313개</a:t>
              </a:r>
              <a:endParaRPr sz="100"/>
            </a:p>
          </p:txBody>
        </p:sp>
        <p:grpSp>
          <p:nvGrpSpPr>
            <p:cNvPr id="745" name="Google Shape;745;p21"/>
            <p:cNvGrpSpPr/>
            <p:nvPr/>
          </p:nvGrpSpPr>
          <p:grpSpPr>
            <a:xfrm>
              <a:off x="1136335" y="4503350"/>
              <a:ext cx="198712" cy="154577"/>
              <a:chOff x="2224650" y="2051701"/>
              <a:chExt cx="2038075" cy="1156150"/>
            </a:xfrm>
          </p:grpSpPr>
          <p:sp>
            <p:nvSpPr>
              <p:cNvPr id="746" name="Google Shape;746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747" name="Google Shape;747;p21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8" name="Google Shape;748;p21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49" name="Google Shape;749;p21"/>
            <p:cNvGrpSpPr/>
            <p:nvPr/>
          </p:nvGrpSpPr>
          <p:grpSpPr>
            <a:xfrm>
              <a:off x="1277625" y="4503350"/>
              <a:ext cx="198712" cy="159339"/>
              <a:chOff x="2224650" y="2051701"/>
              <a:chExt cx="2038075" cy="1191767"/>
            </a:xfrm>
          </p:grpSpPr>
          <p:sp>
            <p:nvSpPr>
              <p:cNvPr id="750" name="Google Shape;750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751" name="Google Shape;751;p21"/>
              <p:cNvCxnSpPr/>
              <p:nvPr/>
            </p:nvCxnSpPr>
            <p:spPr>
              <a:xfrm flipH="1" rot="10800000">
                <a:off x="2242425" y="2088868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2" name="Google Shape;752;p21"/>
              <p:cNvCxnSpPr/>
              <p:nvPr/>
            </p:nvCxnSpPr>
            <p:spPr>
              <a:xfrm>
                <a:off x="2235025" y="2096268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53" name="Google Shape;753;p21"/>
            <p:cNvGrpSpPr/>
            <p:nvPr/>
          </p:nvGrpSpPr>
          <p:grpSpPr>
            <a:xfrm>
              <a:off x="1418915" y="4503350"/>
              <a:ext cx="198712" cy="154577"/>
              <a:chOff x="2224650" y="2051701"/>
              <a:chExt cx="2038075" cy="1156150"/>
            </a:xfrm>
          </p:grpSpPr>
          <p:sp>
            <p:nvSpPr>
              <p:cNvPr id="754" name="Google Shape;754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755" name="Google Shape;755;p21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6" name="Google Shape;756;p21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57" name="Google Shape;757;p21"/>
          <p:cNvGrpSpPr/>
          <p:nvPr/>
        </p:nvGrpSpPr>
        <p:grpSpPr>
          <a:xfrm>
            <a:off x="2142709" y="3957772"/>
            <a:ext cx="970100" cy="963600"/>
            <a:chOff x="1076522" y="3746872"/>
            <a:chExt cx="970100" cy="963600"/>
          </a:xfrm>
        </p:grpSpPr>
        <p:sp>
          <p:nvSpPr>
            <p:cNvPr id="758" name="Google Shape;758;p21"/>
            <p:cNvSpPr/>
            <p:nvPr/>
          </p:nvSpPr>
          <p:spPr>
            <a:xfrm>
              <a:off x="1076522" y="3746872"/>
              <a:ext cx="968100" cy="96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 txBox="1"/>
            <p:nvPr/>
          </p:nvSpPr>
          <p:spPr>
            <a:xfrm>
              <a:off x="1148001" y="4003871"/>
              <a:ext cx="5238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기아자동차</a:t>
              </a:r>
              <a:endParaRPr b="1" sz="300"/>
            </a:p>
          </p:txBody>
        </p:sp>
        <p:sp>
          <p:nvSpPr>
            <p:cNvPr id="760" name="Google Shape;760;p21"/>
            <p:cNvSpPr txBox="1"/>
            <p:nvPr/>
          </p:nvSpPr>
          <p:spPr>
            <a:xfrm>
              <a:off x="1151900" y="4176197"/>
              <a:ext cx="2865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진행 중</a:t>
              </a:r>
              <a:endParaRPr b="1" sz="100"/>
            </a:p>
          </p:txBody>
        </p:sp>
        <p:sp>
          <p:nvSpPr>
            <p:cNvPr id="761" name="Google Shape;761;p21"/>
            <p:cNvSpPr txBox="1"/>
            <p:nvPr/>
          </p:nvSpPr>
          <p:spPr>
            <a:xfrm>
              <a:off x="1138818" y="3813289"/>
              <a:ext cx="492300" cy="1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패션</a:t>
              </a:r>
              <a:endParaRPr sz="200"/>
            </a:p>
          </p:txBody>
        </p:sp>
        <p:cxnSp>
          <p:nvCxnSpPr>
            <p:cNvPr id="762" name="Google Shape;762;p21"/>
            <p:cNvCxnSpPr/>
            <p:nvPr/>
          </p:nvCxnSpPr>
          <p:spPr>
            <a:xfrm>
              <a:off x="1085422" y="4454483"/>
              <a:ext cx="96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3" name="Google Shape;763;p21"/>
            <p:cNvSpPr txBox="1"/>
            <p:nvPr/>
          </p:nvSpPr>
          <p:spPr>
            <a:xfrm>
              <a:off x="1151900" y="4257550"/>
              <a:ext cx="2865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완료</a:t>
              </a:r>
              <a:endParaRPr b="1" sz="100"/>
            </a:p>
          </p:txBody>
        </p:sp>
        <p:sp>
          <p:nvSpPr>
            <p:cNvPr id="764" name="Google Shape;764;p21"/>
            <p:cNvSpPr txBox="1"/>
            <p:nvPr/>
          </p:nvSpPr>
          <p:spPr>
            <a:xfrm>
              <a:off x="1447075" y="4177525"/>
              <a:ext cx="5238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21,321,324,321개</a:t>
              </a:r>
              <a:endParaRPr sz="100"/>
            </a:p>
          </p:txBody>
        </p:sp>
        <p:sp>
          <p:nvSpPr>
            <p:cNvPr id="765" name="Google Shape;765;p21"/>
            <p:cNvSpPr txBox="1"/>
            <p:nvPr/>
          </p:nvSpPr>
          <p:spPr>
            <a:xfrm>
              <a:off x="1450597" y="4263421"/>
              <a:ext cx="3369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313개</a:t>
              </a:r>
              <a:endParaRPr sz="100"/>
            </a:p>
          </p:txBody>
        </p:sp>
        <p:grpSp>
          <p:nvGrpSpPr>
            <p:cNvPr id="766" name="Google Shape;766;p21"/>
            <p:cNvGrpSpPr/>
            <p:nvPr/>
          </p:nvGrpSpPr>
          <p:grpSpPr>
            <a:xfrm>
              <a:off x="1136335" y="4503350"/>
              <a:ext cx="198712" cy="154577"/>
              <a:chOff x="2224650" y="2051701"/>
              <a:chExt cx="2038075" cy="1156150"/>
            </a:xfrm>
          </p:grpSpPr>
          <p:sp>
            <p:nvSpPr>
              <p:cNvPr id="767" name="Google Shape;767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768" name="Google Shape;768;p21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9" name="Google Shape;769;p21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70" name="Google Shape;770;p21"/>
            <p:cNvGrpSpPr/>
            <p:nvPr/>
          </p:nvGrpSpPr>
          <p:grpSpPr>
            <a:xfrm>
              <a:off x="1277625" y="4503350"/>
              <a:ext cx="198712" cy="159339"/>
              <a:chOff x="2224650" y="2051701"/>
              <a:chExt cx="2038075" cy="1191767"/>
            </a:xfrm>
          </p:grpSpPr>
          <p:sp>
            <p:nvSpPr>
              <p:cNvPr id="771" name="Google Shape;771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772" name="Google Shape;772;p21"/>
              <p:cNvCxnSpPr/>
              <p:nvPr/>
            </p:nvCxnSpPr>
            <p:spPr>
              <a:xfrm flipH="1" rot="10800000">
                <a:off x="2242425" y="2088868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3" name="Google Shape;773;p21"/>
              <p:cNvCxnSpPr/>
              <p:nvPr/>
            </p:nvCxnSpPr>
            <p:spPr>
              <a:xfrm>
                <a:off x="2235025" y="2096268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74" name="Google Shape;774;p21"/>
            <p:cNvGrpSpPr/>
            <p:nvPr/>
          </p:nvGrpSpPr>
          <p:grpSpPr>
            <a:xfrm>
              <a:off x="1418915" y="4503350"/>
              <a:ext cx="198712" cy="154577"/>
              <a:chOff x="2224650" y="2051701"/>
              <a:chExt cx="2038075" cy="1156150"/>
            </a:xfrm>
          </p:grpSpPr>
          <p:sp>
            <p:nvSpPr>
              <p:cNvPr id="775" name="Google Shape;775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776" name="Google Shape;776;p21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7" name="Google Shape;777;p21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78" name="Google Shape;778;p21"/>
          <p:cNvGrpSpPr/>
          <p:nvPr/>
        </p:nvGrpSpPr>
        <p:grpSpPr>
          <a:xfrm>
            <a:off x="3209509" y="1824172"/>
            <a:ext cx="970100" cy="963600"/>
            <a:chOff x="1076522" y="3746872"/>
            <a:chExt cx="970100" cy="963600"/>
          </a:xfrm>
        </p:grpSpPr>
        <p:sp>
          <p:nvSpPr>
            <p:cNvPr id="779" name="Google Shape;779;p21"/>
            <p:cNvSpPr/>
            <p:nvPr/>
          </p:nvSpPr>
          <p:spPr>
            <a:xfrm>
              <a:off x="1076522" y="3746872"/>
              <a:ext cx="968100" cy="96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1"/>
            <p:cNvSpPr txBox="1"/>
            <p:nvPr/>
          </p:nvSpPr>
          <p:spPr>
            <a:xfrm>
              <a:off x="1148001" y="4003871"/>
              <a:ext cx="5238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잡코리아</a:t>
              </a:r>
              <a:endParaRPr b="1" sz="300"/>
            </a:p>
          </p:txBody>
        </p:sp>
        <p:sp>
          <p:nvSpPr>
            <p:cNvPr id="781" name="Google Shape;781;p21"/>
            <p:cNvSpPr txBox="1"/>
            <p:nvPr/>
          </p:nvSpPr>
          <p:spPr>
            <a:xfrm>
              <a:off x="1151900" y="4176197"/>
              <a:ext cx="2865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진행 중</a:t>
              </a:r>
              <a:endParaRPr b="1" sz="100"/>
            </a:p>
          </p:txBody>
        </p:sp>
        <p:sp>
          <p:nvSpPr>
            <p:cNvPr id="782" name="Google Shape;782;p21"/>
            <p:cNvSpPr txBox="1"/>
            <p:nvPr/>
          </p:nvSpPr>
          <p:spPr>
            <a:xfrm>
              <a:off x="1138818" y="3813289"/>
              <a:ext cx="492300" cy="1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광고</a:t>
              </a:r>
              <a:endParaRPr sz="200"/>
            </a:p>
          </p:txBody>
        </p:sp>
        <p:cxnSp>
          <p:nvCxnSpPr>
            <p:cNvPr id="783" name="Google Shape;783;p21"/>
            <p:cNvCxnSpPr/>
            <p:nvPr/>
          </p:nvCxnSpPr>
          <p:spPr>
            <a:xfrm>
              <a:off x="1085422" y="4454483"/>
              <a:ext cx="96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4" name="Google Shape;784;p21"/>
            <p:cNvSpPr txBox="1"/>
            <p:nvPr/>
          </p:nvSpPr>
          <p:spPr>
            <a:xfrm>
              <a:off x="1151900" y="4257550"/>
              <a:ext cx="2865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완료</a:t>
              </a:r>
              <a:endParaRPr b="1" sz="100"/>
            </a:p>
          </p:txBody>
        </p:sp>
        <p:sp>
          <p:nvSpPr>
            <p:cNvPr id="785" name="Google Shape;785;p21"/>
            <p:cNvSpPr txBox="1"/>
            <p:nvPr/>
          </p:nvSpPr>
          <p:spPr>
            <a:xfrm>
              <a:off x="1447075" y="4177525"/>
              <a:ext cx="5238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21,321,324,321개</a:t>
              </a:r>
              <a:endParaRPr sz="100"/>
            </a:p>
          </p:txBody>
        </p:sp>
        <p:sp>
          <p:nvSpPr>
            <p:cNvPr id="786" name="Google Shape;786;p21"/>
            <p:cNvSpPr txBox="1"/>
            <p:nvPr/>
          </p:nvSpPr>
          <p:spPr>
            <a:xfrm>
              <a:off x="1450597" y="4263421"/>
              <a:ext cx="3369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313개</a:t>
              </a:r>
              <a:endParaRPr sz="100"/>
            </a:p>
          </p:txBody>
        </p:sp>
        <p:grpSp>
          <p:nvGrpSpPr>
            <p:cNvPr id="787" name="Google Shape;787;p21"/>
            <p:cNvGrpSpPr/>
            <p:nvPr/>
          </p:nvGrpSpPr>
          <p:grpSpPr>
            <a:xfrm>
              <a:off x="1136335" y="4503350"/>
              <a:ext cx="198712" cy="154577"/>
              <a:chOff x="2224650" y="2051701"/>
              <a:chExt cx="2038075" cy="1156150"/>
            </a:xfrm>
          </p:grpSpPr>
          <p:sp>
            <p:nvSpPr>
              <p:cNvPr id="788" name="Google Shape;788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789" name="Google Shape;789;p21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0" name="Google Shape;790;p21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91" name="Google Shape;791;p21"/>
            <p:cNvGrpSpPr/>
            <p:nvPr/>
          </p:nvGrpSpPr>
          <p:grpSpPr>
            <a:xfrm>
              <a:off x="1277625" y="4503350"/>
              <a:ext cx="198712" cy="159339"/>
              <a:chOff x="2224650" y="2051701"/>
              <a:chExt cx="2038075" cy="1191767"/>
            </a:xfrm>
          </p:grpSpPr>
          <p:sp>
            <p:nvSpPr>
              <p:cNvPr id="792" name="Google Shape;792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793" name="Google Shape;793;p21"/>
              <p:cNvCxnSpPr/>
              <p:nvPr/>
            </p:nvCxnSpPr>
            <p:spPr>
              <a:xfrm flipH="1" rot="10800000">
                <a:off x="2242425" y="2088868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4" name="Google Shape;794;p21"/>
              <p:cNvCxnSpPr/>
              <p:nvPr/>
            </p:nvCxnSpPr>
            <p:spPr>
              <a:xfrm>
                <a:off x="2235025" y="2096268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95" name="Google Shape;795;p21"/>
            <p:cNvGrpSpPr/>
            <p:nvPr/>
          </p:nvGrpSpPr>
          <p:grpSpPr>
            <a:xfrm>
              <a:off x="1418915" y="4503350"/>
              <a:ext cx="198712" cy="154577"/>
              <a:chOff x="2224650" y="2051701"/>
              <a:chExt cx="2038075" cy="1156150"/>
            </a:xfrm>
          </p:grpSpPr>
          <p:sp>
            <p:nvSpPr>
              <p:cNvPr id="796" name="Google Shape;796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797" name="Google Shape;797;p21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8" name="Google Shape;798;p21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99" name="Google Shape;799;p21"/>
          <p:cNvGrpSpPr/>
          <p:nvPr/>
        </p:nvGrpSpPr>
        <p:grpSpPr>
          <a:xfrm>
            <a:off x="3209509" y="2890972"/>
            <a:ext cx="970100" cy="963600"/>
            <a:chOff x="1076522" y="3746872"/>
            <a:chExt cx="970100" cy="963600"/>
          </a:xfrm>
        </p:grpSpPr>
        <p:sp>
          <p:nvSpPr>
            <p:cNvPr id="800" name="Google Shape;800;p21"/>
            <p:cNvSpPr/>
            <p:nvPr/>
          </p:nvSpPr>
          <p:spPr>
            <a:xfrm>
              <a:off x="1076522" y="3746872"/>
              <a:ext cx="968100" cy="96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1"/>
            <p:cNvSpPr txBox="1"/>
            <p:nvPr/>
          </p:nvSpPr>
          <p:spPr>
            <a:xfrm>
              <a:off x="1148001" y="4003871"/>
              <a:ext cx="5238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구글</a:t>
              </a:r>
              <a:endParaRPr b="1" sz="300"/>
            </a:p>
          </p:txBody>
        </p:sp>
        <p:sp>
          <p:nvSpPr>
            <p:cNvPr id="802" name="Google Shape;802;p21"/>
            <p:cNvSpPr txBox="1"/>
            <p:nvPr/>
          </p:nvSpPr>
          <p:spPr>
            <a:xfrm>
              <a:off x="1151900" y="4176197"/>
              <a:ext cx="2865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진행 중</a:t>
              </a:r>
              <a:endParaRPr b="1" sz="100"/>
            </a:p>
          </p:txBody>
        </p:sp>
        <p:sp>
          <p:nvSpPr>
            <p:cNvPr id="803" name="Google Shape;803;p21"/>
            <p:cNvSpPr txBox="1"/>
            <p:nvPr/>
          </p:nvSpPr>
          <p:spPr>
            <a:xfrm>
              <a:off x="1138818" y="3813289"/>
              <a:ext cx="492300" cy="1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광고</a:t>
              </a:r>
              <a:endParaRPr sz="200"/>
            </a:p>
          </p:txBody>
        </p:sp>
        <p:cxnSp>
          <p:nvCxnSpPr>
            <p:cNvPr id="804" name="Google Shape;804;p21"/>
            <p:cNvCxnSpPr/>
            <p:nvPr/>
          </p:nvCxnSpPr>
          <p:spPr>
            <a:xfrm>
              <a:off x="1085422" y="4454483"/>
              <a:ext cx="96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5" name="Google Shape;805;p21"/>
            <p:cNvSpPr txBox="1"/>
            <p:nvPr/>
          </p:nvSpPr>
          <p:spPr>
            <a:xfrm>
              <a:off x="1151900" y="4257550"/>
              <a:ext cx="2865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완료</a:t>
              </a:r>
              <a:endParaRPr b="1" sz="100"/>
            </a:p>
          </p:txBody>
        </p:sp>
        <p:sp>
          <p:nvSpPr>
            <p:cNvPr id="806" name="Google Shape;806;p21"/>
            <p:cNvSpPr txBox="1"/>
            <p:nvPr/>
          </p:nvSpPr>
          <p:spPr>
            <a:xfrm>
              <a:off x="1447075" y="4177525"/>
              <a:ext cx="5238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21,321,324,321개</a:t>
              </a:r>
              <a:endParaRPr sz="100"/>
            </a:p>
          </p:txBody>
        </p:sp>
        <p:sp>
          <p:nvSpPr>
            <p:cNvPr id="807" name="Google Shape;807;p21"/>
            <p:cNvSpPr txBox="1"/>
            <p:nvPr/>
          </p:nvSpPr>
          <p:spPr>
            <a:xfrm>
              <a:off x="1450597" y="4263421"/>
              <a:ext cx="3369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313개</a:t>
              </a:r>
              <a:endParaRPr sz="100"/>
            </a:p>
          </p:txBody>
        </p:sp>
        <p:grpSp>
          <p:nvGrpSpPr>
            <p:cNvPr id="808" name="Google Shape;808;p21"/>
            <p:cNvGrpSpPr/>
            <p:nvPr/>
          </p:nvGrpSpPr>
          <p:grpSpPr>
            <a:xfrm>
              <a:off x="1136335" y="4503350"/>
              <a:ext cx="198712" cy="154577"/>
              <a:chOff x="2224650" y="2051701"/>
              <a:chExt cx="2038075" cy="1156150"/>
            </a:xfrm>
          </p:grpSpPr>
          <p:sp>
            <p:nvSpPr>
              <p:cNvPr id="809" name="Google Shape;809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810" name="Google Shape;810;p21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1" name="Google Shape;811;p21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12" name="Google Shape;812;p21"/>
            <p:cNvGrpSpPr/>
            <p:nvPr/>
          </p:nvGrpSpPr>
          <p:grpSpPr>
            <a:xfrm>
              <a:off x="1277625" y="4503350"/>
              <a:ext cx="198712" cy="159339"/>
              <a:chOff x="2224650" y="2051701"/>
              <a:chExt cx="2038075" cy="1191767"/>
            </a:xfrm>
          </p:grpSpPr>
          <p:sp>
            <p:nvSpPr>
              <p:cNvPr id="813" name="Google Shape;813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814" name="Google Shape;814;p21"/>
              <p:cNvCxnSpPr/>
              <p:nvPr/>
            </p:nvCxnSpPr>
            <p:spPr>
              <a:xfrm flipH="1" rot="10800000">
                <a:off x="2242425" y="2088868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5" name="Google Shape;815;p21"/>
              <p:cNvCxnSpPr/>
              <p:nvPr/>
            </p:nvCxnSpPr>
            <p:spPr>
              <a:xfrm>
                <a:off x="2235025" y="2096268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16" name="Google Shape;816;p21"/>
            <p:cNvGrpSpPr/>
            <p:nvPr/>
          </p:nvGrpSpPr>
          <p:grpSpPr>
            <a:xfrm>
              <a:off x="1418915" y="4503350"/>
              <a:ext cx="198712" cy="154577"/>
              <a:chOff x="2224650" y="2051701"/>
              <a:chExt cx="2038075" cy="1156150"/>
            </a:xfrm>
          </p:grpSpPr>
          <p:sp>
            <p:nvSpPr>
              <p:cNvPr id="817" name="Google Shape;817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818" name="Google Shape;818;p21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9" name="Google Shape;819;p21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820" name="Google Shape;820;p21"/>
          <p:cNvGrpSpPr/>
          <p:nvPr/>
        </p:nvGrpSpPr>
        <p:grpSpPr>
          <a:xfrm>
            <a:off x="3209509" y="3957772"/>
            <a:ext cx="970100" cy="963600"/>
            <a:chOff x="1076522" y="3746872"/>
            <a:chExt cx="970100" cy="963600"/>
          </a:xfrm>
        </p:grpSpPr>
        <p:sp>
          <p:nvSpPr>
            <p:cNvPr id="821" name="Google Shape;821;p21"/>
            <p:cNvSpPr/>
            <p:nvPr/>
          </p:nvSpPr>
          <p:spPr>
            <a:xfrm>
              <a:off x="1076522" y="3746872"/>
              <a:ext cx="968100" cy="96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1"/>
            <p:cNvSpPr txBox="1"/>
            <p:nvPr/>
          </p:nvSpPr>
          <p:spPr>
            <a:xfrm>
              <a:off x="1148001" y="4003871"/>
              <a:ext cx="5238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한화</a:t>
              </a:r>
              <a:endParaRPr b="1" sz="300"/>
            </a:p>
          </p:txBody>
        </p:sp>
        <p:sp>
          <p:nvSpPr>
            <p:cNvPr id="823" name="Google Shape;823;p21"/>
            <p:cNvSpPr txBox="1"/>
            <p:nvPr/>
          </p:nvSpPr>
          <p:spPr>
            <a:xfrm>
              <a:off x="1151900" y="4176197"/>
              <a:ext cx="2865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진행 중</a:t>
              </a:r>
              <a:endParaRPr b="1" sz="100"/>
            </a:p>
          </p:txBody>
        </p:sp>
        <p:sp>
          <p:nvSpPr>
            <p:cNvPr id="824" name="Google Shape;824;p21"/>
            <p:cNvSpPr txBox="1"/>
            <p:nvPr/>
          </p:nvSpPr>
          <p:spPr>
            <a:xfrm>
              <a:off x="1138818" y="3813289"/>
              <a:ext cx="492300" cy="1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패션</a:t>
              </a:r>
              <a:endParaRPr sz="200"/>
            </a:p>
          </p:txBody>
        </p:sp>
        <p:cxnSp>
          <p:nvCxnSpPr>
            <p:cNvPr id="825" name="Google Shape;825;p21"/>
            <p:cNvCxnSpPr/>
            <p:nvPr/>
          </p:nvCxnSpPr>
          <p:spPr>
            <a:xfrm>
              <a:off x="1085422" y="4454483"/>
              <a:ext cx="96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26" name="Google Shape;826;p21"/>
            <p:cNvSpPr txBox="1"/>
            <p:nvPr/>
          </p:nvSpPr>
          <p:spPr>
            <a:xfrm>
              <a:off x="1151900" y="4257550"/>
              <a:ext cx="2865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완료</a:t>
              </a:r>
              <a:endParaRPr b="1" sz="100"/>
            </a:p>
          </p:txBody>
        </p:sp>
        <p:sp>
          <p:nvSpPr>
            <p:cNvPr id="827" name="Google Shape;827;p21"/>
            <p:cNvSpPr txBox="1"/>
            <p:nvPr/>
          </p:nvSpPr>
          <p:spPr>
            <a:xfrm>
              <a:off x="1447075" y="4177525"/>
              <a:ext cx="5238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21,321,324,321개</a:t>
              </a:r>
              <a:endParaRPr sz="100"/>
            </a:p>
          </p:txBody>
        </p:sp>
        <p:sp>
          <p:nvSpPr>
            <p:cNvPr id="828" name="Google Shape;828;p21"/>
            <p:cNvSpPr txBox="1"/>
            <p:nvPr/>
          </p:nvSpPr>
          <p:spPr>
            <a:xfrm>
              <a:off x="1450597" y="4263421"/>
              <a:ext cx="3369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313개</a:t>
              </a:r>
              <a:endParaRPr sz="100"/>
            </a:p>
          </p:txBody>
        </p:sp>
        <p:grpSp>
          <p:nvGrpSpPr>
            <p:cNvPr id="829" name="Google Shape;829;p21"/>
            <p:cNvGrpSpPr/>
            <p:nvPr/>
          </p:nvGrpSpPr>
          <p:grpSpPr>
            <a:xfrm>
              <a:off x="1136335" y="4503350"/>
              <a:ext cx="198712" cy="154577"/>
              <a:chOff x="2224650" y="2051701"/>
              <a:chExt cx="2038075" cy="1156150"/>
            </a:xfrm>
          </p:grpSpPr>
          <p:sp>
            <p:nvSpPr>
              <p:cNvPr id="830" name="Google Shape;830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831" name="Google Shape;831;p21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2" name="Google Shape;832;p21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33" name="Google Shape;833;p21"/>
            <p:cNvGrpSpPr/>
            <p:nvPr/>
          </p:nvGrpSpPr>
          <p:grpSpPr>
            <a:xfrm>
              <a:off x="1277625" y="4503350"/>
              <a:ext cx="198712" cy="159339"/>
              <a:chOff x="2224650" y="2051701"/>
              <a:chExt cx="2038075" cy="1191767"/>
            </a:xfrm>
          </p:grpSpPr>
          <p:sp>
            <p:nvSpPr>
              <p:cNvPr id="834" name="Google Shape;834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835" name="Google Shape;835;p21"/>
              <p:cNvCxnSpPr/>
              <p:nvPr/>
            </p:nvCxnSpPr>
            <p:spPr>
              <a:xfrm flipH="1" rot="10800000">
                <a:off x="2242425" y="2088868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6" name="Google Shape;836;p21"/>
              <p:cNvCxnSpPr/>
              <p:nvPr/>
            </p:nvCxnSpPr>
            <p:spPr>
              <a:xfrm>
                <a:off x="2235025" y="2096268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37" name="Google Shape;837;p21"/>
            <p:cNvGrpSpPr/>
            <p:nvPr/>
          </p:nvGrpSpPr>
          <p:grpSpPr>
            <a:xfrm>
              <a:off x="1418915" y="4503350"/>
              <a:ext cx="198712" cy="154577"/>
              <a:chOff x="2224650" y="2051701"/>
              <a:chExt cx="2038075" cy="1156150"/>
            </a:xfrm>
          </p:grpSpPr>
          <p:sp>
            <p:nvSpPr>
              <p:cNvPr id="838" name="Google Shape;838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839" name="Google Shape;839;p21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0" name="Google Shape;840;p21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841" name="Google Shape;841;p21"/>
          <p:cNvGrpSpPr/>
          <p:nvPr/>
        </p:nvGrpSpPr>
        <p:grpSpPr>
          <a:xfrm>
            <a:off x="4276309" y="1824172"/>
            <a:ext cx="970100" cy="963600"/>
            <a:chOff x="1076522" y="3746872"/>
            <a:chExt cx="970100" cy="963600"/>
          </a:xfrm>
        </p:grpSpPr>
        <p:sp>
          <p:nvSpPr>
            <p:cNvPr id="842" name="Google Shape;842;p21"/>
            <p:cNvSpPr/>
            <p:nvPr/>
          </p:nvSpPr>
          <p:spPr>
            <a:xfrm>
              <a:off x="1076522" y="3746872"/>
              <a:ext cx="968100" cy="96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1"/>
            <p:cNvSpPr txBox="1"/>
            <p:nvPr/>
          </p:nvSpPr>
          <p:spPr>
            <a:xfrm>
              <a:off x="1148001" y="4003871"/>
              <a:ext cx="5238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보람상조</a:t>
              </a:r>
              <a:endParaRPr b="1" sz="300"/>
            </a:p>
          </p:txBody>
        </p:sp>
        <p:sp>
          <p:nvSpPr>
            <p:cNvPr id="844" name="Google Shape;844;p21"/>
            <p:cNvSpPr txBox="1"/>
            <p:nvPr/>
          </p:nvSpPr>
          <p:spPr>
            <a:xfrm>
              <a:off x="1151900" y="4176197"/>
              <a:ext cx="2865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진행 중</a:t>
              </a:r>
              <a:endParaRPr b="1" sz="100"/>
            </a:p>
          </p:txBody>
        </p:sp>
        <p:sp>
          <p:nvSpPr>
            <p:cNvPr id="845" name="Google Shape;845;p21"/>
            <p:cNvSpPr txBox="1"/>
            <p:nvPr/>
          </p:nvSpPr>
          <p:spPr>
            <a:xfrm>
              <a:off x="1138818" y="3813289"/>
              <a:ext cx="492300" cy="1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기타</a:t>
              </a:r>
              <a:r>
                <a:rPr lang="ko" sz="500">
                  <a:solidFill>
                    <a:schemeClr val="dk1"/>
                  </a:solidFill>
                </a:rPr>
                <a:t> · 서비스</a:t>
              </a:r>
              <a:endParaRPr sz="200"/>
            </a:p>
          </p:txBody>
        </p:sp>
        <p:cxnSp>
          <p:nvCxnSpPr>
            <p:cNvPr id="846" name="Google Shape;846;p21"/>
            <p:cNvCxnSpPr/>
            <p:nvPr/>
          </p:nvCxnSpPr>
          <p:spPr>
            <a:xfrm>
              <a:off x="1085422" y="4454483"/>
              <a:ext cx="96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47" name="Google Shape;847;p21"/>
            <p:cNvSpPr txBox="1"/>
            <p:nvPr/>
          </p:nvSpPr>
          <p:spPr>
            <a:xfrm>
              <a:off x="1151900" y="4257550"/>
              <a:ext cx="2865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완료</a:t>
              </a:r>
              <a:endParaRPr b="1" sz="100"/>
            </a:p>
          </p:txBody>
        </p:sp>
        <p:sp>
          <p:nvSpPr>
            <p:cNvPr id="848" name="Google Shape;848;p21"/>
            <p:cNvSpPr txBox="1"/>
            <p:nvPr/>
          </p:nvSpPr>
          <p:spPr>
            <a:xfrm>
              <a:off x="1447075" y="4177525"/>
              <a:ext cx="5238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21,321,324,321개</a:t>
              </a:r>
              <a:endParaRPr sz="100"/>
            </a:p>
          </p:txBody>
        </p:sp>
        <p:sp>
          <p:nvSpPr>
            <p:cNvPr id="849" name="Google Shape;849;p21"/>
            <p:cNvSpPr txBox="1"/>
            <p:nvPr/>
          </p:nvSpPr>
          <p:spPr>
            <a:xfrm>
              <a:off x="1450597" y="4263421"/>
              <a:ext cx="3369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313개</a:t>
              </a:r>
              <a:endParaRPr sz="100"/>
            </a:p>
          </p:txBody>
        </p:sp>
        <p:grpSp>
          <p:nvGrpSpPr>
            <p:cNvPr id="850" name="Google Shape;850;p21"/>
            <p:cNvGrpSpPr/>
            <p:nvPr/>
          </p:nvGrpSpPr>
          <p:grpSpPr>
            <a:xfrm>
              <a:off x="1136335" y="4503350"/>
              <a:ext cx="198712" cy="154577"/>
              <a:chOff x="2224650" y="2051701"/>
              <a:chExt cx="2038075" cy="1156150"/>
            </a:xfrm>
          </p:grpSpPr>
          <p:sp>
            <p:nvSpPr>
              <p:cNvPr id="851" name="Google Shape;851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852" name="Google Shape;852;p21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3" name="Google Shape;853;p21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54" name="Google Shape;854;p21"/>
            <p:cNvGrpSpPr/>
            <p:nvPr/>
          </p:nvGrpSpPr>
          <p:grpSpPr>
            <a:xfrm>
              <a:off x="1277625" y="4503350"/>
              <a:ext cx="198712" cy="159339"/>
              <a:chOff x="2224650" y="2051701"/>
              <a:chExt cx="2038075" cy="1191767"/>
            </a:xfrm>
          </p:grpSpPr>
          <p:sp>
            <p:nvSpPr>
              <p:cNvPr id="855" name="Google Shape;855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856" name="Google Shape;856;p21"/>
              <p:cNvCxnSpPr/>
              <p:nvPr/>
            </p:nvCxnSpPr>
            <p:spPr>
              <a:xfrm flipH="1" rot="10800000">
                <a:off x="2242425" y="2088868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7" name="Google Shape;857;p21"/>
              <p:cNvCxnSpPr/>
              <p:nvPr/>
            </p:nvCxnSpPr>
            <p:spPr>
              <a:xfrm>
                <a:off x="2235025" y="2096268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58" name="Google Shape;858;p21"/>
            <p:cNvGrpSpPr/>
            <p:nvPr/>
          </p:nvGrpSpPr>
          <p:grpSpPr>
            <a:xfrm>
              <a:off x="1418915" y="4503350"/>
              <a:ext cx="198712" cy="154577"/>
              <a:chOff x="2224650" y="2051701"/>
              <a:chExt cx="2038075" cy="1156150"/>
            </a:xfrm>
          </p:grpSpPr>
          <p:sp>
            <p:nvSpPr>
              <p:cNvPr id="859" name="Google Shape;859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860" name="Google Shape;860;p21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1" name="Google Shape;861;p21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862" name="Google Shape;862;p21"/>
          <p:cNvGrpSpPr/>
          <p:nvPr/>
        </p:nvGrpSpPr>
        <p:grpSpPr>
          <a:xfrm>
            <a:off x="4276309" y="2890972"/>
            <a:ext cx="970100" cy="963600"/>
            <a:chOff x="1076522" y="3746872"/>
            <a:chExt cx="970100" cy="963600"/>
          </a:xfrm>
        </p:grpSpPr>
        <p:sp>
          <p:nvSpPr>
            <p:cNvPr id="863" name="Google Shape;863;p21"/>
            <p:cNvSpPr/>
            <p:nvPr/>
          </p:nvSpPr>
          <p:spPr>
            <a:xfrm>
              <a:off x="1076522" y="3746872"/>
              <a:ext cx="968100" cy="96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1"/>
            <p:cNvSpPr txBox="1"/>
            <p:nvPr/>
          </p:nvSpPr>
          <p:spPr>
            <a:xfrm>
              <a:off x="1148001" y="4003871"/>
              <a:ext cx="5238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회사1</a:t>
              </a:r>
              <a:endParaRPr b="1" sz="300"/>
            </a:p>
          </p:txBody>
        </p:sp>
        <p:sp>
          <p:nvSpPr>
            <p:cNvPr id="865" name="Google Shape;865;p21"/>
            <p:cNvSpPr txBox="1"/>
            <p:nvPr/>
          </p:nvSpPr>
          <p:spPr>
            <a:xfrm>
              <a:off x="1151900" y="4176197"/>
              <a:ext cx="2865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진행 중</a:t>
              </a:r>
              <a:endParaRPr b="1" sz="100"/>
            </a:p>
          </p:txBody>
        </p:sp>
        <p:sp>
          <p:nvSpPr>
            <p:cNvPr id="866" name="Google Shape;866;p21"/>
            <p:cNvSpPr txBox="1"/>
            <p:nvPr/>
          </p:nvSpPr>
          <p:spPr>
            <a:xfrm>
              <a:off x="1138818" y="3813289"/>
              <a:ext cx="492300" cy="1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패션</a:t>
              </a:r>
              <a:endParaRPr sz="200"/>
            </a:p>
          </p:txBody>
        </p:sp>
        <p:cxnSp>
          <p:nvCxnSpPr>
            <p:cNvPr id="867" name="Google Shape;867;p21"/>
            <p:cNvCxnSpPr/>
            <p:nvPr/>
          </p:nvCxnSpPr>
          <p:spPr>
            <a:xfrm>
              <a:off x="1085422" y="4454483"/>
              <a:ext cx="96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68" name="Google Shape;868;p21"/>
            <p:cNvSpPr txBox="1"/>
            <p:nvPr/>
          </p:nvSpPr>
          <p:spPr>
            <a:xfrm>
              <a:off x="1151900" y="4257550"/>
              <a:ext cx="2865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완료</a:t>
              </a:r>
              <a:endParaRPr b="1" sz="100"/>
            </a:p>
          </p:txBody>
        </p:sp>
        <p:sp>
          <p:nvSpPr>
            <p:cNvPr id="869" name="Google Shape;869;p21"/>
            <p:cNvSpPr txBox="1"/>
            <p:nvPr/>
          </p:nvSpPr>
          <p:spPr>
            <a:xfrm>
              <a:off x="1447075" y="4177525"/>
              <a:ext cx="5238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21,321,324,321개</a:t>
              </a:r>
              <a:endParaRPr sz="100"/>
            </a:p>
          </p:txBody>
        </p:sp>
        <p:sp>
          <p:nvSpPr>
            <p:cNvPr id="870" name="Google Shape;870;p21"/>
            <p:cNvSpPr txBox="1"/>
            <p:nvPr/>
          </p:nvSpPr>
          <p:spPr>
            <a:xfrm>
              <a:off x="1450597" y="4263421"/>
              <a:ext cx="3369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313개</a:t>
              </a:r>
              <a:endParaRPr sz="100"/>
            </a:p>
          </p:txBody>
        </p:sp>
        <p:grpSp>
          <p:nvGrpSpPr>
            <p:cNvPr id="871" name="Google Shape;871;p21"/>
            <p:cNvGrpSpPr/>
            <p:nvPr/>
          </p:nvGrpSpPr>
          <p:grpSpPr>
            <a:xfrm>
              <a:off x="1136335" y="4503350"/>
              <a:ext cx="198712" cy="154577"/>
              <a:chOff x="2224650" y="2051701"/>
              <a:chExt cx="2038075" cy="1156150"/>
            </a:xfrm>
          </p:grpSpPr>
          <p:sp>
            <p:nvSpPr>
              <p:cNvPr id="872" name="Google Shape;872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873" name="Google Shape;873;p21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4" name="Google Shape;874;p21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75" name="Google Shape;875;p21"/>
            <p:cNvGrpSpPr/>
            <p:nvPr/>
          </p:nvGrpSpPr>
          <p:grpSpPr>
            <a:xfrm>
              <a:off x="1277625" y="4503350"/>
              <a:ext cx="198712" cy="159339"/>
              <a:chOff x="2224650" y="2051701"/>
              <a:chExt cx="2038075" cy="1191767"/>
            </a:xfrm>
          </p:grpSpPr>
          <p:sp>
            <p:nvSpPr>
              <p:cNvPr id="876" name="Google Shape;876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877" name="Google Shape;877;p21"/>
              <p:cNvCxnSpPr/>
              <p:nvPr/>
            </p:nvCxnSpPr>
            <p:spPr>
              <a:xfrm flipH="1" rot="10800000">
                <a:off x="2242425" y="2088868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8" name="Google Shape;878;p21"/>
              <p:cNvCxnSpPr/>
              <p:nvPr/>
            </p:nvCxnSpPr>
            <p:spPr>
              <a:xfrm>
                <a:off x="2235025" y="2096268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79" name="Google Shape;879;p21"/>
            <p:cNvGrpSpPr/>
            <p:nvPr/>
          </p:nvGrpSpPr>
          <p:grpSpPr>
            <a:xfrm>
              <a:off x="1418915" y="4503350"/>
              <a:ext cx="198712" cy="154577"/>
              <a:chOff x="2224650" y="2051701"/>
              <a:chExt cx="2038075" cy="1156150"/>
            </a:xfrm>
          </p:grpSpPr>
          <p:sp>
            <p:nvSpPr>
              <p:cNvPr id="880" name="Google Shape;880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881" name="Google Shape;881;p21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2" name="Google Shape;882;p21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883" name="Google Shape;883;p21"/>
          <p:cNvGrpSpPr/>
          <p:nvPr/>
        </p:nvGrpSpPr>
        <p:grpSpPr>
          <a:xfrm>
            <a:off x="5343109" y="3957772"/>
            <a:ext cx="970100" cy="963600"/>
            <a:chOff x="1076522" y="3746872"/>
            <a:chExt cx="970100" cy="963600"/>
          </a:xfrm>
        </p:grpSpPr>
        <p:sp>
          <p:nvSpPr>
            <p:cNvPr id="884" name="Google Shape;884;p21"/>
            <p:cNvSpPr/>
            <p:nvPr/>
          </p:nvSpPr>
          <p:spPr>
            <a:xfrm>
              <a:off x="1076522" y="3746872"/>
              <a:ext cx="968100" cy="96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1"/>
            <p:cNvSpPr txBox="1"/>
            <p:nvPr/>
          </p:nvSpPr>
          <p:spPr>
            <a:xfrm>
              <a:off x="1148001" y="4003871"/>
              <a:ext cx="5238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회사5</a:t>
              </a:r>
              <a:endParaRPr b="1" sz="300"/>
            </a:p>
          </p:txBody>
        </p:sp>
        <p:sp>
          <p:nvSpPr>
            <p:cNvPr id="886" name="Google Shape;886;p21"/>
            <p:cNvSpPr txBox="1"/>
            <p:nvPr/>
          </p:nvSpPr>
          <p:spPr>
            <a:xfrm>
              <a:off x="1151900" y="4176197"/>
              <a:ext cx="2865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진행 중</a:t>
              </a:r>
              <a:endParaRPr b="1" sz="100"/>
            </a:p>
          </p:txBody>
        </p:sp>
        <p:sp>
          <p:nvSpPr>
            <p:cNvPr id="887" name="Google Shape;887;p21"/>
            <p:cNvSpPr txBox="1"/>
            <p:nvPr/>
          </p:nvSpPr>
          <p:spPr>
            <a:xfrm>
              <a:off x="1138818" y="3813289"/>
              <a:ext cx="492300" cy="1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패션</a:t>
              </a:r>
              <a:endParaRPr sz="200"/>
            </a:p>
          </p:txBody>
        </p:sp>
        <p:cxnSp>
          <p:nvCxnSpPr>
            <p:cNvPr id="888" name="Google Shape;888;p21"/>
            <p:cNvCxnSpPr/>
            <p:nvPr/>
          </p:nvCxnSpPr>
          <p:spPr>
            <a:xfrm>
              <a:off x="1085422" y="4454483"/>
              <a:ext cx="96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9" name="Google Shape;889;p21"/>
            <p:cNvSpPr txBox="1"/>
            <p:nvPr/>
          </p:nvSpPr>
          <p:spPr>
            <a:xfrm>
              <a:off x="1151900" y="4257550"/>
              <a:ext cx="2865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완료</a:t>
              </a:r>
              <a:endParaRPr b="1" sz="100"/>
            </a:p>
          </p:txBody>
        </p:sp>
        <p:sp>
          <p:nvSpPr>
            <p:cNvPr id="890" name="Google Shape;890;p21"/>
            <p:cNvSpPr txBox="1"/>
            <p:nvPr/>
          </p:nvSpPr>
          <p:spPr>
            <a:xfrm>
              <a:off x="1447075" y="4177525"/>
              <a:ext cx="5238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21,321,324,321개</a:t>
              </a:r>
              <a:endParaRPr sz="100"/>
            </a:p>
          </p:txBody>
        </p:sp>
        <p:sp>
          <p:nvSpPr>
            <p:cNvPr id="891" name="Google Shape;891;p21"/>
            <p:cNvSpPr txBox="1"/>
            <p:nvPr/>
          </p:nvSpPr>
          <p:spPr>
            <a:xfrm>
              <a:off x="1450597" y="4263421"/>
              <a:ext cx="3369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313개</a:t>
              </a:r>
              <a:endParaRPr sz="100"/>
            </a:p>
          </p:txBody>
        </p:sp>
        <p:grpSp>
          <p:nvGrpSpPr>
            <p:cNvPr id="892" name="Google Shape;892;p21"/>
            <p:cNvGrpSpPr/>
            <p:nvPr/>
          </p:nvGrpSpPr>
          <p:grpSpPr>
            <a:xfrm>
              <a:off x="1136335" y="4503350"/>
              <a:ext cx="198712" cy="154577"/>
              <a:chOff x="2224650" y="2051701"/>
              <a:chExt cx="2038075" cy="1156150"/>
            </a:xfrm>
          </p:grpSpPr>
          <p:sp>
            <p:nvSpPr>
              <p:cNvPr id="893" name="Google Shape;893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894" name="Google Shape;894;p21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5" name="Google Shape;895;p21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96" name="Google Shape;896;p21"/>
            <p:cNvGrpSpPr/>
            <p:nvPr/>
          </p:nvGrpSpPr>
          <p:grpSpPr>
            <a:xfrm>
              <a:off x="1277625" y="4503350"/>
              <a:ext cx="198712" cy="159339"/>
              <a:chOff x="2224650" y="2051701"/>
              <a:chExt cx="2038075" cy="1191767"/>
            </a:xfrm>
          </p:grpSpPr>
          <p:sp>
            <p:nvSpPr>
              <p:cNvPr id="897" name="Google Shape;897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898" name="Google Shape;898;p21"/>
              <p:cNvCxnSpPr/>
              <p:nvPr/>
            </p:nvCxnSpPr>
            <p:spPr>
              <a:xfrm flipH="1" rot="10800000">
                <a:off x="2242425" y="2088868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9" name="Google Shape;899;p21"/>
              <p:cNvCxnSpPr/>
              <p:nvPr/>
            </p:nvCxnSpPr>
            <p:spPr>
              <a:xfrm>
                <a:off x="2235025" y="2096268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00" name="Google Shape;900;p21"/>
            <p:cNvGrpSpPr/>
            <p:nvPr/>
          </p:nvGrpSpPr>
          <p:grpSpPr>
            <a:xfrm>
              <a:off x="1418915" y="4503350"/>
              <a:ext cx="198712" cy="154577"/>
              <a:chOff x="2224650" y="2051701"/>
              <a:chExt cx="2038075" cy="1156150"/>
            </a:xfrm>
          </p:grpSpPr>
          <p:sp>
            <p:nvSpPr>
              <p:cNvPr id="901" name="Google Shape;901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902" name="Google Shape;902;p21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3" name="Google Shape;903;p21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04" name="Google Shape;904;p21"/>
            <p:cNvSpPr txBox="1"/>
            <p:nvPr/>
          </p:nvSpPr>
          <p:spPr>
            <a:xfrm>
              <a:off x="1784456" y="3811275"/>
              <a:ext cx="230400" cy="1020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solidFill>
                    <a:srgbClr val="FFFFFF"/>
                  </a:solidFill>
                </a:rPr>
                <a:t>거절</a:t>
              </a:r>
              <a:endParaRPr sz="200">
                <a:solidFill>
                  <a:srgbClr val="FFFFFF"/>
                </a:solidFill>
              </a:endParaRPr>
            </a:p>
          </p:txBody>
        </p:sp>
      </p:grpSp>
      <p:grpSp>
        <p:nvGrpSpPr>
          <p:cNvPr id="905" name="Google Shape;905;p21"/>
          <p:cNvGrpSpPr/>
          <p:nvPr/>
        </p:nvGrpSpPr>
        <p:grpSpPr>
          <a:xfrm>
            <a:off x="5343109" y="2890972"/>
            <a:ext cx="970100" cy="963600"/>
            <a:chOff x="1076522" y="3746872"/>
            <a:chExt cx="970100" cy="963600"/>
          </a:xfrm>
        </p:grpSpPr>
        <p:sp>
          <p:nvSpPr>
            <p:cNvPr id="906" name="Google Shape;906;p21"/>
            <p:cNvSpPr/>
            <p:nvPr/>
          </p:nvSpPr>
          <p:spPr>
            <a:xfrm>
              <a:off x="1076522" y="3746872"/>
              <a:ext cx="968100" cy="96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1"/>
            <p:cNvSpPr txBox="1"/>
            <p:nvPr/>
          </p:nvSpPr>
          <p:spPr>
            <a:xfrm>
              <a:off x="1148001" y="4003871"/>
              <a:ext cx="5238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회사4</a:t>
              </a:r>
              <a:endParaRPr b="1" sz="300"/>
            </a:p>
          </p:txBody>
        </p:sp>
        <p:sp>
          <p:nvSpPr>
            <p:cNvPr id="908" name="Google Shape;908;p21"/>
            <p:cNvSpPr txBox="1"/>
            <p:nvPr/>
          </p:nvSpPr>
          <p:spPr>
            <a:xfrm>
              <a:off x="1151900" y="4176197"/>
              <a:ext cx="2865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진행 중</a:t>
              </a:r>
              <a:endParaRPr b="1" sz="100"/>
            </a:p>
          </p:txBody>
        </p:sp>
        <p:sp>
          <p:nvSpPr>
            <p:cNvPr id="909" name="Google Shape;909;p21"/>
            <p:cNvSpPr txBox="1"/>
            <p:nvPr/>
          </p:nvSpPr>
          <p:spPr>
            <a:xfrm>
              <a:off x="1138818" y="3813289"/>
              <a:ext cx="492300" cy="1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패션</a:t>
              </a:r>
              <a:endParaRPr sz="200"/>
            </a:p>
          </p:txBody>
        </p:sp>
        <p:cxnSp>
          <p:nvCxnSpPr>
            <p:cNvPr id="910" name="Google Shape;910;p21"/>
            <p:cNvCxnSpPr/>
            <p:nvPr/>
          </p:nvCxnSpPr>
          <p:spPr>
            <a:xfrm>
              <a:off x="1085422" y="4454483"/>
              <a:ext cx="96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1" name="Google Shape;911;p21"/>
            <p:cNvSpPr txBox="1"/>
            <p:nvPr/>
          </p:nvSpPr>
          <p:spPr>
            <a:xfrm>
              <a:off x="1151900" y="4257550"/>
              <a:ext cx="2865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완료</a:t>
              </a:r>
              <a:endParaRPr b="1" sz="100"/>
            </a:p>
          </p:txBody>
        </p:sp>
        <p:sp>
          <p:nvSpPr>
            <p:cNvPr id="912" name="Google Shape;912;p21"/>
            <p:cNvSpPr txBox="1"/>
            <p:nvPr/>
          </p:nvSpPr>
          <p:spPr>
            <a:xfrm>
              <a:off x="1447075" y="4177525"/>
              <a:ext cx="5238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21,321,324,321개</a:t>
              </a:r>
              <a:endParaRPr sz="100"/>
            </a:p>
          </p:txBody>
        </p:sp>
        <p:sp>
          <p:nvSpPr>
            <p:cNvPr id="913" name="Google Shape;913;p21"/>
            <p:cNvSpPr txBox="1"/>
            <p:nvPr/>
          </p:nvSpPr>
          <p:spPr>
            <a:xfrm>
              <a:off x="1450597" y="4263421"/>
              <a:ext cx="3369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313개</a:t>
              </a:r>
              <a:endParaRPr sz="100"/>
            </a:p>
          </p:txBody>
        </p:sp>
        <p:grpSp>
          <p:nvGrpSpPr>
            <p:cNvPr id="914" name="Google Shape;914;p21"/>
            <p:cNvGrpSpPr/>
            <p:nvPr/>
          </p:nvGrpSpPr>
          <p:grpSpPr>
            <a:xfrm>
              <a:off x="1136335" y="4503350"/>
              <a:ext cx="198712" cy="154577"/>
              <a:chOff x="2224650" y="2051701"/>
              <a:chExt cx="2038075" cy="1156150"/>
            </a:xfrm>
          </p:grpSpPr>
          <p:sp>
            <p:nvSpPr>
              <p:cNvPr id="915" name="Google Shape;915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916" name="Google Shape;916;p21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7" name="Google Shape;917;p21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18" name="Google Shape;918;p21"/>
            <p:cNvGrpSpPr/>
            <p:nvPr/>
          </p:nvGrpSpPr>
          <p:grpSpPr>
            <a:xfrm>
              <a:off x="1277625" y="4503350"/>
              <a:ext cx="198712" cy="159339"/>
              <a:chOff x="2224650" y="2051701"/>
              <a:chExt cx="2038075" cy="1191767"/>
            </a:xfrm>
          </p:grpSpPr>
          <p:sp>
            <p:nvSpPr>
              <p:cNvPr id="919" name="Google Shape;919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920" name="Google Shape;920;p21"/>
              <p:cNvCxnSpPr/>
              <p:nvPr/>
            </p:nvCxnSpPr>
            <p:spPr>
              <a:xfrm flipH="1" rot="10800000">
                <a:off x="2242425" y="2088868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1" name="Google Shape;921;p21"/>
              <p:cNvCxnSpPr/>
              <p:nvPr/>
            </p:nvCxnSpPr>
            <p:spPr>
              <a:xfrm>
                <a:off x="2235025" y="2096268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22" name="Google Shape;922;p21"/>
            <p:cNvGrpSpPr/>
            <p:nvPr/>
          </p:nvGrpSpPr>
          <p:grpSpPr>
            <a:xfrm>
              <a:off x="1418915" y="4503350"/>
              <a:ext cx="198712" cy="154577"/>
              <a:chOff x="2224650" y="2051701"/>
              <a:chExt cx="2038075" cy="1156150"/>
            </a:xfrm>
          </p:grpSpPr>
          <p:sp>
            <p:nvSpPr>
              <p:cNvPr id="923" name="Google Shape;923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924" name="Google Shape;924;p21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5" name="Google Shape;925;p21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26" name="Google Shape;926;p21"/>
            <p:cNvSpPr txBox="1"/>
            <p:nvPr/>
          </p:nvSpPr>
          <p:spPr>
            <a:xfrm>
              <a:off x="1784456" y="3811275"/>
              <a:ext cx="230400" cy="1020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solidFill>
                    <a:srgbClr val="FFFFFF"/>
                  </a:solidFill>
                </a:rPr>
                <a:t>거절</a:t>
              </a:r>
              <a:endParaRPr sz="200">
                <a:solidFill>
                  <a:srgbClr val="FFFFFF"/>
                </a:solidFill>
              </a:endParaRPr>
            </a:p>
          </p:txBody>
        </p:sp>
      </p:grpSp>
      <p:grpSp>
        <p:nvGrpSpPr>
          <p:cNvPr id="927" name="Google Shape;927;p21"/>
          <p:cNvGrpSpPr/>
          <p:nvPr/>
        </p:nvGrpSpPr>
        <p:grpSpPr>
          <a:xfrm>
            <a:off x="5343109" y="1824172"/>
            <a:ext cx="970100" cy="963600"/>
            <a:chOff x="1076522" y="3746872"/>
            <a:chExt cx="970100" cy="963600"/>
          </a:xfrm>
        </p:grpSpPr>
        <p:sp>
          <p:nvSpPr>
            <p:cNvPr id="928" name="Google Shape;928;p21"/>
            <p:cNvSpPr/>
            <p:nvPr/>
          </p:nvSpPr>
          <p:spPr>
            <a:xfrm>
              <a:off x="1076522" y="3746872"/>
              <a:ext cx="968100" cy="96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1"/>
            <p:cNvSpPr txBox="1"/>
            <p:nvPr/>
          </p:nvSpPr>
          <p:spPr>
            <a:xfrm>
              <a:off x="1148001" y="4003871"/>
              <a:ext cx="5238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회사3</a:t>
              </a:r>
              <a:endParaRPr b="1" sz="300"/>
            </a:p>
          </p:txBody>
        </p:sp>
        <p:sp>
          <p:nvSpPr>
            <p:cNvPr id="930" name="Google Shape;930;p21"/>
            <p:cNvSpPr txBox="1"/>
            <p:nvPr/>
          </p:nvSpPr>
          <p:spPr>
            <a:xfrm>
              <a:off x="1151900" y="4176197"/>
              <a:ext cx="2865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진행 중</a:t>
              </a:r>
              <a:endParaRPr b="1" sz="100"/>
            </a:p>
          </p:txBody>
        </p:sp>
        <p:sp>
          <p:nvSpPr>
            <p:cNvPr id="931" name="Google Shape;931;p21"/>
            <p:cNvSpPr txBox="1"/>
            <p:nvPr/>
          </p:nvSpPr>
          <p:spPr>
            <a:xfrm>
              <a:off x="1138818" y="3813289"/>
              <a:ext cx="492300" cy="1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패션</a:t>
              </a:r>
              <a:endParaRPr sz="200"/>
            </a:p>
          </p:txBody>
        </p:sp>
        <p:cxnSp>
          <p:nvCxnSpPr>
            <p:cNvPr id="932" name="Google Shape;932;p21"/>
            <p:cNvCxnSpPr/>
            <p:nvPr/>
          </p:nvCxnSpPr>
          <p:spPr>
            <a:xfrm>
              <a:off x="1085422" y="4454483"/>
              <a:ext cx="96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3" name="Google Shape;933;p21"/>
            <p:cNvSpPr txBox="1"/>
            <p:nvPr/>
          </p:nvSpPr>
          <p:spPr>
            <a:xfrm>
              <a:off x="1151900" y="4257550"/>
              <a:ext cx="2865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완료</a:t>
              </a:r>
              <a:endParaRPr b="1" sz="100"/>
            </a:p>
          </p:txBody>
        </p:sp>
        <p:sp>
          <p:nvSpPr>
            <p:cNvPr id="934" name="Google Shape;934;p21"/>
            <p:cNvSpPr txBox="1"/>
            <p:nvPr/>
          </p:nvSpPr>
          <p:spPr>
            <a:xfrm>
              <a:off x="1447075" y="4177525"/>
              <a:ext cx="5238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21,321,324,321개</a:t>
              </a:r>
              <a:endParaRPr sz="100"/>
            </a:p>
          </p:txBody>
        </p:sp>
        <p:sp>
          <p:nvSpPr>
            <p:cNvPr id="935" name="Google Shape;935;p21"/>
            <p:cNvSpPr txBox="1"/>
            <p:nvPr/>
          </p:nvSpPr>
          <p:spPr>
            <a:xfrm>
              <a:off x="1450597" y="4263421"/>
              <a:ext cx="3369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313개</a:t>
              </a:r>
              <a:endParaRPr sz="100"/>
            </a:p>
          </p:txBody>
        </p:sp>
        <p:grpSp>
          <p:nvGrpSpPr>
            <p:cNvPr id="936" name="Google Shape;936;p21"/>
            <p:cNvGrpSpPr/>
            <p:nvPr/>
          </p:nvGrpSpPr>
          <p:grpSpPr>
            <a:xfrm>
              <a:off x="1136335" y="4503350"/>
              <a:ext cx="198712" cy="154577"/>
              <a:chOff x="2224650" y="2051701"/>
              <a:chExt cx="2038075" cy="1156150"/>
            </a:xfrm>
          </p:grpSpPr>
          <p:sp>
            <p:nvSpPr>
              <p:cNvPr id="937" name="Google Shape;937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938" name="Google Shape;938;p21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9" name="Google Shape;939;p21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40" name="Google Shape;940;p21"/>
            <p:cNvGrpSpPr/>
            <p:nvPr/>
          </p:nvGrpSpPr>
          <p:grpSpPr>
            <a:xfrm>
              <a:off x="1277625" y="4503350"/>
              <a:ext cx="198712" cy="159339"/>
              <a:chOff x="2224650" y="2051701"/>
              <a:chExt cx="2038075" cy="1191767"/>
            </a:xfrm>
          </p:grpSpPr>
          <p:sp>
            <p:nvSpPr>
              <p:cNvPr id="941" name="Google Shape;941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942" name="Google Shape;942;p21"/>
              <p:cNvCxnSpPr/>
              <p:nvPr/>
            </p:nvCxnSpPr>
            <p:spPr>
              <a:xfrm flipH="1" rot="10800000">
                <a:off x="2242425" y="2088868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3" name="Google Shape;943;p21"/>
              <p:cNvCxnSpPr/>
              <p:nvPr/>
            </p:nvCxnSpPr>
            <p:spPr>
              <a:xfrm>
                <a:off x="2235025" y="2096268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44" name="Google Shape;944;p21"/>
            <p:cNvGrpSpPr/>
            <p:nvPr/>
          </p:nvGrpSpPr>
          <p:grpSpPr>
            <a:xfrm>
              <a:off x="1418915" y="4503350"/>
              <a:ext cx="198712" cy="154577"/>
              <a:chOff x="2224650" y="2051701"/>
              <a:chExt cx="2038075" cy="1156150"/>
            </a:xfrm>
          </p:grpSpPr>
          <p:sp>
            <p:nvSpPr>
              <p:cNvPr id="945" name="Google Shape;945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946" name="Google Shape;946;p21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7" name="Google Shape;947;p21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48" name="Google Shape;948;p21"/>
            <p:cNvSpPr txBox="1"/>
            <p:nvPr/>
          </p:nvSpPr>
          <p:spPr>
            <a:xfrm>
              <a:off x="1784456" y="3811275"/>
              <a:ext cx="230400" cy="1020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solidFill>
                    <a:srgbClr val="FFFFFF"/>
                  </a:solidFill>
                </a:rPr>
                <a:t>거절</a:t>
              </a:r>
              <a:endParaRPr sz="200">
                <a:solidFill>
                  <a:srgbClr val="FFFFFF"/>
                </a:solidFill>
              </a:endParaRPr>
            </a:p>
          </p:txBody>
        </p:sp>
      </p:grpSp>
      <p:sp>
        <p:nvSpPr>
          <p:cNvPr id="949" name="Google Shape;949;p21"/>
          <p:cNvSpPr txBox="1"/>
          <p:nvPr/>
        </p:nvSpPr>
        <p:spPr>
          <a:xfrm>
            <a:off x="2835112" y="1889624"/>
            <a:ext cx="230400" cy="102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수진</a:t>
            </a:r>
            <a:endParaRPr sz="200">
              <a:solidFill>
                <a:srgbClr val="FFFFFF"/>
              </a:solidFill>
            </a:endParaRPr>
          </a:p>
        </p:txBody>
      </p:sp>
      <p:sp>
        <p:nvSpPr>
          <p:cNvPr id="950" name="Google Shape;950;p21"/>
          <p:cNvSpPr txBox="1"/>
          <p:nvPr/>
        </p:nvSpPr>
        <p:spPr>
          <a:xfrm>
            <a:off x="2835112" y="2956424"/>
            <a:ext cx="230400" cy="102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수진</a:t>
            </a:r>
            <a:endParaRPr sz="200">
              <a:solidFill>
                <a:srgbClr val="FFFFFF"/>
              </a:solidFill>
            </a:endParaRPr>
          </a:p>
        </p:txBody>
      </p:sp>
      <p:sp>
        <p:nvSpPr>
          <p:cNvPr id="951" name="Google Shape;951;p21"/>
          <p:cNvSpPr txBox="1"/>
          <p:nvPr/>
        </p:nvSpPr>
        <p:spPr>
          <a:xfrm>
            <a:off x="2835112" y="4019524"/>
            <a:ext cx="230400" cy="102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수진</a:t>
            </a:r>
            <a:endParaRPr sz="200">
              <a:solidFill>
                <a:srgbClr val="FFFFFF"/>
              </a:solidFill>
            </a:endParaRPr>
          </a:p>
        </p:txBody>
      </p:sp>
      <p:sp>
        <p:nvSpPr>
          <p:cNvPr id="952" name="Google Shape;952;p21"/>
          <p:cNvSpPr txBox="1"/>
          <p:nvPr/>
        </p:nvSpPr>
        <p:spPr>
          <a:xfrm>
            <a:off x="3896843" y="1889623"/>
            <a:ext cx="230400" cy="102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신규</a:t>
            </a:r>
            <a:endParaRPr sz="200">
              <a:solidFill>
                <a:srgbClr val="FFFFFF"/>
              </a:solidFill>
            </a:endParaRPr>
          </a:p>
        </p:txBody>
      </p:sp>
      <p:sp>
        <p:nvSpPr>
          <p:cNvPr id="953" name="Google Shape;953;p21"/>
          <p:cNvSpPr txBox="1"/>
          <p:nvPr/>
        </p:nvSpPr>
        <p:spPr>
          <a:xfrm>
            <a:off x="3894997" y="2954573"/>
            <a:ext cx="230400" cy="102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신규</a:t>
            </a:r>
            <a:endParaRPr sz="200">
              <a:solidFill>
                <a:srgbClr val="FFFFFF"/>
              </a:solidFill>
            </a:endParaRPr>
          </a:p>
        </p:txBody>
      </p:sp>
      <p:sp>
        <p:nvSpPr>
          <p:cNvPr id="954" name="Google Shape;954;p21"/>
          <p:cNvSpPr txBox="1"/>
          <p:nvPr/>
        </p:nvSpPr>
        <p:spPr>
          <a:xfrm>
            <a:off x="3894997" y="4019523"/>
            <a:ext cx="230400" cy="102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신규</a:t>
            </a:r>
            <a:endParaRPr sz="200">
              <a:solidFill>
                <a:srgbClr val="FFFFFF"/>
              </a:solidFill>
            </a:endParaRPr>
          </a:p>
        </p:txBody>
      </p:sp>
      <p:sp>
        <p:nvSpPr>
          <p:cNvPr id="955" name="Google Shape;955;p21"/>
          <p:cNvSpPr txBox="1"/>
          <p:nvPr/>
        </p:nvSpPr>
        <p:spPr>
          <a:xfrm>
            <a:off x="4964149" y="1889623"/>
            <a:ext cx="230400" cy="1020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가망</a:t>
            </a:r>
            <a:endParaRPr sz="200">
              <a:solidFill>
                <a:srgbClr val="FFFFFF"/>
              </a:solidFill>
            </a:endParaRPr>
          </a:p>
        </p:txBody>
      </p:sp>
      <p:sp>
        <p:nvSpPr>
          <p:cNvPr id="956" name="Google Shape;956;p21"/>
          <p:cNvSpPr txBox="1"/>
          <p:nvPr/>
        </p:nvSpPr>
        <p:spPr>
          <a:xfrm>
            <a:off x="4964149" y="2954573"/>
            <a:ext cx="230400" cy="1020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가망</a:t>
            </a:r>
            <a:endParaRPr sz="200">
              <a:solidFill>
                <a:srgbClr val="FFFFFF"/>
              </a:solidFill>
            </a:endParaRPr>
          </a:p>
        </p:txBody>
      </p:sp>
      <p:grpSp>
        <p:nvGrpSpPr>
          <p:cNvPr id="957" name="Google Shape;957;p21"/>
          <p:cNvGrpSpPr/>
          <p:nvPr/>
        </p:nvGrpSpPr>
        <p:grpSpPr>
          <a:xfrm>
            <a:off x="4276309" y="3957772"/>
            <a:ext cx="970100" cy="963600"/>
            <a:chOff x="1076522" y="3746872"/>
            <a:chExt cx="970100" cy="963600"/>
          </a:xfrm>
        </p:grpSpPr>
        <p:sp>
          <p:nvSpPr>
            <p:cNvPr id="958" name="Google Shape;958;p21"/>
            <p:cNvSpPr/>
            <p:nvPr/>
          </p:nvSpPr>
          <p:spPr>
            <a:xfrm>
              <a:off x="1076522" y="3746872"/>
              <a:ext cx="968100" cy="96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1"/>
            <p:cNvSpPr txBox="1"/>
            <p:nvPr/>
          </p:nvSpPr>
          <p:spPr>
            <a:xfrm>
              <a:off x="1148001" y="4003871"/>
              <a:ext cx="5238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회사2</a:t>
              </a:r>
              <a:endParaRPr b="1" sz="300"/>
            </a:p>
          </p:txBody>
        </p:sp>
        <p:sp>
          <p:nvSpPr>
            <p:cNvPr id="960" name="Google Shape;960;p21"/>
            <p:cNvSpPr txBox="1"/>
            <p:nvPr/>
          </p:nvSpPr>
          <p:spPr>
            <a:xfrm>
              <a:off x="1151900" y="4176197"/>
              <a:ext cx="2865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진행 중</a:t>
              </a:r>
              <a:endParaRPr b="1" sz="100"/>
            </a:p>
          </p:txBody>
        </p:sp>
        <p:sp>
          <p:nvSpPr>
            <p:cNvPr id="961" name="Google Shape;961;p21"/>
            <p:cNvSpPr txBox="1"/>
            <p:nvPr/>
          </p:nvSpPr>
          <p:spPr>
            <a:xfrm>
              <a:off x="1138818" y="3813289"/>
              <a:ext cx="492300" cy="1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패션</a:t>
              </a:r>
              <a:endParaRPr sz="200"/>
            </a:p>
          </p:txBody>
        </p:sp>
        <p:cxnSp>
          <p:nvCxnSpPr>
            <p:cNvPr id="962" name="Google Shape;962;p21"/>
            <p:cNvCxnSpPr/>
            <p:nvPr/>
          </p:nvCxnSpPr>
          <p:spPr>
            <a:xfrm>
              <a:off x="1085422" y="4454483"/>
              <a:ext cx="96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63" name="Google Shape;963;p21"/>
            <p:cNvSpPr txBox="1"/>
            <p:nvPr/>
          </p:nvSpPr>
          <p:spPr>
            <a:xfrm>
              <a:off x="1151900" y="4257550"/>
              <a:ext cx="2865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완료</a:t>
              </a:r>
              <a:endParaRPr b="1" sz="100"/>
            </a:p>
          </p:txBody>
        </p:sp>
        <p:sp>
          <p:nvSpPr>
            <p:cNvPr id="964" name="Google Shape;964;p21"/>
            <p:cNvSpPr txBox="1"/>
            <p:nvPr/>
          </p:nvSpPr>
          <p:spPr>
            <a:xfrm>
              <a:off x="1447075" y="4177525"/>
              <a:ext cx="5238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21,321,324,321개</a:t>
              </a:r>
              <a:endParaRPr sz="100"/>
            </a:p>
          </p:txBody>
        </p:sp>
        <p:sp>
          <p:nvSpPr>
            <p:cNvPr id="965" name="Google Shape;965;p21"/>
            <p:cNvSpPr txBox="1"/>
            <p:nvPr/>
          </p:nvSpPr>
          <p:spPr>
            <a:xfrm>
              <a:off x="1450597" y="4263421"/>
              <a:ext cx="3369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313개</a:t>
              </a:r>
              <a:endParaRPr sz="100"/>
            </a:p>
          </p:txBody>
        </p:sp>
        <p:grpSp>
          <p:nvGrpSpPr>
            <p:cNvPr id="966" name="Google Shape;966;p21"/>
            <p:cNvGrpSpPr/>
            <p:nvPr/>
          </p:nvGrpSpPr>
          <p:grpSpPr>
            <a:xfrm>
              <a:off x="1136335" y="4503350"/>
              <a:ext cx="198712" cy="154577"/>
              <a:chOff x="2224650" y="2051701"/>
              <a:chExt cx="2038075" cy="1156150"/>
            </a:xfrm>
          </p:grpSpPr>
          <p:sp>
            <p:nvSpPr>
              <p:cNvPr id="967" name="Google Shape;967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968" name="Google Shape;968;p21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9" name="Google Shape;969;p21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70" name="Google Shape;970;p21"/>
            <p:cNvGrpSpPr/>
            <p:nvPr/>
          </p:nvGrpSpPr>
          <p:grpSpPr>
            <a:xfrm>
              <a:off x="1277625" y="4503350"/>
              <a:ext cx="198712" cy="159339"/>
              <a:chOff x="2224650" y="2051701"/>
              <a:chExt cx="2038075" cy="1191767"/>
            </a:xfrm>
          </p:grpSpPr>
          <p:sp>
            <p:nvSpPr>
              <p:cNvPr id="971" name="Google Shape;971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972" name="Google Shape;972;p21"/>
              <p:cNvCxnSpPr/>
              <p:nvPr/>
            </p:nvCxnSpPr>
            <p:spPr>
              <a:xfrm flipH="1" rot="10800000">
                <a:off x="2242425" y="2088868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3" name="Google Shape;973;p21"/>
              <p:cNvCxnSpPr/>
              <p:nvPr/>
            </p:nvCxnSpPr>
            <p:spPr>
              <a:xfrm>
                <a:off x="2235025" y="2096268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74" name="Google Shape;974;p21"/>
            <p:cNvGrpSpPr/>
            <p:nvPr/>
          </p:nvGrpSpPr>
          <p:grpSpPr>
            <a:xfrm>
              <a:off x="1418915" y="4503350"/>
              <a:ext cx="198712" cy="154577"/>
              <a:chOff x="2224650" y="2051701"/>
              <a:chExt cx="2038075" cy="1156150"/>
            </a:xfrm>
          </p:grpSpPr>
          <p:sp>
            <p:nvSpPr>
              <p:cNvPr id="975" name="Google Shape;975;p21"/>
              <p:cNvSpPr/>
              <p:nvPr/>
            </p:nvSpPr>
            <p:spPr>
              <a:xfrm>
                <a:off x="2224650" y="2051701"/>
                <a:ext cx="2030700" cy="1148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976" name="Google Shape;976;p21"/>
              <p:cNvCxnSpPr/>
              <p:nvPr/>
            </p:nvCxnSpPr>
            <p:spPr>
              <a:xfrm flipH="1" rot="10800000">
                <a:off x="2242425" y="2053251"/>
                <a:ext cx="2020200" cy="113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7" name="Google Shape;977;p21"/>
              <p:cNvCxnSpPr/>
              <p:nvPr/>
            </p:nvCxnSpPr>
            <p:spPr>
              <a:xfrm>
                <a:off x="2235025" y="2060651"/>
                <a:ext cx="20277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78" name="Google Shape;978;p21"/>
          <p:cNvSpPr txBox="1"/>
          <p:nvPr/>
        </p:nvSpPr>
        <p:spPr>
          <a:xfrm>
            <a:off x="4964074" y="4019523"/>
            <a:ext cx="230400" cy="1020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</a:rPr>
              <a:t>가망</a:t>
            </a:r>
            <a:endParaRPr sz="200">
              <a:solidFill>
                <a:srgbClr val="FFFFFF"/>
              </a:solidFill>
            </a:endParaRPr>
          </a:p>
        </p:txBody>
      </p:sp>
      <p:sp>
        <p:nvSpPr>
          <p:cNvPr id="979" name="Google Shape;979;p21"/>
          <p:cNvSpPr txBox="1"/>
          <p:nvPr/>
        </p:nvSpPr>
        <p:spPr>
          <a:xfrm>
            <a:off x="177326" y="1457655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21"/>
          <p:cNvSpPr txBox="1"/>
          <p:nvPr/>
        </p:nvSpPr>
        <p:spPr>
          <a:xfrm>
            <a:off x="1103960" y="648882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고객사</a:t>
            </a:r>
            <a:endParaRPr b="1" sz="600"/>
          </a:p>
        </p:txBody>
      </p:sp>
      <p:sp>
        <p:nvSpPr>
          <p:cNvPr id="981" name="Google Shape;981;p21"/>
          <p:cNvSpPr/>
          <p:nvPr/>
        </p:nvSpPr>
        <p:spPr>
          <a:xfrm>
            <a:off x="1101747" y="1405561"/>
            <a:ext cx="641100" cy="171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+ 고객사등록</a:t>
            </a:r>
            <a:endParaRPr sz="600"/>
          </a:p>
        </p:txBody>
      </p:sp>
      <p:sp>
        <p:nvSpPr>
          <p:cNvPr id="982" name="Google Shape;982;p21"/>
          <p:cNvSpPr txBox="1"/>
          <p:nvPr/>
        </p:nvSpPr>
        <p:spPr>
          <a:xfrm>
            <a:off x="1016000" y="1321158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983" name="Google Shape;983;p21"/>
          <p:cNvGrpSpPr/>
          <p:nvPr/>
        </p:nvGrpSpPr>
        <p:grpSpPr>
          <a:xfrm>
            <a:off x="400827" y="1224246"/>
            <a:ext cx="501708" cy="1222766"/>
            <a:chOff x="361218" y="1335150"/>
            <a:chExt cx="838135" cy="1529987"/>
          </a:xfrm>
        </p:grpSpPr>
        <p:sp>
          <p:nvSpPr>
            <p:cNvPr id="984" name="Google Shape;984;p21"/>
            <p:cNvSpPr txBox="1"/>
            <p:nvPr/>
          </p:nvSpPr>
          <p:spPr>
            <a:xfrm>
              <a:off x="383353" y="1335150"/>
              <a:ext cx="4398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홈</a:t>
              </a:r>
              <a:endParaRPr sz="300"/>
            </a:p>
          </p:txBody>
        </p:sp>
        <p:sp>
          <p:nvSpPr>
            <p:cNvPr id="985" name="Google Shape;985;p21"/>
            <p:cNvSpPr txBox="1"/>
            <p:nvPr/>
          </p:nvSpPr>
          <p:spPr>
            <a:xfrm>
              <a:off x="361218" y="1653066"/>
              <a:ext cx="624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고객사</a:t>
              </a:r>
              <a:endParaRPr sz="300"/>
            </a:p>
          </p:txBody>
        </p:sp>
        <p:sp>
          <p:nvSpPr>
            <p:cNvPr id="986" name="Google Shape;986;p21"/>
            <p:cNvSpPr txBox="1"/>
            <p:nvPr/>
          </p:nvSpPr>
          <p:spPr>
            <a:xfrm>
              <a:off x="368552" y="1959505"/>
              <a:ext cx="816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내 조직</a:t>
              </a:r>
              <a:endParaRPr sz="300"/>
            </a:p>
          </p:txBody>
        </p:sp>
        <p:sp>
          <p:nvSpPr>
            <p:cNvPr id="987" name="Google Shape;987;p21"/>
            <p:cNvSpPr txBox="1"/>
            <p:nvPr/>
          </p:nvSpPr>
          <p:spPr>
            <a:xfrm>
              <a:off x="383353" y="2301040"/>
              <a:ext cx="816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내 정보</a:t>
              </a:r>
              <a:endParaRPr sz="300"/>
            </a:p>
          </p:txBody>
        </p:sp>
        <p:sp>
          <p:nvSpPr>
            <p:cNvPr id="988" name="Google Shape;988;p21"/>
            <p:cNvSpPr txBox="1"/>
            <p:nvPr/>
          </p:nvSpPr>
          <p:spPr>
            <a:xfrm>
              <a:off x="383353" y="2650937"/>
              <a:ext cx="8160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관리자</a:t>
              </a:r>
              <a:endParaRPr sz="300"/>
            </a:p>
          </p:txBody>
        </p:sp>
      </p:grpSp>
      <p:grpSp>
        <p:nvGrpSpPr>
          <p:cNvPr id="989" name="Google Shape;989;p21"/>
          <p:cNvGrpSpPr/>
          <p:nvPr/>
        </p:nvGrpSpPr>
        <p:grpSpPr>
          <a:xfrm>
            <a:off x="5648417" y="1494355"/>
            <a:ext cx="678900" cy="467700"/>
            <a:chOff x="1083850" y="2598319"/>
            <a:chExt cx="678900" cy="467700"/>
          </a:xfrm>
        </p:grpSpPr>
        <p:grpSp>
          <p:nvGrpSpPr>
            <p:cNvPr id="990" name="Google Shape;990;p21"/>
            <p:cNvGrpSpPr/>
            <p:nvPr/>
          </p:nvGrpSpPr>
          <p:grpSpPr>
            <a:xfrm>
              <a:off x="1083850" y="2598319"/>
              <a:ext cx="678900" cy="467700"/>
              <a:chOff x="1083850" y="1481900"/>
              <a:chExt cx="678900" cy="467700"/>
            </a:xfrm>
          </p:grpSpPr>
          <p:sp>
            <p:nvSpPr>
              <p:cNvPr id="991" name="Google Shape;991;p21"/>
              <p:cNvSpPr txBox="1"/>
              <p:nvPr/>
            </p:nvSpPr>
            <p:spPr>
              <a:xfrm>
                <a:off x="1083850" y="1481900"/>
                <a:ext cx="678900" cy="162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>
                    <a:solidFill>
                      <a:schemeClr val="dk1"/>
                    </a:solidFill>
                  </a:rPr>
                  <a:t> 최근 작업 순</a:t>
                </a:r>
                <a:endParaRPr b="1" sz="700"/>
              </a:p>
            </p:txBody>
          </p:sp>
          <p:sp>
            <p:nvSpPr>
              <p:cNvPr id="992" name="Google Shape;992;p21"/>
              <p:cNvSpPr txBox="1"/>
              <p:nvPr/>
            </p:nvSpPr>
            <p:spPr>
              <a:xfrm>
                <a:off x="1083850" y="1634300"/>
                <a:ext cx="678900" cy="162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>
                    <a:solidFill>
                      <a:schemeClr val="dk1"/>
                    </a:solidFill>
                  </a:rPr>
                  <a:t> 가  나  다  순</a:t>
                </a:r>
                <a:endParaRPr b="1" sz="700"/>
              </a:p>
            </p:txBody>
          </p:sp>
          <p:sp>
            <p:nvSpPr>
              <p:cNvPr id="993" name="Google Shape;993;p21"/>
              <p:cNvSpPr txBox="1"/>
              <p:nvPr/>
            </p:nvSpPr>
            <p:spPr>
              <a:xfrm>
                <a:off x="1083850" y="1786700"/>
                <a:ext cx="678900" cy="162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>
                    <a:solidFill>
                      <a:schemeClr val="dk1"/>
                    </a:solidFill>
                  </a:rPr>
                  <a:t> 등  록  일  순</a:t>
                </a:r>
                <a:endParaRPr b="1" sz="700"/>
              </a:p>
            </p:txBody>
          </p:sp>
        </p:grpSp>
        <p:sp>
          <p:nvSpPr>
            <p:cNvPr id="994" name="Google Shape;994;p21"/>
            <p:cNvSpPr/>
            <p:nvPr/>
          </p:nvSpPr>
          <p:spPr>
            <a:xfrm rot="10800000">
              <a:off x="1661314" y="2659229"/>
              <a:ext cx="41950" cy="29175"/>
            </a:xfrm>
            <a:prstGeom prst="flowChartMerg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5" name="Google Shape;995;p21"/>
          <p:cNvSpPr txBox="1"/>
          <p:nvPr/>
        </p:nvSpPr>
        <p:spPr>
          <a:xfrm>
            <a:off x="3144324" y="1777844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996" name="Google Shape;996;p21"/>
          <p:cNvSpPr/>
          <p:nvPr/>
        </p:nvSpPr>
        <p:spPr>
          <a:xfrm>
            <a:off x="3762849" y="1102225"/>
            <a:ext cx="444900" cy="171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검색하기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