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2600">
          <p15:clr>
            <a:srgbClr val="9AA0A6"/>
          </p15:clr>
        </p15:guide>
        <p15:guide id="3" pos="3655">
          <p15:clr>
            <a:srgbClr val="9AA0A6"/>
          </p15:clr>
        </p15:guide>
        <p15:guide id="4" pos="201">
          <p15:clr>
            <a:srgbClr val="9AA0A6"/>
          </p15:clr>
        </p15:guide>
        <p15:guide id="5" pos="1931">
          <p15:clr>
            <a:srgbClr val="9AA0A6"/>
          </p15:clr>
        </p15:guide>
        <p15:guide id="6" pos="7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E48214-4392-4F9B-A1B2-3971080F4191}">
  <a:tblStyle styleId="{B9E48214-4392-4F9B-A1B2-3971080F4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D3E278-21DF-4B40-A573-E2C50F6BA2D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2600"/>
        <p:guide pos="3655"/>
        <p:guide pos="201"/>
        <p:guide pos="1931"/>
        <p:guide pos="7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b3d5c5780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b3d5c5780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b3d5c5780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b3d5c5780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b3d5c57802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b3d5c57802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b4cd2be1bf_3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b4cd2be1bf_3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b4cd2be1bf_3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b4cd2be1bf_3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3d5c57802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3d5c57802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b3d5c5780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b3d5c5780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b3d5c57802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b3d5c57802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b4cd2be1b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b4cd2be1b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aa7132b94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aa7132b94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b3d5c578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b3d5c578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b3d5c57802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b3d5c5780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b3d5c57802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b3d5c5780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0c30ca30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0c30ca30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3ae445cd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3ae445cd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4cd2be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4cd2be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4cd2be1b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4cd2be1b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4cd2be1bf_3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4cd2be1bf_3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4cd2be1bf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4cd2be1bf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3d5c5780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3d5c5780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{B9E48214-4392-4F9B-A1B2-3971080F4191}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slide" Target="/ppt/slides/slide1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slide" Target="/ppt/slides/slide12.xm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{B9E48214-4392-4F9B-A1B2-3971080F4191}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2"/>
          <p:cNvSpPr/>
          <p:nvPr/>
        </p:nvSpPr>
        <p:spPr>
          <a:xfrm>
            <a:off x="159300" y="577225"/>
            <a:ext cx="6276600" cy="55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2" name="Google Shape;1092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일반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지도선택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보류</a:t>
                      </a: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일시선택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달력등장 후 선택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시간선택 select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시간 선택 시 오전 08:00 ~ 오후 07:00 까지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30분 단위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직접입력 시간 select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시간 선택 시 오전 08:00 ~ 오후 07:00 까지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30분 단위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알림 추가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알림 추가 알림 기본시간은 ‘10분전’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취소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취소 버튼 클릭 시 캘린더 메인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093" name="Google Shape;1093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094" name="Google Shape;1094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95" name="Google Shape;1095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096" name="Google Shape;1096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97" name="Google Shape;1097;p22"/>
          <p:cNvSpPr/>
          <p:nvPr/>
        </p:nvSpPr>
        <p:spPr>
          <a:xfrm>
            <a:off x="159300" y="577225"/>
            <a:ext cx="828000" cy="55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2"/>
          <p:cNvSpPr txBox="1"/>
          <p:nvPr/>
        </p:nvSpPr>
        <p:spPr>
          <a:xfrm>
            <a:off x="177326" y="1442791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2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100" name="Google Shape;1100;p22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101" name="Google Shape;1101;p22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102" name="Google Shape;1102;p22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103" name="Google Shape;1103;p22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104" name="Google Shape;1104;p22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105" name="Google Shape;1105;p22"/>
          <p:cNvSpPr txBox="1"/>
          <p:nvPr/>
        </p:nvSpPr>
        <p:spPr>
          <a:xfrm>
            <a:off x="1841850" y="1903175"/>
            <a:ext cx="3887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106" name="Google Shape;1106;p22"/>
          <p:cNvSpPr txBox="1"/>
          <p:nvPr/>
        </p:nvSpPr>
        <p:spPr>
          <a:xfrm>
            <a:off x="1302622" y="1912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제목</a:t>
            </a:r>
            <a:endParaRPr b="1" sz="800"/>
          </a:p>
        </p:txBody>
      </p:sp>
      <p:sp>
        <p:nvSpPr>
          <p:cNvPr id="1107" name="Google Shape;1107;p22"/>
          <p:cNvSpPr txBox="1"/>
          <p:nvPr/>
        </p:nvSpPr>
        <p:spPr>
          <a:xfrm>
            <a:off x="1150225" y="1378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sp>
        <p:nvSpPr>
          <p:cNvPr id="1108" name="Google Shape;1108;p22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일정</a:t>
            </a:r>
            <a:r>
              <a:rPr b="1" lang="ko" sz="1200"/>
              <a:t> 등록</a:t>
            </a:r>
            <a:endParaRPr b="1" sz="700"/>
          </a:p>
        </p:txBody>
      </p:sp>
      <p:cxnSp>
        <p:nvCxnSpPr>
          <p:cNvPr id="1109" name="Google Shape;1109;p22"/>
          <p:cNvCxnSpPr/>
          <p:nvPr/>
        </p:nvCxnSpPr>
        <p:spPr>
          <a:xfrm>
            <a:off x="995750" y="1709925"/>
            <a:ext cx="54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22"/>
          <p:cNvSpPr txBox="1"/>
          <p:nvPr/>
        </p:nvSpPr>
        <p:spPr>
          <a:xfrm>
            <a:off x="1302622" y="2293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장소</a:t>
            </a:r>
            <a:endParaRPr b="1" sz="800"/>
          </a:p>
        </p:txBody>
      </p:sp>
      <p:sp>
        <p:nvSpPr>
          <p:cNvPr id="1111" name="Google Shape;1111;p22"/>
          <p:cNvSpPr txBox="1"/>
          <p:nvPr/>
        </p:nvSpPr>
        <p:spPr>
          <a:xfrm>
            <a:off x="1841850" y="2284175"/>
            <a:ext cx="3241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112" name="Google Shape;1112;p22"/>
          <p:cNvSpPr txBox="1"/>
          <p:nvPr/>
        </p:nvSpPr>
        <p:spPr>
          <a:xfrm>
            <a:off x="13026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일시</a:t>
            </a:r>
            <a:endParaRPr b="1" sz="800"/>
          </a:p>
        </p:txBody>
      </p:sp>
      <p:sp>
        <p:nvSpPr>
          <p:cNvPr id="1113" name="Google Shape;1113;p22"/>
          <p:cNvSpPr txBox="1"/>
          <p:nvPr/>
        </p:nvSpPr>
        <p:spPr>
          <a:xfrm>
            <a:off x="184185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</a:t>
            </a:r>
            <a:r>
              <a:rPr b="1" lang="ko" sz="700"/>
              <a:t>  </a:t>
            </a:r>
            <a:endParaRPr b="1" sz="900"/>
          </a:p>
        </p:txBody>
      </p:sp>
      <p:sp>
        <p:nvSpPr>
          <p:cNvPr id="1114" name="Google Shape;1114;p22"/>
          <p:cNvSpPr txBox="1"/>
          <p:nvPr/>
        </p:nvSpPr>
        <p:spPr>
          <a:xfrm>
            <a:off x="3574675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115" name="Google Shape;1115;p22"/>
          <p:cNvSpPr txBox="1"/>
          <p:nvPr/>
        </p:nvSpPr>
        <p:spPr>
          <a:xfrm>
            <a:off x="263198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09:00</a:t>
            </a:r>
            <a:endParaRPr b="1" sz="900"/>
          </a:p>
        </p:txBody>
      </p:sp>
      <p:sp>
        <p:nvSpPr>
          <p:cNvPr id="1116" name="Google Shape;1116;p22"/>
          <p:cNvSpPr txBox="1"/>
          <p:nvPr/>
        </p:nvSpPr>
        <p:spPr>
          <a:xfrm>
            <a:off x="3353818" y="2625589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100"/>
          </a:p>
        </p:txBody>
      </p:sp>
      <p:sp>
        <p:nvSpPr>
          <p:cNvPr id="1117" name="Google Shape;1117;p22"/>
          <p:cNvSpPr txBox="1"/>
          <p:nvPr/>
        </p:nvSpPr>
        <p:spPr>
          <a:xfrm>
            <a:off x="4364789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</a:t>
            </a:r>
            <a:r>
              <a:rPr b="1" lang="ko" sz="700"/>
              <a:t>오전 10:00</a:t>
            </a:r>
            <a:endParaRPr b="1" sz="900"/>
          </a:p>
        </p:txBody>
      </p:sp>
      <p:sp>
        <p:nvSpPr>
          <p:cNvPr id="1118" name="Google Shape;1118;p22"/>
          <p:cNvSpPr/>
          <p:nvPr/>
        </p:nvSpPr>
        <p:spPr>
          <a:xfrm>
            <a:off x="3184650" y="2747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2"/>
          <p:cNvSpPr/>
          <p:nvPr/>
        </p:nvSpPr>
        <p:spPr>
          <a:xfrm>
            <a:off x="4948100" y="274778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2"/>
          <p:cNvSpPr txBox="1"/>
          <p:nvPr/>
        </p:nvSpPr>
        <p:spPr>
          <a:xfrm>
            <a:off x="5187124" y="2284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지도 선택</a:t>
            </a:r>
            <a:r>
              <a:rPr b="1" lang="ko" sz="600"/>
              <a:t>  </a:t>
            </a:r>
            <a:endParaRPr b="1" sz="800"/>
          </a:p>
        </p:txBody>
      </p:sp>
      <p:cxnSp>
        <p:nvCxnSpPr>
          <p:cNvPr id="1121" name="Google Shape;1121;p22"/>
          <p:cNvCxnSpPr/>
          <p:nvPr/>
        </p:nvCxnSpPr>
        <p:spPr>
          <a:xfrm>
            <a:off x="1126225" y="308152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22"/>
          <p:cNvSpPr txBox="1"/>
          <p:nvPr/>
        </p:nvSpPr>
        <p:spPr>
          <a:xfrm>
            <a:off x="1302622" y="3360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설명</a:t>
            </a:r>
            <a:endParaRPr b="1" sz="800"/>
          </a:p>
        </p:txBody>
      </p:sp>
      <p:sp>
        <p:nvSpPr>
          <p:cNvPr id="1123" name="Google Shape;1123;p22"/>
          <p:cNvSpPr txBox="1"/>
          <p:nvPr/>
        </p:nvSpPr>
        <p:spPr>
          <a:xfrm>
            <a:off x="1841850" y="3350975"/>
            <a:ext cx="3658800" cy="7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</a:t>
            </a:r>
            <a:endParaRPr b="1" sz="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추가설명을 입력하세요 </a:t>
            </a: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124" name="Google Shape;1124;p22"/>
          <p:cNvSpPr txBox="1"/>
          <p:nvPr/>
        </p:nvSpPr>
        <p:spPr>
          <a:xfrm>
            <a:off x="1302622" y="4198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파일</a:t>
            </a:r>
            <a:endParaRPr b="1" sz="800"/>
          </a:p>
        </p:txBody>
      </p:sp>
      <p:sp>
        <p:nvSpPr>
          <p:cNvPr id="1125" name="Google Shape;1125;p22"/>
          <p:cNvSpPr txBox="1"/>
          <p:nvPr/>
        </p:nvSpPr>
        <p:spPr>
          <a:xfrm>
            <a:off x="1834324" y="4189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파일 첨부</a:t>
            </a:r>
            <a:endParaRPr b="1" sz="800"/>
          </a:p>
        </p:txBody>
      </p:sp>
      <p:sp>
        <p:nvSpPr>
          <p:cNvPr id="1126" name="Google Shape;1126;p22"/>
          <p:cNvSpPr txBox="1"/>
          <p:nvPr/>
        </p:nvSpPr>
        <p:spPr>
          <a:xfrm>
            <a:off x="1302622" y="4579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알림</a:t>
            </a:r>
            <a:endParaRPr b="1" sz="800"/>
          </a:p>
        </p:txBody>
      </p:sp>
      <p:sp>
        <p:nvSpPr>
          <p:cNvPr id="1127" name="Google Shape;1127;p22"/>
          <p:cNvSpPr txBox="1"/>
          <p:nvPr/>
        </p:nvSpPr>
        <p:spPr>
          <a:xfrm>
            <a:off x="1150225" y="5798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cxnSp>
        <p:nvCxnSpPr>
          <p:cNvPr id="1128" name="Google Shape;1128;p22"/>
          <p:cNvCxnSpPr/>
          <p:nvPr/>
        </p:nvCxnSpPr>
        <p:spPr>
          <a:xfrm>
            <a:off x="1126225" y="567017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9" name="Google Shape;1129;p22"/>
          <p:cNvSpPr txBox="1"/>
          <p:nvPr/>
        </p:nvSpPr>
        <p:spPr>
          <a:xfrm>
            <a:off x="1683625" y="5798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130" name="Google Shape;1130;p22"/>
          <p:cNvSpPr txBox="1"/>
          <p:nvPr/>
        </p:nvSpPr>
        <p:spPr>
          <a:xfrm>
            <a:off x="1834324" y="4930574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  10분전</a:t>
            </a:r>
            <a:endParaRPr b="1" sz="800"/>
          </a:p>
        </p:txBody>
      </p:sp>
      <p:sp>
        <p:nvSpPr>
          <p:cNvPr id="1131" name="Google Shape;1131;p22"/>
          <p:cNvSpPr/>
          <p:nvPr/>
        </p:nvSpPr>
        <p:spPr>
          <a:xfrm>
            <a:off x="2207784" y="5033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2"/>
          <p:cNvSpPr txBox="1"/>
          <p:nvPr/>
        </p:nvSpPr>
        <p:spPr>
          <a:xfrm>
            <a:off x="4126322" y="4617950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1133" name="Google Shape;1133;p22"/>
          <p:cNvSpPr txBox="1"/>
          <p:nvPr/>
        </p:nvSpPr>
        <p:spPr>
          <a:xfrm>
            <a:off x="1834324" y="52940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 추가</a:t>
            </a:r>
            <a:endParaRPr b="1" sz="800"/>
          </a:p>
        </p:txBody>
      </p:sp>
      <p:sp>
        <p:nvSpPr>
          <p:cNvPr id="1134" name="Google Shape;1134;p22"/>
          <p:cNvSpPr txBox="1"/>
          <p:nvPr/>
        </p:nvSpPr>
        <p:spPr>
          <a:xfrm>
            <a:off x="5187124" y="2665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반복</a:t>
            </a:r>
            <a:endParaRPr b="1" sz="800"/>
          </a:p>
        </p:txBody>
      </p:sp>
      <p:sp>
        <p:nvSpPr>
          <p:cNvPr id="1135" name="Google Shape;1135;p22"/>
          <p:cNvSpPr txBox="1"/>
          <p:nvPr/>
        </p:nvSpPr>
        <p:spPr>
          <a:xfrm>
            <a:off x="5796382" y="27034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136" name="Google Shape;1136;p22"/>
          <p:cNvSpPr txBox="1"/>
          <p:nvPr/>
        </p:nvSpPr>
        <p:spPr>
          <a:xfrm>
            <a:off x="5969518" y="27054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종일</a:t>
            </a:r>
            <a:endParaRPr b="1" sz="200"/>
          </a:p>
        </p:txBody>
      </p:sp>
      <p:sp>
        <p:nvSpPr>
          <p:cNvPr id="1137" name="Google Shape;1137;p22"/>
          <p:cNvSpPr txBox="1"/>
          <p:nvPr/>
        </p:nvSpPr>
        <p:spPr>
          <a:xfrm>
            <a:off x="2631980" y="286402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09:30</a:t>
            </a:r>
            <a:endParaRPr b="1" sz="900"/>
          </a:p>
        </p:txBody>
      </p:sp>
      <p:sp>
        <p:nvSpPr>
          <p:cNvPr id="1138" name="Google Shape;1138;p22"/>
          <p:cNvSpPr txBox="1"/>
          <p:nvPr/>
        </p:nvSpPr>
        <p:spPr>
          <a:xfrm>
            <a:off x="2631980" y="3071361"/>
            <a:ext cx="7185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10:00</a:t>
            </a:r>
            <a:endParaRPr b="1" sz="900"/>
          </a:p>
        </p:txBody>
      </p:sp>
      <p:sp>
        <p:nvSpPr>
          <p:cNvPr id="1139" name="Google Shape;1139;p22"/>
          <p:cNvSpPr txBox="1"/>
          <p:nvPr/>
        </p:nvSpPr>
        <p:spPr>
          <a:xfrm>
            <a:off x="2631980" y="3286226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10:30</a:t>
            </a:r>
            <a:endParaRPr b="1" sz="900"/>
          </a:p>
        </p:txBody>
      </p:sp>
      <p:sp>
        <p:nvSpPr>
          <p:cNvPr id="1140" name="Google Shape;1140;p22"/>
          <p:cNvSpPr/>
          <p:nvPr/>
        </p:nvSpPr>
        <p:spPr>
          <a:xfrm>
            <a:off x="3261900" y="2867050"/>
            <a:ext cx="885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2"/>
          <p:cNvSpPr/>
          <p:nvPr/>
        </p:nvSpPr>
        <p:spPr>
          <a:xfrm>
            <a:off x="3282875" y="3449047"/>
            <a:ext cx="46550" cy="29500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2"/>
          <p:cNvSpPr/>
          <p:nvPr/>
        </p:nvSpPr>
        <p:spPr>
          <a:xfrm rot="10800000">
            <a:off x="3282875" y="2886461"/>
            <a:ext cx="46550" cy="29500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2"/>
          <p:cNvSpPr/>
          <p:nvPr/>
        </p:nvSpPr>
        <p:spPr>
          <a:xfrm>
            <a:off x="3271025" y="3084825"/>
            <a:ext cx="69900" cy="115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2"/>
          <p:cNvSpPr txBox="1"/>
          <p:nvPr/>
        </p:nvSpPr>
        <p:spPr>
          <a:xfrm>
            <a:off x="1834324" y="4570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  직접입력</a:t>
            </a:r>
            <a:endParaRPr b="1" sz="800"/>
          </a:p>
        </p:txBody>
      </p:sp>
      <p:sp>
        <p:nvSpPr>
          <p:cNvPr id="1145" name="Google Shape;1145;p22"/>
          <p:cNvSpPr/>
          <p:nvPr/>
        </p:nvSpPr>
        <p:spPr>
          <a:xfrm>
            <a:off x="2207784" y="4652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2"/>
          <p:cNvSpPr txBox="1"/>
          <p:nvPr/>
        </p:nvSpPr>
        <p:spPr>
          <a:xfrm>
            <a:off x="2449922" y="4978349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grpSp>
        <p:nvGrpSpPr>
          <p:cNvPr id="1147" name="Google Shape;1147;p22"/>
          <p:cNvGrpSpPr/>
          <p:nvPr/>
        </p:nvGrpSpPr>
        <p:grpSpPr>
          <a:xfrm>
            <a:off x="310324" y="4570175"/>
            <a:ext cx="542100" cy="2353116"/>
            <a:chOff x="2901124" y="4570175"/>
            <a:chExt cx="542100" cy="2353116"/>
          </a:xfrm>
        </p:grpSpPr>
        <p:sp>
          <p:nvSpPr>
            <p:cNvPr id="1148" name="Google Shape;1148;p22"/>
            <p:cNvSpPr txBox="1"/>
            <p:nvPr/>
          </p:nvSpPr>
          <p:spPr>
            <a:xfrm>
              <a:off x="2901124" y="4570175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10분전</a:t>
              </a:r>
              <a:endParaRPr b="1" sz="800"/>
            </a:p>
          </p:txBody>
        </p:sp>
        <p:sp>
          <p:nvSpPr>
            <p:cNvPr id="1149" name="Google Shape;1149;p22"/>
            <p:cNvSpPr txBox="1"/>
            <p:nvPr/>
          </p:nvSpPr>
          <p:spPr>
            <a:xfrm>
              <a:off x="2901124" y="4785041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직접입력</a:t>
              </a:r>
              <a:endParaRPr b="1" sz="800"/>
            </a:p>
          </p:txBody>
        </p:sp>
        <p:sp>
          <p:nvSpPr>
            <p:cNvPr id="1150" name="Google Shape;1150;p22"/>
            <p:cNvSpPr txBox="1"/>
            <p:nvPr/>
          </p:nvSpPr>
          <p:spPr>
            <a:xfrm>
              <a:off x="2901124" y="4999906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정시</a:t>
              </a:r>
              <a:endParaRPr b="1" sz="800"/>
            </a:p>
          </p:txBody>
        </p:sp>
        <p:sp>
          <p:nvSpPr>
            <p:cNvPr id="1151" name="Google Shape;1151;p22"/>
            <p:cNvSpPr txBox="1"/>
            <p:nvPr/>
          </p:nvSpPr>
          <p:spPr>
            <a:xfrm>
              <a:off x="2901124" y="5214111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5분전</a:t>
              </a:r>
              <a:endParaRPr b="1" sz="800"/>
            </a:p>
          </p:txBody>
        </p:sp>
        <p:sp>
          <p:nvSpPr>
            <p:cNvPr id="1152" name="Google Shape;1152;p22"/>
            <p:cNvSpPr txBox="1"/>
            <p:nvPr/>
          </p:nvSpPr>
          <p:spPr>
            <a:xfrm>
              <a:off x="2901124" y="5422109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10분전</a:t>
              </a:r>
              <a:endParaRPr b="1" sz="800"/>
            </a:p>
          </p:txBody>
        </p:sp>
        <p:sp>
          <p:nvSpPr>
            <p:cNvPr id="1153" name="Google Shape;1153;p22"/>
            <p:cNvSpPr txBox="1"/>
            <p:nvPr/>
          </p:nvSpPr>
          <p:spPr>
            <a:xfrm>
              <a:off x="2901124" y="5636975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15분전</a:t>
              </a:r>
              <a:endParaRPr b="1" sz="800"/>
            </a:p>
          </p:txBody>
        </p:sp>
        <p:sp>
          <p:nvSpPr>
            <p:cNvPr id="1154" name="Google Shape;1154;p22"/>
            <p:cNvSpPr txBox="1"/>
            <p:nvPr/>
          </p:nvSpPr>
          <p:spPr>
            <a:xfrm>
              <a:off x="2901124" y="5857156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30분전</a:t>
              </a:r>
              <a:endParaRPr b="1" sz="800"/>
            </a:p>
          </p:txBody>
        </p:sp>
        <p:sp>
          <p:nvSpPr>
            <p:cNvPr id="1155" name="Google Shape;1155;p22"/>
            <p:cNvSpPr txBox="1"/>
            <p:nvPr/>
          </p:nvSpPr>
          <p:spPr>
            <a:xfrm>
              <a:off x="2901124" y="6071361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1시간전</a:t>
              </a:r>
              <a:endParaRPr b="1" sz="800"/>
            </a:p>
          </p:txBody>
        </p:sp>
        <p:sp>
          <p:nvSpPr>
            <p:cNvPr id="1156" name="Google Shape;1156;p22"/>
            <p:cNvSpPr txBox="1"/>
            <p:nvPr/>
          </p:nvSpPr>
          <p:spPr>
            <a:xfrm>
              <a:off x="2901124" y="6279359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2시간전</a:t>
              </a:r>
              <a:endParaRPr b="1" sz="800"/>
            </a:p>
          </p:txBody>
        </p:sp>
        <p:sp>
          <p:nvSpPr>
            <p:cNvPr id="1157" name="Google Shape;1157;p22"/>
            <p:cNvSpPr txBox="1"/>
            <p:nvPr/>
          </p:nvSpPr>
          <p:spPr>
            <a:xfrm>
              <a:off x="2901124" y="6494225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3시간전</a:t>
              </a:r>
              <a:endParaRPr b="1" sz="800"/>
            </a:p>
          </p:txBody>
        </p:sp>
        <p:sp>
          <p:nvSpPr>
            <p:cNvPr id="1158" name="Google Shape;1158;p22"/>
            <p:cNvSpPr txBox="1"/>
            <p:nvPr/>
          </p:nvSpPr>
          <p:spPr>
            <a:xfrm>
              <a:off x="2901124" y="6709091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5시간전</a:t>
              </a:r>
              <a:endParaRPr b="1" sz="800"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3295186" y="4652792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22"/>
          <p:cNvSpPr txBox="1"/>
          <p:nvPr/>
        </p:nvSpPr>
        <p:spPr>
          <a:xfrm>
            <a:off x="2507875" y="4570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161" name="Google Shape;1161;p22"/>
          <p:cNvSpPr txBox="1"/>
          <p:nvPr/>
        </p:nvSpPr>
        <p:spPr>
          <a:xfrm>
            <a:off x="3297989" y="4570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09:00</a:t>
            </a:r>
            <a:endParaRPr b="1" sz="900"/>
          </a:p>
        </p:txBody>
      </p:sp>
      <p:sp>
        <p:nvSpPr>
          <p:cNvPr id="1162" name="Google Shape;1162;p22"/>
          <p:cNvSpPr/>
          <p:nvPr/>
        </p:nvSpPr>
        <p:spPr>
          <a:xfrm>
            <a:off x="3874433" y="465278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22"/>
          <p:cNvSpPr txBox="1"/>
          <p:nvPr/>
        </p:nvSpPr>
        <p:spPr>
          <a:xfrm>
            <a:off x="5690395" y="22018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64" name="Google Shape;1164;p22"/>
          <p:cNvSpPr txBox="1"/>
          <p:nvPr/>
        </p:nvSpPr>
        <p:spPr>
          <a:xfrm>
            <a:off x="2642395" y="25828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65" name="Google Shape;1165;p22"/>
          <p:cNvSpPr txBox="1"/>
          <p:nvPr/>
        </p:nvSpPr>
        <p:spPr>
          <a:xfrm>
            <a:off x="1727995" y="25828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66" name="Google Shape;1166;p22"/>
          <p:cNvSpPr txBox="1"/>
          <p:nvPr/>
        </p:nvSpPr>
        <p:spPr>
          <a:xfrm>
            <a:off x="3251995" y="44878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67" name="Google Shape;1167;p22"/>
          <p:cNvSpPr txBox="1"/>
          <p:nvPr/>
        </p:nvSpPr>
        <p:spPr>
          <a:xfrm>
            <a:off x="1727995" y="52498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68" name="Google Shape;1168;p22"/>
          <p:cNvSpPr txBox="1"/>
          <p:nvPr/>
        </p:nvSpPr>
        <p:spPr>
          <a:xfrm>
            <a:off x="2108995" y="57070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" name="Google Shape;1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23"/>
          <p:cNvSpPr/>
          <p:nvPr/>
        </p:nvSpPr>
        <p:spPr>
          <a:xfrm>
            <a:off x="159300" y="577225"/>
            <a:ext cx="6276600" cy="48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5" name="Google Shape;1175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종일 일정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종일 체크박스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일시의 시간 부분 입력안됨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알림 삭제 후 모습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176" name="Google Shape;1176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캘린더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177" name="Google Shape;1177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78" name="Google Shape;1178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179" name="Google Shape;1179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80" name="Google Shape;1180;p23"/>
          <p:cNvSpPr/>
          <p:nvPr/>
        </p:nvSpPr>
        <p:spPr>
          <a:xfrm>
            <a:off x="159300" y="577225"/>
            <a:ext cx="828000" cy="48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3"/>
          <p:cNvSpPr txBox="1"/>
          <p:nvPr/>
        </p:nvSpPr>
        <p:spPr>
          <a:xfrm>
            <a:off x="177326" y="1442791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3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183" name="Google Shape;1183;p23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184" name="Google Shape;1184;p23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185" name="Google Shape;1185;p23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186" name="Google Shape;1186;p23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187" name="Google Shape;1187;p23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188" name="Google Shape;1188;p23"/>
          <p:cNvSpPr txBox="1"/>
          <p:nvPr/>
        </p:nvSpPr>
        <p:spPr>
          <a:xfrm>
            <a:off x="1841850" y="1903175"/>
            <a:ext cx="3887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189" name="Google Shape;1189;p23"/>
          <p:cNvSpPr txBox="1"/>
          <p:nvPr/>
        </p:nvSpPr>
        <p:spPr>
          <a:xfrm>
            <a:off x="1302622" y="1912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제목</a:t>
            </a:r>
            <a:endParaRPr b="1" sz="800"/>
          </a:p>
        </p:txBody>
      </p:sp>
      <p:sp>
        <p:nvSpPr>
          <p:cNvPr id="1190" name="Google Shape;1190;p23"/>
          <p:cNvSpPr txBox="1"/>
          <p:nvPr/>
        </p:nvSpPr>
        <p:spPr>
          <a:xfrm>
            <a:off x="1150225" y="1378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sp>
        <p:nvSpPr>
          <p:cNvPr id="1191" name="Google Shape;1191;p23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일정 등록</a:t>
            </a:r>
            <a:endParaRPr b="1" sz="700"/>
          </a:p>
        </p:txBody>
      </p:sp>
      <p:cxnSp>
        <p:nvCxnSpPr>
          <p:cNvPr id="1192" name="Google Shape;1192;p23"/>
          <p:cNvCxnSpPr/>
          <p:nvPr/>
        </p:nvCxnSpPr>
        <p:spPr>
          <a:xfrm>
            <a:off x="995750" y="1709925"/>
            <a:ext cx="54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23"/>
          <p:cNvSpPr txBox="1"/>
          <p:nvPr/>
        </p:nvSpPr>
        <p:spPr>
          <a:xfrm>
            <a:off x="1302622" y="2293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장소</a:t>
            </a:r>
            <a:endParaRPr b="1" sz="800"/>
          </a:p>
        </p:txBody>
      </p:sp>
      <p:sp>
        <p:nvSpPr>
          <p:cNvPr id="1194" name="Google Shape;1194;p23"/>
          <p:cNvSpPr txBox="1"/>
          <p:nvPr/>
        </p:nvSpPr>
        <p:spPr>
          <a:xfrm>
            <a:off x="1841850" y="2284175"/>
            <a:ext cx="3241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195" name="Google Shape;1195;p23"/>
          <p:cNvSpPr txBox="1"/>
          <p:nvPr/>
        </p:nvSpPr>
        <p:spPr>
          <a:xfrm>
            <a:off x="13026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일시</a:t>
            </a:r>
            <a:endParaRPr b="1" sz="800"/>
          </a:p>
        </p:txBody>
      </p:sp>
      <p:sp>
        <p:nvSpPr>
          <p:cNvPr id="1196" name="Google Shape;1196;p23"/>
          <p:cNvSpPr txBox="1"/>
          <p:nvPr/>
        </p:nvSpPr>
        <p:spPr>
          <a:xfrm>
            <a:off x="184185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197" name="Google Shape;1197;p23"/>
          <p:cNvSpPr txBox="1"/>
          <p:nvPr/>
        </p:nvSpPr>
        <p:spPr>
          <a:xfrm>
            <a:off x="3574675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198" name="Google Shape;1198;p23"/>
          <p:cNvSpPr txBox="1"/>
          <p:nvPr/>
        </p:nvSpPr>
        <p:spPr>
          <a:xfrm>
            <a:off x="2631980" y="2656025"/>
            <a:ext cx="7185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08:00</a:t>
            </a:r>
            <a:endParaRPr b="1" sz="900"/>
          </a:p>
        </p:txBody>
      </p:sp>
      <p:sp>
        <p:nvSpPr>
          <p:cNvPr id="1199" name="Google Shape;1199;p23"/>
          <p:cNvSpPr txBox="1"/>
          <p:nvPr/>
        </p:nvSpPr>
        <p:spPr>
          <a:xfrm>
            <a:off x="3353818" y="2625589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100"/>
          </a:p>
        </p:txBody>
      </p:sp>
      <p:sp>
        <p:nvSpPr>
          <p:cNvPr id="1200" name="Google Shape;1200;p23"/>
          <p:cNvSpPr txBox="1"/>
          <p:nvPr/>
        </p:nvSpPr>
        <p:spPr>
          <a:xfrm>
            <a:off x="4364789" y="2665174"/>
            <a:ext cx="7185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오후 09:00</a:t>
            </a:r>
            <a:endParaRPr b="1" sz="900"/>
          </a:p>
        </p:txBody>
      </p:sp>
      <p:sp>
        <p:nvSpPr>
          <p:cNvPr id="1201" name="Google Shape;1201;p23"/>
          <p:cNvSpPr/>
          <p:nvPr/>
        </p:nvSpPr>
        <p:spPr>
          <a:xfrm>
            <a:off x="3184650" y="2747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3"/>
          <p:cNvSpPr/>
          <p:nvPr/>
        </p:nvSpPr>
        <p:spPr>
          <a:xfrm>
            <a:off x="4948100" y="274778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3"/>
          <p:cNvSpPr txBox="1"/>
          <p:nvPr/>
        </p:nvSpPr>
        <p:spPr>
          <a:xfrm>
            <a:off x="5187124" y="2284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지도 선택  </a:t>
            </a:r>
            <a:endParaRPr b="1" sz="800"/>
          </a:p>
        </p:txBody>
      </p:sp>
      <p:cxnSp>
        <p:nvCxnSpPr>
          <p:cNvPr id="1204" name="Google Shape;1204;p23"/>
          <p:cNvCxnSpPr/>
          <p:nvPr/>
        </p:nvCxnSpPr>
        <p:spPr>
          <a:xfrm>
            <a:off x="1126225" y="308152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5" name="Google Shape;1205;p23"/>
          <p:cNvSpPr txBox="1"/>
          <p:nvPr/>
        </p:nvSpPr>
        <p:spPr>
          <a:xfrm>
            <a:off x="1302622" y="3360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설명</a:t>
            </a:r>
            <a:endParaRPr b="1" sz="800"/>
          </a:p>
        </p:txBody>
      </p:sp>
      <p:sp>
        <p:nvSpPr>
          <p:cNvPr id="1206" name="Google Shape;1206;p23"/>
          <p:cNvSpPr txBox="1"/>
          <p:nvPr/>
        </p:nvSpPr>
        <p:spPr>
          <a:xfrm>
            <a:off x="1841850" y="3350975"/>
            <a:ext cx="3658800" cy="7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</a:t>
            </a:r>
            <a:endParaRPr b="1" sz="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추가설명을 입력하세요 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207" name="Google Shape;1207;p23"/>
          <p:cNvSpPr txBox="1"/>
          <p:nvPr/>
        </p:nvSpPr>
        <p:spPr>
          <a:xfrm>
            <a:off x="1302622" y="4198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파일</a:t>
            </a:r>
            <a:endParaRPr b="1" sz="800"/>
          </a:p>
        </p:txBody>
      </p:sp>
      <p:sp>
        <p:nvSpPr>
          <p:cNvPr id="1208" name="Google Shape;1208;p23"/>
          <p:cNvSpPr txBox="1"/>
          <p:nvPr/>
        </p:nvSpPr>
        <p:spPr>
          <a:xfrm>
            <a:off x="1834324" y="4189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파일 첨부</a:t>
            </a:r>
            <a:endParaRPr b="1" sz="800"/>
          </a:p>
        </p:txBody>
      </p:sp>
      <p:sp>
        <p:nvSpPr>
          <p:cNvPr id="1209" name="Google Shape;1209;p23"/>
          <p:cNvSpPr txBox="1"/>
          <p:nvPr/>
        </p:nvSpPr>
        <p:spPr>
          <a:xfrm>
            <a:off x="1302622" y="4579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알림</a:t>
            </a:r>
            <a:endParaRPr b="1" sz="800"/>
          </a:p>
        </p:txBody>
      </p:sp>
      <p:sp>
        <p:nvSpPr>
          <p:cNvPr id="1210" name="Google Shape;1210;p23"/>
          <p:cNvSpPr txBox="1"/>
          <p:nvPr/>
        </p:nvSpPr>
        <p:spPr>
          <a:xfrm>
            <a:off x="1150225" y="5036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cxnSp>
        <p:nvCxnSpPr>
          <p:cNvPr id="1211" name="Google Shape;1211;p23"/>
          <p:cNvCxnSpPr/>
          <p:nvPr/>
        </p:nvCxnSpPr>
        <p:spPr>
          <a:xfrm>
            <a:off x="1126225" y="490817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23"/>
          <p:cNvSpPr txBox="1"/>
          <p:nvPr/>
        </p:nvSpPr>
        <p:spPr>
          <a:xfrm>
            <a:off x="1683625" y="5036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213" name="Google Shape;1213;p23"/>
          <p:cNvSpPr txBox="1"/>
          <p:nvPr/>
        </p:nvSpPr>
        <p:spPr>
          <a:xfrm>
            <a:off x="1834324" y="4566411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 추가</a:t>
            </a:r>
            <a:endParaRPr b="1" sz="800"/>
          </a:p>
        </p:txBody>
      </p:sp>
      <p:sp>
        <p:nvSpPr>
          <p:cNvPr id="1214" name="Google Shape;1214;p23"/>
          <p:cNvSpPr txBox="1"/>
          <p:nvPr/>
        </p:nvSpPr>
        <p:spPr>
          <a:xfrm>
            <a:off x="5187124" y="2665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반복</a:t>
            </a:r>
            <a:endParaRPr b="1" sz="800"/>
          </a:p>
        </p:txBody>
      </p:sp>
      <p:grpSp>
        <p:nvGrpSpPr>
          <p:cNvPr id="1215" name="Google Shape;1215;p23"/>
          <p:cNvGrpSpPr/>
          <p:nvPr/>
        </p:nvGrpSpPr>
        <p:grpSpPr>
          <a:xfrm>
            <a:off x="5654745" y="2553684"/>
            <a:ext cx="397200" cy="398100"/>
            <a:chOff x="7427946" y="-2119"/>
            <a:chExt cx="397200" cy="398100"/>
          </a:xfrm>
        </p:grpSpPr>
        <p:sp>
          <p:nvSpPr>
            <p:cNvPr id="1216" name="Google Shape;1216;p23"/>
            <p:cNvSpPr txBox="1"/>
            <p:nvPr/>
          </p:nvSpPr>
          <p:spPr>
            <a:xfrm>
              <a:off x="7569584" y="147607"/>
              <a:ext cx="131100" cy="1368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1217" name="Google Shape;1217;p23"/>
            <p:cNvSpPr txBox="1"/>
            <p:nvPr/>
          </p:nvSpPr>
          <p:spPr>
            <a:xfrm rot="-2909173">
              <a:off x="7483517" y="58261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</p:grpSp>
      <p:sp>
        <p:nvSpPr>
          <p:cNvPr id="1218" name="Google Shape;1218;p23"/>
          <p:cNvSpPr txBox="1"/>
          <p:nvPr/>
        </p:nvSpPr>
        <p:spPr>
          <a:xfrm>
            <a:off x="5969518" y="27054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종일</a:t>
            </a:r>
            <a:endParaRPr b="1" sz="200"/>
          </a:p>
        </p:txBody>
      </p:sp>
      <p:sp>
        <p:nvSpPr>
          <p:cNvPr id="1219" name="Google Shape;1219;p23"/>
          <p:cNvSpPr/>
          <p:nvPr/>
        </p:nvSpPr>
        <p:spPr>
          <a:xfrm>
            <a:off x="1222350" y="4477375"/>
            <a:ext cx="1297500" cy="38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3"/>
          <p:cNvSpPr txBox="1"/>
          <p:nvPr/>
        </p:nvSpPr>
        <p:spPr>
          <a:xfrm>
            <a:off x="5842795" y="25828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221" name="Google Shape;1221;p23"/>
          <p:cNvSpPr txBox="1"/>
          <p:nvPr/>
        </p:nvSpPr>
        <p:spPr>
          <a:xfrm>
            <a:off x="1118395" y="441166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" name="Google Shape;1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24"/>
          <p:cNvSpPr/>
          <p:nvPr/>
        </p:nvSpPr>
        <p:spPr>
          <a:xfrm>
            <a:off x="159300" y="577225"/>
            <a:ext cx="6276600" cy="482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8" name="Google Shape;1228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일반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반복버튼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반복 일정 등록 팝업 등장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229" name="Google Shape;1229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 </a:t>
            </a:r>
            <a:endParaRPr b="1" sz="1000"/>
          </a:p>
        </p:txBody>
      </p:sp>
      <p:sp>
        <p:nvSpPr>
          <p:cNvPr id="1230" name="Google Shape;1230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31" name="Google Shape;1231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232" name="Google Shape;1232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33" name="Google Shape;1233;p24"/>
          <p:cNvSpPr/>
          <p:nvPr/>
        </p:nvSpPr>
        <p:spPr>
          <a:xfrm>
            <a:off x="159300" y="577225"/>
            <a:ext cx="828000" cy="482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4"/>
          <p:cNvSpPr txBox="1"/>
          <p:nvPr/>
        </p:nvSpPr>
        <p:spPr>
          <a:xfrm>
            <a:off x="177326" y="1442791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4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236" name="Google Shape;1236;p24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237" name="Google Shape;1237;p24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238" name="Google Shape;1238;p24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239" name="Google Shape;1239;p24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240" name="Google Shape;1240;p24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241" name="Google Shape;1241;p24"/>
          <p:cNvSpPr txBox="1"/>
          <p:nvPr/>
        </p:nvSpPr>
        <p:spPr>
          <a:xfrm>
            <a:off x="1841850" y="1903175"/>
            <a:ext cx="3887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242" name="Google Shape;1242;p24"/>
          <p:cNvSpPr txBox="1"/>
          <p:nvPr/>
        </p:nvSpPr>
        <p:spPr>
          <a:xfrm>
            <a:off x="1302622" y="1912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제목</a:t>
            </a:r>
            <a:endParaRPr b="1" sz="800"/>
          </a:p>
        </p:txBody>
      </p:sp>
      <p:sp>
        <p:nvSpPr>
          <p:cNvPr id="1243" name="Google Shape;1243;p24"/>
          <p:cNvSpPr txBox="1"/>
          <p:nvPr/>
        </p:nvSpPr>
        <p:spPr>
          <a:xfrm>
            <a:off x="1150225" y="1378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sp>
        <p:nvSpPr>
          <p:cNvPr id="1244" name="Google Shape;1244;p24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일정 등록</a:t>
            </a:r>
            <a:endParaRPr b="1" sz="700"/>
          </a:p>
        </p:txBody>
      </p:sp>
      <p:cxnSp>
        <p:nvCxnSpPr>
          <p:cNvPr id="1245" name="Google Shape;1245;p24"/>
          <p:cNvCxnSpPr/>
          <p:nvPr/>
        </p:nvCxnSpPr>
        <p:spPr>
          <a:xfrm>
            <a:off x="995750" y="1709925"/>
            <a:ext cx="54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24"/>
          <p:cNvSpPr txBox="1"/>
          <p:nvPr/>
        </p:nvSpPr>
        <p:spPr>
          <a:xfrm>
            <a:off x="1302622" y="2293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장소</a:t>
            </a:r>
            <a:endParaRPr b="1" sz="800"/>
          </a:p>
        </p:txBody>
      </p:sp>
      <p:sp>
        <p:nvSpPr>
          <p:cNvPr id="1247" name="Google Shape;1247;p24"/>
          <p:cNvSpPr txBox="1"/>
          <p:nvPr/>
        </p:nvSpPr>
        <p:spPr>
          <a:xfrm>
            <a:off x="1841850" y="2284175"/>
            <a:ext cx="3241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248" name="Google Shape;1248;p24"/>
          <p:cNvSpPr txBox="1"/>
          <p:nvPr/>
        </p:nvSpPr>
        <p:spPr>
          <a:xfrm>
            <a:off x="13026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일시</a:t>
            </a:r>
            <a:endParaRPr b="1" sz="800"/>
          </a:p>
        </p:txBody>
      </p:sp>
      <p:sp>
        <p:nvSpPr>
          <p:cNvPr id="1249" name="Google Shape;1249;p24"/>
          <p:cNvSpPr txBox="1"/>
          <p:nvPr/>
        </p:nvSpPr>
        <p:spPr>
          <a:xfrm>
            <a:off x="184185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250" name="Google Shape;1250;p24"/>
          <p:cNvSpPr txBox="1"/>
          <p:nvPr/>
        </p:nvSpPr>
        <p:spPr>
          <a:xfrm>
            <a:off x="3574675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251" name="Google Shape;1251;p24"/>
          <p:cNvSpPr txBox="1"/>
          <p:nvPr/>
        </p:nvSpPr>
        <p:spPr>
          <a:xfrm>
            <a:off x="263198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09:00</a:t>
            </a:r>
            <a:endParaRPr b="1" sz="900"/>
          </a:p>
        </p:txBody>
      </p:sp>
      <p:sp>
        <p:nvSpPr>
          <p:cNvPr id="1252" name="Google Shape;1252;p24"/>
          <p:cNvSpPr txBox="1"/>
          <p:nvPr/>
        </p:nvSpPr>
        <p:spPr>
          <a:xfrm>
            <a:off x="3353818" y="2625589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100"/>
          </a:p>
        </p:txBody>
      </p:sp>
      <p:sp>
        <p:nvSpPr>
          <p:cNvPr id="1253" name="Google Shape;1253;p24"/>
          <p:cNvSpPr txBox="1"/>
          <p:nvPr/>
        </p:nvSpPr>
        <p:spPr>
          <a:xfrm>
            <a:off x="4364789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09:00</a:t>
            </a:r>
            <a:endParaRPr b="1" sz="900"/>
          </a:p>
        </p:txBody>
      </p:sp>
      <p:sp>
        <p:nvSpPr>
          <p:cNvPr id="1254" name="Google Shape;1254;p24"/>
          <p:cNvSpPr/>
          <p:nvPr/>
        </p:nvSpPr>
        <p:spPr>
          <a:xfrm>
            <a:off x="3184650" y="2747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4"/>
          <p:cNvSpPr/>
          <p:nvPr/>
        </p:nvSpPr>
        <p:spPr>
          <a:xfrm>
            <a:off x="4948100" y="274778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4"/>
          <p:cNvSpPr txBox="1"/>
          <p:nvPr/>
        </p:nvSpPr>
        <p:spPr>
          <a:xfrm>
            <a:off x="5187124" y="2284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지도 선택  </a:t>
            </a:r>
            <a:endParaRPr b="1" sz="800"/>
          </a:p>
        </p:txBody>
      </p:sp>
      <p:cxnSp>
        <p:nvCxnSpPr>
          <p:cNvPr id="1257" name="Google Shape;1257;p24"/>
          <p:cNvCxnSpPr/>
          <p:nvPr/>
        </p:nvCxnSpPr>
        <p:spPr>
          <a:xfrm>
            <a:off x="1126225" y="308152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24"/>
          <p:cNvSpPr txBox="1"/>
          <p:nvPr/>
        </p:nvSpPr>
        <p:spPr>
          <a:xfrm>
            <a:off x="1302622" y="3360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설명</a:t>
            </a:r>
            <a:endParaRPr b="1" sz="800"/>
          </a:p>
        </p:txBody>
      </p:sp>
      <p:sp>
        <p:nvSpPr>
          <p:cNvPr id="1259" name="Google Shape;1259;p24"/>
          <p:cNvSpPr txBox="1"/>
          <p:nvPr/>
        </p:nvSpPr>
        <p:spPr>
          <a:xfrm>
            <a:off x="1841850" y="3350975"/>
            <a:ext cx="3658800" cy="7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</a:t>
            </a:r>
            <a:endParaRPr b="1" sz="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추가설명을 입력하세요 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260" name="Google Shape;1260;p24"/>
          <p:cNvSpPr txBox="1"/>
          <p:nvPr/>
        </p:nvSpPr>
        <p:spPr>
          <a:xfrm>
            <a:off x="1302622" y="4198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파일</a:t>
            </a:r>
            <a:endParaRPr b="1" sz="800"/>
          </a:p>
        </p:txBody>
      </p:sp>
      <p:sp>
        <p:nvSpPr>
          <p:cNvPr id="1261" name="Google Shape;1261;p24"/>
          <p:cNvSpPr txBox="1"/>
          <p:nvPr/>
        </p:nvSpPr>
        <p:spPr>
          <a:xfrm>
            <a:off x="1834324" y="4189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파일 첨부</a:t>
            </a:r>
            <a:endParaRPr b="1" sz="800"/>
          </a:p>
        </p:txBody>
      </p:sp>
      <p:sp>
        <p:nvSpPr>
          <p:cNvPr id="1262" name="Google Shape;1262;p24"/>
          <p:cNvSpPr txBox="1"/>
          <p:nvPr/>
        </p:nvSpPr>
        <p:spPr>
          <a:xfrm>
            <a:off x="1302622" y="4579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알림</a:t>
            </a:r>
            <a:endParaRPr b="1" sz="800"/>
          </a:p>
        </p:txBody>
      </p:sp>
      <p:sp>
        <p:nvSpPr>
          <p:cNvPr id="1263" name="Google Shape;1263;p24"/>
          <p:cNvSpPr txBox="1"/>
          <p:nvPr/>
        </p:nvSpPr>
        <p:spPr>
          <a:xfrm>
            <a:off x="1150225" y="5036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cxnSp>
        <p:nvCxnSpPr>
          <p:cNvPr id="1264" name="Google Shape;1264;p24"/>
          <p:cNvCxnSpPr/>
          <p:nvPr/>
        </p:nvCxnSpPr>
        <p:spPr>
          <a:xfrm>
            <a:off x="1126225" y="490817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24"/>
          <p:cNvSpPr txBox="1"/>
          <p:nvPr/>
        </p:nvSpPr>
        <p:spPr>
          <a:xfrm>
            <a:off x="1683625" y="5036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266" name="Google Shape;1266;p24"/>
          <p:cNvSpPr txBox="1"/>
          <p:nvPr/>
        </p:nvSpPr>
        <p:spPr>
          <a:xfrm>
            <a:off x="1834324" y="4567072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 추가</a:t>
            </a:r>
            <a:endParaRPr b="1" sz="800"/>
          </a:p>
        </p:txBody>
      </p:sp>
      <p:sp>
        <p:nvSpPr>
          <p:cNvPr id="1267" name="Google Shape;1267;p24"/>
          <p:cNvSpPr txBox="1"/>
          <p:nvPr/>
        </p:nvSpPr>
        <p:spPr>
          <a:xfrm>
            <a:off x="5187124" y="2665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반복</a:t>
            </a:r>
            <a:endParaRPr b="1" sz="800"/>
          </a:p>
        </p:txBody>
      </p:sp>
      <p:sp>
        <p:nvSpPr>
          <p:cNvPr id="1268" name="Google Shape;1268;p24"/>
          <p:cNvSpPr txBox="1"/>
          <p:nvPr/>
        </p:nvSpPr>
        <p:spPr>
          <a:xfrm>
            <a:off x="5796382" y="27034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269" name="Google Shape;1269;p24"/>
          <p:cNvSpPr txBox="1"/>
          <p:nvPr/>
        </p:nvSpPr>
        <p:spPr>
          <a:xfrm>
            <a:off x="5969518" y="27054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종일</a:t>
            </a:r>
            <a:endParaRPr b="1" sz="200"/>
          </a:p>
        </p:txBody>
      </p:sp>
      <p:sp>
        <p:nvSpPr>
          <p:cNvPr id="1270" name="Google Shape;1270;p24"/>
          <p:cNvSpPr txBox="1"/>
          <p:nvPr/>
        </p:nvSpPr>
        <p:spPr>
          <a:xfrm>
            <a:off x="2631980" y="286402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09:30</a:t>
            </a:r>
            <a:endParaRPr b="1" sz="900"/>
          </a:p>
        </p:txBody>
      </p:sp>
      <p:sp>
        <p:nvSpPr>
          <p:cNvPr id="1271" name="Google Shape;1271;p24"/>
          <p:cNvSpPr txBox="1"/>
          <p:nvPr/>
        </p:nvSpPr>
        <p:spPr>
          <a:xfrm>
            <a:off x="2631980" y="3071361"/>
            <a:ext cx="7185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10:00</a:t>
            </a:r>
            <a:endParaRPr b="1" sz="900"/>
          </a:p>
        </p:txBody>
      </p:sp>
      <p:sp>
        <p:nvSpPr>
          <p:cNvPr id="1272" name="Google Shape;1272;p24"/>
          <p:cNvSpPr txBox="1"/>
          <p:nvPr/>
        </p:nvSpPr>
        <p:spPr>
          <a:xfrm>
            <a:off x="2631980" y="3286226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10:30</a:t>
            </a:r>
            <a:endParaRPr b="1" sz="900"/>
          </a:p>
        </p:txBody>
      </p:sp>
      <p:sp>
        <p:nvSpPr>
          <p:cNvPr id="1273" name="Google Shape;1273;p24"/>
          <p:cNvSpPr/>
          <p:nvPr/>
        </p:nvSpPr>
        <p:spPr>
          <a:xfrm>
            <a:off x="3261900" y="2867050"/>
            <a:ext cx="885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24"/>
          <p:cNvSpPr/>
          <p:nvPr/>
        </p:nvSpPr>
        <p:spPr>
          <a:xfrm>
            <a:off x="3282875" y="3449047"/>
            <a:ext cx="46550" cy="29500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24"/>
          <p:cNvSpPr/>
          <p:nvPr/>
        </p:nvSpPr>
        <p:spPr>
          <a:xfrm rot="10800000">
            <a:off x="3282875" y="2886461"/>
            <a:ext cx="46550" cy="29500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4"/>
          <p:cNvSpPr/>
          <p:nvPr/>
        </p:nvSpPr>
        <p:spPr>
          <a:xfrm>
            <a:off x="3271025" y="3084825"/>
            <a:ext cx="69900" cy="115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4"/>
          <p:cNvSpPr txBox="1"/>
          <p:nvPr/>
        </p:nvSpPr>
        <p:spPr>
          <a:xfrm>
            <a:off x="5614195" y="2554735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25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4" name="Google Shape;1284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매달 반복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285" name="Google Shape;1285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endParaRPr b="1" sz="1000"/>
          </a:p>
        </p:txBody>
      </p:sp>
      <p:sp>
        <p:nvSpPr>
          <p:cNvPr id="1286" name="Google Shape;1286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87" name="Google Shape;1287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288" name="Google Shape;1288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89" name="Google Shape;1289;p25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5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5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292" name="Google Shape;1292;p25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293" name="Google Shape;1293;p25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294" name="Google Shape;1294;p25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295" name="Google Shape;1295;p25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296" name="Google Shape;1296;p25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297" name="Google Shape;1297;p25"/>
          <p:cNvSpPr/>
          <p:nvPr/>
        </p:nvSpPr>
        <p:spPr>
          <a:xfrm>
            <a:off x="2092050" y="1164075"/>
            <a:ext cx="3235200" cy="324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8" name="Google Shape;1298;p25"/>
          <p:cNvCxnSpPr/>
          <p:nvPr/>
        </p:nvCxnSpPr>
        <p:spPr>
          <a:xfrm>
            <a:off x="2094475" y="1709925"/>
            <a:ext cx="3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9" name="Google Shape;1299;p25"/>
          <p:cNvSpPr txBox="1"/>
          <p:nvPr/>
        </p:nvSpPr>
        <p:spPr>
          <a:xfrm>
            <a:off x="2165200" y="1279509"/>
            <a:ext cx="488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반복</a:t>
            </a:r>
            <a:endParaRPr b="1" sz="700"/>
          </a:p>
        </p:txBody>
      </p:sp>
      <p:sp>
        <p:nvSpPr>
          <p:cNvPr id="1300" name="Google Shape;1300;p25"/>
          <p:cNvSpPr txBox="1"/>
          <p:nvPr/>
        </p:nvSpPr>
        <p:spPr>
          <a:xfrm>
            <a:off x="2217022" y="1836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반복</a:t>
            </a:r>
            <a:endParaRPr b="1" sz="800"/>
          </a:p>
        </p:txBody>
      </p:sp>
      <p:sp>
        <p:nvSpPr>
          <p:cNvPr id="1301" name="Google Shape;1301;p25"/>
          <p:cNvSpPr txBox="1"/>
          <p:nvPr/>
        </p:nvSpPr>
        <p:spPr>
          <a:xfrm>
            <a:off x="3319483" y="2625589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-</a:t>
            </a:r>
            <a:endParaRPr b="1" sz="1800"/>
          </a:p>
        </p:txBody>
      </p:sp>
      <p:sp>
        <p:nvSpPr>
          <p:cNvPr id="1302" name="Google Shape;1302;p25"/>
          <p:cNvSpPr txBox="1"/>
          <p:nvPr/>
        </p:nvSpPr>
        <p:spPr>
          <a:xfrm>
            <a:off x="25959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3" name="Google Shape;1303;p25"/>
          <p:cNvSpPr txBox="1"/>
          <p:nvPr/>
        </p:nvSpPr>
        <p:spPr>
          <a:xfrm>
            <a:off x="2900782" y="2391743"/>
            <a:ext cx="131100" cy="136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4" name="Google Shape;1304;p25"/>
          <p:cNvSpPr txBox="1"/>
          <p:nvPr/>
        </p:nvSpPr>
        <p:spPr>
          <a:xfrm>
            <a:off x="3205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5" name="Google Shape;1305;p25"/>
          <p:cNvSpPr txBox="1"/>
          <p:nvPr/>
        </p:nvSpPr>
        <p:spPr>
          <a:xfrm>
            <a:off x="3586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6" name="Google Shape;1306;p25"/>
          <p:cNvSpPr txBox="1"/>
          <p:nvPr/>
        </p:nvSpPr>
        <p:spPr>
          <a:xfrm>
            <a:off x="3967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7" name="Google Shape;1307;p25"/>
          <p:cNvSpPr txBox="1"/>
          <p:nvPr/>
        </p:nvSpPr>
        <p:spPr>
          <a:xfrm>
            <a:off x="4348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8" name="Google Shape;1308;p25"/>
          <p:cNvSpPr txBox="1"/>
          <p:nvPr/>
        </p:nvSpPr>
        <p:spPr>
          <a:xfrm>
            <a:off x="4729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09" name="Google Shape;1309;p25"/>
          <p:cNvSpPr txBox="1"/>
          <p:nvPr/>
        </p:nvSpPr>
        <p:spPr>
          <a:xfrm>
            <a:off x="276912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일</a:t>
            </a:r>
            <a:endParaRPr b="1" sz="200"/>
          </a:p>
        </p:txBody>
      </p:sp>
      <p:sp>
        <p:nvSpPr>
          <p:cNvPr id="1310" name="Google Shape;1310;p25"/>
          <p:cNvSpPr txBox="1"/>
          <p:nvPr/>
        </p:nvSpPr>
        <p:spPr>
          <a:xfrm>
            <a:off x="307392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월</a:t>
            </a:r>
            <a:endParaRPr b="1" sz="200"/>
          </a:p>
        </p:txBody>
      </p:sp>
      <p:sp>
        <p:nvSpPr>
          <p:cNvPr id="1311" name="Google Shape;1311;p25"/>
          <p:cNvSpPr txBox="1"/>
          <p:nvPr/>
        </p:nvSpPr>
        <p:spPr>
          <a:xfrm>
            <a:off x="3399322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화</a:t>
            </a:r>
            <a:endParaRPr b="1" sz="200"/>
          </a:p>
        </p:txBody>
      </p:sp>
      <p:sp>
        <p:nvSpPr>
          <p:cNvPr id="1312" name="Google Shape;1312;p25"/>
          <p:cNvSpPr txBox="1"/>
          <p:nvPr/>
        </p:nvSpPr>
        <p:spPr>
          <a:xfrm>
            <a:off x="3780322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</a:t>
            </a:r>
            <a:endParaRPr b="1" sz="200"/>
          </a:p>
        </p:txBody>
      </p:sp>
      <p:sp>
        <p:nvSpPr>
          <p:cNvPr id="1313" name="Google Shape;1313;p25"/>
          <p:cNvSpPr txBox="1"/>
          <p:nvPr/>
        </p:nvSpPr>
        <p:spPr>
          <a:xfrm>
            <a:off x="4146927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목</a:t>
            </a:r>
            <a:endParaRPr b="1" sz="200"/>
          </a:p>
        </p:txBody>
      </p:sp>
      <p:sp>
        <p:nvSpPr>
          <p:cNvPr id="1314" name="Google Shape;1314;p25"/>
          <p:cNvSpPr txBox="1"/>
          <p:nvPr/>
        </p:nvSpPr>
        <p:spPr>
          <a:xfrm>
            <a:off x="454166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금</a:t>
            </a:r>
            <a:endParaRPr b="1" sz="200"/>
          </a:p>
        </p:txBody>
      </p:sp>
      <p:sp>
        <p:nvSpPr>
          <p:cNvPr id="1315" name="Google Shape;1315;p25"/>
          <p:cNvSpPr txBox="1"/>
          <p:nvPr/>
        </p:nvSpPr>
        <p:spPr>
          <a:xfrm>
            <a:off x="492266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토</a:t>
            </a:r>
            <a:endParaRPr b="1" sz="200"/>
          </a:p>
        </p:txBody>
      </p:sp>
      <p:sp>
        <p:nvSpPr>
          <p:cNvPr id="1316" name="Google Shape;1316;p25"/>
          <p:cNvSpPr txBox="1"/>
          <p:nvPr/>
        </p:nvSpPr>
        <p:spPr>
          <a:xfrm>
            <a:off x="22170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기간</a:t>
            </a:r>
            <a:endParaRPr b="1" sz="800"/>
          </a:p>
        </p:txBody>
      </p:sp>
      <p:sp>
        <p:nvSpPr>
          <p:cNvPr id="1317" name="Google Shape;1317;p25"/>
          <p:cNvSpPr txBox="1"/>
          <p:nvPr/>
        </p:nvSpPr>
        <p:spPr>
          <a:xfrm>
            <a:off x="2217022" y="3055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시간</a:t>
            </a:r>
            <a:endParaRPr b="1" sz="800"/>
          </a:p>
        </p:txBody>
      </p:sp>
      <p:sp>
        <p:nvSpPr>
          <p:cNvPr id="1318" name="Google Shape;1318;p25"/>
          <p:cNvSpPr txBox="1"/>
          <p:nvPr/>
        </p:nvSpPr>
        <p:spPr>
          <a:xfrm>
            <a:off x="260385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319" name="Google Shape;1319;p25"/>
          <p:cNvSpPr txBox="1"/>
          <p:nvPr/>
        </p:nvSpPr>
        <p:spPr>
          <a:xfrm>
            <a:off x="3553247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2021.12.06  </a:t>
            </a:r>
            <a:endParaRPr b="1" sz="900"/>
          </a:p>
        </p:txBody>
      </p:sp>
      <p:sp>
        <p:nvSpPr>
          <p:cNvPr id="1320" name="Google Shape;1320;p25"/>
          <p:cNvSpPr txBox="1"/>
          <p:nvPr/>
        </p:nvSpPr>
        <p:spPr>
          <a:xfrm>
            <a:off x="4362978" y="2689676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21" name="Google Shape;1321;p25"/>
          <p:cNvSpPr txBox="1"/>
          <p:nvPr/>
        </p:nvSpPr>
        <p:spPr>
          <a:xfrm>
            <a:off x="4536115" y="2691675"/>
            <a:ext cx="4146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무한반복</a:t>
            </a:r>
            <a:endParaRPr b="1" sz="200"/>
          </a:p>
        </p:txBody>
      </p:sp>
      <p:grpSp>
        <p:nvGrpSpPr>
          <p:cNvPr id="1322" name="Google Shape;1322;p25"/>
          <p:cNvGrpSpPr/>
          <p:nvPr/>
        </p:nvGrpSpPr>
        <p:grpSpPr>
          <a:xfrm>
            <a:off x="2604511" y="3037025"/>
            <a:ext cx="718500" cy="214200"/>
            <a:chOff x="1184180" y="2275025"/>
            <a:chExt cx="718500" cy="214200"/>
          </a:xfrm>
        </p:grpSpPr>
        <p:sp>
          <p:nvSpPr>
            <p:cNvPr id="1323" name="Google Shape;1323;p25"/>
            <p:cNvSpPr txBox="1"/>
            <p:nvPr/>
          </p:nvSpPr>
          <p:spPr>
            <a:xfrm>
              <a:off x="1184180" y="2275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 오전 09:00</a:t>
              </a:r>
              <a:endParaRPr b="1" sz="9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736850" y="2366792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5" name="Google Shape;1325;p25"/>
          <p:cNvSpPr txBox="1"/>
          <p:nvPr/>
        </p:nvSpPr>
        <p:spPr>
          <a:xfrm>
            <a:off x="3319483" y="2999722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-</a:t>
            </a:r>
            <a:endParaRPr b="1" sz="1800"/>
          </a:p>
        </p:txBody>
      </p:sp>
      <p:sp>
        <p:nvSpPr>
          <p:cNvPr id="1326" name="Google Shape;1326;p25"/>
          <p:cNvSpPr txBox="1"/>
          <p:nvPr/>
        </p:nvSpPr>
        <p:spPr>
          <a:xfrm>
            <a:off x="3207625" y="4045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설정</a:t>
            </a:r>
            <a:endParaRPr b="1" sz="800"/>
          </a:p>
        </p:txBody>
      </p:sp>
      <p:sp>
        <p:nvSpPr>
          <p:cNvPr id="1327" name="Google Shape;1327;p25"/>
          <p:cNvSpPr txBox="1"/>
          <p:nvPr/>
        </p:nvSpPr>
        <p:spPr>
          <a:xfrm>
            <a:off x="3776022" y="4045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328" name="Google Shape;1328;p25"/>
          <p:cNvSpPr/>
          <p:nvPr/>
        </p:nvSpPr>
        <p:spPr>
          <a:xfrm>
            <a:off x="2252425" y="3385500"/>
            <a:ext cx="2746800" cy="5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9" name="Google Shape;1329;p25"/>
          <p:cNvGrpSpPr/>
          <p:nvPr/>
        </p:nvGrpSpPr>
        <p:grpSpPr>
          <a:xfrm>
            <a:off x="3567643" y="3037025"/>
            <a:ext cx="718500" cy="214200"/>
            <a:chOff x="1184180" y="2275025"/>
            <a:chExt cx="718500" cy="214200"/>
          </a:xfrm>
        </p:grpSpPr>
        <p:sp>
          <p:nvSpPr>
            <p:cNvPr id="1330" name="Google Shape;1330;p25"/>
            <p:cNvSpPr txBox="1"/>
            <p:nvPr/>
          </p:nvSpPr>
          <p:spPr>
            <a:xfrm>
              <a:off x="1184180" y="2275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 오전 11:00</a:t>
              </a:r>
              <a:endParaRPr b="1" sz="9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1736850" y="2366792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25"/>
          <p:cNvSpPr txBox="1"/>
          <p:nvPr/>
        </p:nvSpPr>
        <p:spPr>
          <a:xfrm>
            <a:off x="4362317" y="30844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33" name="Google Shape;1333;p25"/>
          <p:cNvSpPr txBox="1"/>
          <p:nvPr/>
        </p:nvSpPr>
        <p:spPr>
          <a:xfrm>
            <a:off x="4535452" y="30864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종일</a:t>
            </a:r>
            <a:endParaRPr b="1" sz="200"/>
          </a:p>
        </p:txBody>
      </p:sp>
      <p:sp>
        <p:nvSpPr>
          <p:cNvPr id="1334" name="Google Shape;1334;p25"/>
          <p:cNvSpPr txBox="1"/>
          <p:nvPr/>
        </p:nvSpPr>
        <p:spPr>
          <a:xfrm>
            <a:off x="2595974" y="1826000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매달</a:t>
            </a:r>
            <a:endParaRPr b="1" sz="900"/>
          </a:p>
        </p:txBody>
      </p:sp>
      <p:sp>
        <p:nvSpPr>
          <p:cNvPr id="1335" name="Google Shape;1335;p25"/>
          <p:cNvSpPr/>
          <p:nvPr/>
        </p:nvSpPr>
        <p:spPr>
          <a:xfrm>
            <a:off x="2920042" y="1917767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5"/>
          <p:cNvSpPr txBox="1"/>
          <p:nvPr/>
        </p:nvSpPr>
        <p:spPr>
          <a:xfrm rot="-2909173">
            <a:off x="2807848" y="2302397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337" name="Google Shape;1337;p25"/>
          <p:cNvSpPr txBox="1"/>
          <p:nvPr/>
        </p:nvSpPr>
        <p:spPr>
          <a:xfrm>
            <a:off x="2332750" y="3450850"/>
            <a:ext cx="222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매달 첫째주 월요일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오전 09:00 ~ 오전 11:00 (2시간)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2021.01.06 ~ 2021.12.06  </a:t>
            </a:r>
            <a:endParaRPr sz="300"/>
          </a:p>
        </p:txBody>
      </p:sp>
      <p:sp>
        <p:nvSpPr>
          <p:cNvPr id="1338" name="Google Shape;1338;p25"/>
          <p:cNvSpPr txBox="1"/>
          <p:nvPr/>
        </p:nvSpPr>
        <p:spPr>
          <a:xfrm>
            <a:off x="1452974" y="1826000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매달</a:t>
            </a:r>
            <a:endParaRPr b="1" sz="900"/>
          </a:p>
        </p:txBody>
      </p:sp>
      <p:sp>
        <p:nvSpPr>
          <p:cNvPr id="1339" name="Google Shape;1339;p25"/>
          <p:cNvSpPr txBox="1"/>
          <p:nvPr/>
        </p:nvSpPr>
        <p:spPr>
          <a:xfrm>
            <a:off x="1452974" y="1394656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매일</a:t>
            </a:r>
            <a:endParaRPr b="1" sz="900"/>
          </a:p>
        </p:txBody>
      </p:sp>
      <p:grpSp>
        <p:nvGrpSpPr>
          <p:cNvPr id="1340" name="Google Shape;1340;p25"/>
          <p:cNvGrpSpPr/>
          <p:nvPr/>
        </p:nvGrpSpPr>
        <p:grpSpPr>
          <a:xfrm>
            <a:off x="4433300" y="705476"/>
            <a:ext cx="1927500" cy="687025"/>
            <a:chOff x="2498125" y="3998575"/>
            <a:chExt cx="1927500" cy="687025"/>
          </a:xfrm>
        </p:grpSpPr>
        <p:sp>
          <p:nvSpPr>
            <p:cNvPr id="1341" name="Google Shape;1341;p25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반복 요일을 선택하세요. </a:t>
              </a:r>
              <a:endParaRPr sz="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343" name="Google Shape;1343;p25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sp>
        <p:nvSpPr>
          <p:cNvPr id="1344" name="Google Shape;1344;p25"/>
          <p:cNvSpPr txBox="1"/>
          <p:nvPr/>
        </p:nvSpPr>
        <p:spPr>
          <a:xfrm>
            <a:off x="1452974" y="1610674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매주</a:t>
            </a:r>
            <a:endParaRPr b="1" sz="900"/>
          </a:p>
        </p:txBody>
      </p:sp>
      <p:sp>
        <p:nvSpPr>
          <p:cNvPr id="1345" name="Google Shape;1345;p25"/>
          <p:cNvSpPr txBox="1"/>
          <p:nvPr/>
        </p:nvSpPr>
        <p:spPr>
          <a:xfrm>
            <a:off x="2170570" y="2111185"/>
            <a:ext cx="4146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반복주</a:t>
            </a:r>
            <a:endParaRPr b="1" sz="800"/>
          </a:p>
        </p:txBody>
      </p:sp>
      <p:sp>
        <p:nvSpPr>
          <p:cNvPr id="1346" name="Google Shape;1346;p25"/>
          <p:cNvSpPr txBox="1"/>
          <p:nvPr/>
        </p:nvSpPr>
        <p:spPr>
          <a:xfrm>
            <a:off x="2217027" y="2372969"/>
            <a:ext cx="4146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요일</a:t>
            </a:r>
            <a:endParaRPr b="1" sz="800"/>
          </a:p>
        </p:txBody>
      </p:sp>
      <p:sp>
        <p:nvSpPr>
          <p:cNvPr id="1347" name="Google Shape;1347;p25"/>
          <p:cNvSpPr txBox="1"/>
          <p:nvPr/>
        </p:nvSpPr>
        <p:spPr>
          <a:xfrm>
            <a:off x="2595975" y="2104250"/>
            <a:ext cx="6429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 첫째주</a:t>
            </a:r>
            <a:endParaRPr b="1" sz="900"/>
          </a:p>
        </p:txBody>
      </p:sp>
      <p:sp>
        <p:nvSpPr>
          <p:cNvPr id="1348" name="Google Shape;1348;p25"/>
          <p:cNvSpPr/>
          <p:nvPr/>
        </p:nvSpPr>
        <p:spPr>
          <a:xfrm>
            <a:off x="3049336" y="2189383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5"/>
          <p:cNvSpPr txBox="1"/>
          <p:nvPr/>
        </p:nvSpPr>
        <p:spPr>
          <a:xfrm>
            <a:off x="1300575" y="2485250"/>
            <a:ext cx="6429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 첫째주</a:t>
            </a:r>
            <a:endParaRPr b="1" sz="900"/>
          </a:p>
        </p:txBody>
      </p:sp>
      <p:sp>
        <p:nvSpPr>
          <p:cNvPr id="1350" name="Google Shape;1350;p25"/>
          <p:cNvSpPr txBox="1"/>
          <p:nvPr/>
        </p:nvSpPr>
        <p:spPr>
          <a:xfrm>
            <a:off x="1300575" y="2700576"/>
            <a:ext cx="6429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 둘째주</a:t>
            </a:r>
            <a:endParaRPr b="1" sz="900"/>
          </a:p>
        </p:txBody>
      </p:sp>
      <p:sp>
        <p:nvSpPr>
          <p:cNvPr id="1351" name="Google Shape;1351;p25"/>
          <p:cNvSpPr txBox="1"/>
          <p:nvPr/>
        </p:nvSpPr>
        <p:spPr>
          <a:xfrm>
            <a:off x="1300575" y="2912707"/>
            <a:ext cx="6429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 셋째주</a:t>
            </a:r>
            <a:endParaRPr b="1" sz="900"/>
          </a:p>
        </p:txBody>
      </p:sp>
      <p:sp>
        <p:nvSpPr>
          <p:cNvPr id="1352" name="Google Shape;1352;p25"/>
          <p:cNvSpPr txBox="1"/>
          <p:nvPr/>
        </p:nvSpPr>
        <p:spPr>
          <a:xfrm>
            <a:off x="1300575" y="3121397"/>
            <a:ext cx="6429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 넷째주</a:t>
            </a:r>
            <a:endParaRPr b="1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7" name="Google Shape;1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26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9" name="Google Shape;1359;p2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매주 반복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반복 주기 전체 체크박스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전체요일 체크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모두 미 체크 시 alert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입력내용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주기, 기간, 시간 내용 하단에 등장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360" name="Google Shape;1360;p2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endParaRPr b="1" sz="1000"/>
          </a:p>
        </p:txBody>
      </p:sp>
      <p:sp>
        <p:nvSpPr>
          <p:cNvPr id="1361" name="Google Shape;1361;p2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62" name="Google Shape;1362;p2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363" name="Google Shape;1363;p2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64" name="Google Shape;1364;p26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6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6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367" name="Google Shape;1367;p26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368" name="Google Shape;1368;p26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369" name="Google Shape;1369;p26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370" name="Google Shape;1370;p26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371" name="Google Shape;1371;p26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372" name="Google Shape;1372;p26"/>
          <p:cNvSpPr/>
          <p:nvPr/>
        </p:nvSpPr>
        <p:spPr>
          <a:xfrm>
            <a:off x="2092050" y="1164075"/>
            <a:ext cx="3235200" cy="324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3" name="Google Shape;1373;p26"/>
          <p:cNvCxnSpPr/>
          <p:nvPr/>
        </p:nvCxnSpPr>
        <p:spPr>
          <a:xfrm>
            <a:off x="2094475" y="1709925"/>
            <a:ext cx="3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26"/>
          <p:cNvSpPr txBox="1"/>
          <p:nvPr/>
        </p:nvSpPr>
        <p:spPr>
          <a:xfrm>
            <a:off x="2165200" y="1279509"/>
            <a:ext cx="488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반복</a:t>
            </a:r>
            <a:endParaRPr b="1" sz="700"/>
          </a:p>
        </p:txBody>
      </p:sp>
      <p:sp>
        <p:nvSpPr>
          <p:cNvPr id="1375" name="Google Shape;1375;p26"/>
          <p:cNvSpPr txBox="1"/>
          <p:nvPr/>
        </p:nvSpPr>
        <p:spPr>
          <a:xfrm>
            <a:off x="2217022" y="1836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반복</a:t>
            </a:r>
            <a:endParaRPr b="1" sz="800"/>
          </a:p>
        </p:txBody>
      </p:sp>
      <p:sp>
        <p:nvSpPr>
          <p:cNvPr id="1376" name="Google Shape;1376;p26"/>
          <p:cNvSpPr txBox="1"/>
          <p:nvPr/>
        </p:nvSpPr>
        <p:spPr>
          <a:xfrm>
            <a:off x="3319483" y="2625589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-</a:t>
            </a:r>
            <a:endParaRPr b="1" sz="1800"/>
          </a:p>
        </p:txBody>
      </p:sp>
      <p:sp>
        <p:nvSpPr>
          <p:cNvPr id="1377" name="Google Shape;1377;p26"/>
          <p:cNvSpPr txBox="1"/>
          <p:nvPr/>
        </p:nvSpPr>
        <p:spPr>
          <a:xfrm>
            <a:off x="2217022" y="21409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주기</a:t>
            </a:r>
            <a:endParaRPr b="1" sz="800"/>
          </a:p>
        </p:txBody>
      </p:sp>
      <p:sp>
        <p:nvSpPr>
          <p:cNvPr id="1378" name="Google Shape;1378;p26"/>
          <p:cNvSpPr txBox="1"/>
          <p:nvPr/>
        </p:nvSpPr>
        <p:spPr>
          <a:xfrm>
            <a:off x="2595982" y="2156276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79" name="Google Shape;1379;p26"/>
          <p:cNvSpPr txBox="1"/>
          <p:nvPr/>
        </p:nvSpPr>
        <p:spPr>
          <a:xfrm>
            <a:off x="25959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0" name="Google Shape;1380;p26"/>
          <p:cNvSpPr txBox="1"/>
          <p:nvPr/>
        </p:nvSpPr>
        <p:spPr>
          <a:xfrm>
            <a:off x="2900782" y="2391743"/>
            <a:ext cx="131100" cy="136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1" name="Google Shape;1381;p26"/>
          <p:cNvSpPr txBox="1"/>
          <p:nvPr/>
        </p:nvSpPr>
        <p:spPr>
          <a:xfrm>
            <a:off x="3205582" y="2391743"/>
            <a:ext cx="131100" cy="136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2" name="Google Shape;1382;p26"/>
          <p:cNvSpPr txBox="1"/>
          <p:nvPr/>
        </p:nvSpPr>
        <p:spPr>
          <a:xfrm>
            <a:off x="3586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3" name="Google Shape;1383;p26"/>
          <p:cNvSpPr txBox="1"/>
          <p:nvPr/>
        </p:nvSpPr>
        <p:spPr>
          <a:xfrm>
            <a:off x="3967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4" name="Google Shape;1384;p26"/>
          <p:cNvSpPr txBox="1"/>
          <p:nvPr/>
        </p:nvSpPr>
        <p:spPr>
          <a:xfrm>
            <a:off x="4348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5" name="Google Shape;1385;p26"/>
          <p:cNvSpPr txBox="1"/>
          <p:nvPr/>
        </p:nvSpPr>
        <p:spPr>
          <a:xfrm>
            <a:off x="4729582" y="2391743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86" name="Google Shape;1386;p26"/>
          <p:cNvSpPr txBox="1"/>
          <p:nvPr/>
        </p:nvSpPr>
        <p:spPr>
          <a:xfrm>
            <a:off x="276912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일</a:t>
            </a:r>
            <a:endParaRPr b="1" sz="200"/>
          </a:p>
        </p:txBody>
      </p:sp>
      <p:sp>
        <p:nvSpPr>
          <p:cNvPr id="1387" name="Google Shape;1387;p26"/>
          <p:cNvSpPr txBox="1"/>
          <p:nvPr/>
        </p:nvSpPr>
        <p:spPr>
          <a:xfrm>
            <a:off x="307392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월</a:t>
            </a:r>
            <a:endParaRPr b="1" sz="200"/>
          </a:p>
        </p:txBody>
      </p:sp>
      <p:sp>
        <p:nvSpPr>
          <p:cNvPr id="1388" name="Google Shape;1388;p26"/>
          <p:cNvSpPr txBox="1"/>
          <p:nvPr/>
        </p:nvSpPr>
        <p:spPr>
          <a:xfrm>
            <a:off x="3399322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화</a:t>
            </a:r>
            <a:endParaRPr b="1" sz="200"/>
          </a:p>
        </p:txBody>
      </p:sp>
      <p:sp>
        <p:nvSpPr>
          <p:cNvPr id="1389" name="Google Shape;1389;p26"/>
          <p:cNvSpPr txBox="1"/>
          <p:nvPr/>
        </p:nvSpPr>
        <p:spPr>
          <a:xfrm>
            <a:off x="3780322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</a:t>
            </a:r>
            <a:endParaRPr b="1" sz="200"/>
          </a:p>
        </p:txBody>
      </p:sp>
      <p:sp>
        <p:nvSpPr>
          <p:cNvPr id="1390" name="Google Shape;1390;p26"/>
          <p:cNvSpPr txBox="1"/>
          <p:nvPr/>
        </p:nvSpPr>
        <p:spPr>
          <a:xfrm>
            <a:off x="4146927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목</a:t>
            </a:r>
            <a:endParaRPr b="1" sz="200"/>
          </a:p>
        </p:txBody>
      </p:sp>
      <p:sp>
        <p:nvSpPr>
          <p:cNvPr id="1391" name="Google Shape;1391;p26"/>
          <p:cNvSpPr txBox="1"/>
          <p:nvPr/>
        </p:nvSpPr>
        <p:spPr>
          <a:xfrm>
            <a:off x="454166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금</a:t>
            </a:r>
            <a:endParaRPr b="1" sz="200"/>
          </a:p>
        </p:txBody>
      </p:sp>
      <p:sp>
        <p:nvSpPr>
          <p:cNvPr id="1392" name="Google Shape;1392;p26"/>
          <p:cNvSpPr txBox="1"/>
          <p:nvPr/>
        </p:nvSpPr>
        <p:spPr>
          <a:xfrm>
            <a:off x="4922661" y="2400625"/>
            <a:ext cx="771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토</a:t>
            </a:r>
            <a:endParaRPr b="1" sz="200"/>
          </a:p>
        </p:txBody>
      </p:sp>
      <p:sp>
        <p:nvSpPr>
          <p:cNvPr id="1393" name="Google Shape;1393;p26"/>
          <p:cNvSpPr txBox="1"/>
          <p:nvPr/>
        </p:nvSpPr>
        <p:spPr>
          <a:xfrm>
            <a:off x="2769118" y="21720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전체</a:t>
            </a:r>
            <a:endParaRPr b="1" sz="200"/>
          </a:p>
        </p:txBody>
      </p:sp>
      <p:sp>
        <p:nvSpPr>
          <p:cNvPr id="1394" name="Google Shape;1394;p26"/>
          <p:cNvSpPr txBox="1"/>
          <p:nvPr/>
        </p:nvSpPr>
        <p:spPr>
          <a:xfrm>
            <a:off x="22170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기간</a:t>
            </a:r>
            <a:endParaRPr b="1" sz="800"/>
          </a:p>
        </p:txBody>
      </p:sp>
      <p:sp>
        <p:nvSpPr>
          <p:cNvPr id="1395" name="Google Shape;1395;p26"/>
          <p:cNvSpPr txBox="1"/>
          <p:nvPr/>
        </p:nvSpPr>
        <p:spPr>
          <a:xfrm>
            <a:off x="2217022" y="3055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시간</a:t>
            </a:r>
            <a:endParaRPr b="1" sz="800"/>
          </a:p>
        </p:txBody>
      </p:sp>
      <p:sp>
        <p:nvSpPr>
          <p:cNvPr id="1396" name="Google Shape;1396;p26"/>
          <p:cNvSpPr txBox="1"/>
          <p:nvPr/>
        </p:nvSpPr>
        <p:spPr>
          <a:xfrm>
            <a:off x="260385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397" name="Google Shape;1397;p26"/>
          <p:cNvSpPr txBox="1"/>
          <p:nvPr/>
        </p:nvSpPr>
        <p:spPr>
          <a:xfrm>
            <a:off x="3553247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2021.12.06  </a:t>
            </a:r>
            <a:endParaRPr b="1" sz="900"/>
          </a:p>
        </p:txBody>
      </p:sp>
      <p:sp>
        <p:nvSpPr>
          <p:cNvPr id="1398" name="Google Shape;1398;p26"/>
          <p:cNvSpPr txBox="1"/>
          <p:nvPr/>
        </p:nvSpPr>
        <p:spPr>
          <a:xfrm>
            <a:off x="4362978" y="2689676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99" name="Google Shape;1399;p26"/>
          <p:cNvSpPr txBox="1"/>
          <p:nvPr/>
        </p:nvSpPr>
        <p:spPr>
          <a:xfrm>
            <a:off x="4536115" y="2691675"/>
            <a:ext cx="4146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무한반복</a:t>
            </a:r>
            <a:endParaRPr b="1" sz="200"/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2604511" y="3037025"/>
            <a:ext cx="718500" cy="214200"/>
            <a:chOff x="1184180" y="2275025"/>
            <a:chExt cx="718500" cy="214200"/>
          </a:xfrm>
        </p:grpSpPr>
        <p:sp>
          <p:nvSpPr>
            <p:cNvPr id="1401" name="Google Shape;1401;p26"/>
            <p:cNvSpPr txBox="1"/>
            <p:nvPr/>
          </p:nvSpPr>
          <p:spPr>
            <a:xfrm>
              <a:off x="1184180" y="2275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 오전 09:00</a:t>
              </a:r>
              <a:endParaRPr b="1" sz="9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1736850" y="2366792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26"/>
          <p:cNvSpPr txBox="1"/>
          <p:nvPr/>
        </p:nvSpPr>
        <p:spPr>
          <a:xfrm>
            <a:off x="3319483" y="2999722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-</a:t>
            </a:r>
            <a:endParaRPr b="1" sz="1800"/>
          </a:p>
        </p:txBody>
      </p:sp>
      <p:sp>
        <p:nvSpPr>
          <p:cNvPr id="1404" name="Google Shape;1404;p26"/>
          <p:cNvSpPr txBox="1"/>
          <p:nvPr/>
        </p:nvSpPr>
        <p:spPr>
          <a:xfrm>
            <a:off x="3207625" y="4045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설정</a:t>
            </a:r>
            <a:endParaRPr b="1" sz="800"/>
          </a:p>
        </p:txBody>
      </p:sp>
      <p:sp>
        <p:nvSpPr>
          <p:cNvPr id="1405" name="Google Shape;1405;p26"/>
          <p:cNvSpPr txBox="1"/>
          <p:nvPr/>
        </p:nvSpPr>
        <p:spPr>
          <a:xfrm>
            <a:off x="3776022" y="4045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406" name="Google Shape;1406;p26"/>
          <p:cNvSpPr/>
          <p:nvPr/>
        </p:nvSpPr>
        <p:spPr>
          <a:xfrm>
            <a:off x="2252425" y="3385500"/>
            <a:ext cx="2746800" cy="5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26"/>
          <p:cNvGrpSpPr/>
          <p:nvPr/>
        </p:nvGrpSpPr>
        <p:grpSpPr>
          <a:xfrm>
            <a:off x="3567643" y="3037025"/>
            <a:ext cx="718500" cy="214200"/>
            <a:chOff x="1184180" y="2275025"/>
            <a:chExt cx="718500" cy="214200"/>
          </a:xfrm>
        </p:grpSpPr>
        <p:sp>
          <p:nvSpPr>
            <p:cNvPr id="1408" name="Google Shape;1408;p26"/>
            <p:cNvSpPr txBox="1"/>
            <p:nvPr/>
          </p:nvSpPr>
          <p:spPr>
            <a:xfrm>
              <a:off x="1184180" y="2275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 오전 11:00</a:t>
              </a:r>
              <a:endParaRPr b="1" sz="9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1736850" y="2366792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0" name="Google Shape;1410;p26"/>
          <p:cNvSpPr txBox="1"/>
          <p:nvPr/>
        </p:nvSpPr>
        <p:spPr>
          <a:xfrm>
            <a:off x="4362317" y="30844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411" name="Google Shape;1411;p26"/>
          <p:cNvSpPr txBox="1"/>
          <p:nvPr/>
        </p:nvSpPr>
        <p:spPr>
          <a:xfrm>
            <a:off x="4535452" y="30864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종일</a:t>
            </a:r>
            <a:endParaRPr b="1" sz="200"/>
          </a:p>
        </p:txBody>
      </p:sp>
      <p:sp>
        <p:nvSpPr>
          <p:cNvPr id="1412" name="Google Shape;1412;p26"/>
          <p:cNvSpPr txBox="1"/>
          <p:nvPr/>
        </p:nvSpPr>
        <p:spPr>
          <a:xfrm>
            <a:off x="2595974" y="1826000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매주</a:t>
            </a:r>
            <a:endParaRPr b="1" sz="900"/>
          </a:p>
        </p:txBody>
      </p:sp>
      <p:sp>
        <p:nvSpPr>
          <p:cNvPr id="1413" name="Google Shape;1413;p26"/>
          <p:cNvSpPr/>
          <p:nvPr/>
        </p:nvSpPr>
        <p:spPr>
          <a:xfrm>
            <a:off x="2920042" y="1917767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6"/>
          <p:cNvSpPr txBox="1"/>
          <p:nvPr/>
        </p:nvSpPr>
        <p:spPr>
          <a:xfrm rot="-2909173">
            <a:off x="2807848" y="2302397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415" name="Google Shape;1415;p26"/>
          <p:cNvSpPr txBox="1"/>
          <p:nvPr/>
        </p:nvSpPr>
        <p:spPr>
          <a:xfrm>
            <a:off x="2332750" y="3450850"/>
            <a:ext cx="222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매주 월요일, 화요일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오전 09:00 ~ 오전 11:00 (2시간)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2021.01.06 ~ 2021.12.06  </a:t>
            </a:r>
            <a:endParaRPr sz="300"/>
          </a:p>
        </p:txBody>
      </p:sp>
      <p:sp>
        <p:nvSpPr>
          <p:cNvPr id="1416" name="Google Shape;1416;p26"/>
          <p:cNvSpPr txBox="1"/>
          <p:nvPr/>
        </p:nvSpPr>
        <p:spPr>
          <a:xfrm rot="-2909173">
            <a:off x="3112648" y="2302397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417" name="Google Shape;1417;p26"/>
          <p:cNvSpPr txBox="1"/>
          <p:nvPr/>
        </p:nvSpPr>
        <p:spPr>
          <a:xfrm>
            <a:off x="2461865" y="2070066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18" name="Google Shape;1418;p26"/>
          <p:cNvSpPr txBox="1"/>
          <p:nvPr/>
        </p:nvSpPr>
        <p:spPr>
          <a:xfrm>
            <a:off x="2157065" y="3365466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419" name="Google Shape;1419;p26"/>
          <p:cNvGrpSpPr/>
          <p:nvPr/>
        </p:nvGrpSpPr>
        <p:grpSpPr>
          <a:xfrm>
            <a:off x="4433300" y="705476"/>
            <a:ext cx="1927500" cy="687025"/>
            <a:chOff x="2498125" y="3998575"/>
            <a:chExt cx="1927500" cy="687025"/>
          </a:xfrm>
        </p:grpSpPr>
        <p:sp>
          <p:nvSpPr>
            <p:cNvPr id="1420" name="Google Shape;1420;p26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반복 요일을 선택하세요. </a:t>
              </a:r>
              <a:endParaRPr sz="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422" name="Google Shape;1422;p26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" name="Google Shape;14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27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9" name="Google Shape;1429;p2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매일반복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430" name="Google Shape;1430;p2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endParaRPr b="1" sz="1000"/>
          </a:p>
        </p:txBody>
      </p:sp>
      <p:sp>
        <p:nvSpPr>
          <p:cNvPr id="1431" name="Google Shape;1431;p2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32" name="Google Shape;1432;p2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433" name="Google Shape;1433;p2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34" name="Google Shape;1434;p27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7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437" name="Google Shape;1437;p27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438" name="Google Shape;1438;p27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439" name="Google Shape;1439;p27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440" name="Google Shape;1440;p27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441" name="Google Shape;1441;p27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442" name="Google Shape;1442;p27"/>
          <p:cNvSpPr/>
          <p:nvPr/>
        </p:nvSpPr>
        <p:spPr>
          <a:xfrm>
            <a:off x="2092050" y="1164075"/>
            <a:ext cx="3235200" cy="28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3" name="Google Shape;1443;p27"/>
          <p:cNvCxnSpPr/>
          <p:nvPr/>
        </p:nvCxnSpPr>
        <p:spPr>
          <a:xfrm>
            <a:off x="2094475" y="1709925"/>
            <a:ext cx="3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27"/>
          <p:cNvSpPr txBox="1"/>
          <p:nvPr/>
        </p:nvSpPr>
        <p:spPr>
          <a:xfrm>
            <a:off x="2165200" y="1279509"/>
            <a:ext cx="488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반복</a:t>
            </a:r>
            <a:endParaRPr b="1" sz="700"/>
          </a:p>
        </p:txBody>
      </p:sp>
      <p:sp>
        <p:nvSpPr>
          <p:cNvPr id="1445" name="Google Shape;1445;p27"/>
          <p:cNvSpPr txBox="1"/>
          <p:nvPr/>
        </p:nvSpPr>
        <p:spPr>
          <a:xfrm>
            <a:off x="2217022" y="1836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반복</a:t>
            </a:r>
            <a:endParaRPr b="1" sz="800"/>
          </a:p>
        </p:txBody>
      </p:sp>
      <p:sp>
        <p:nvSpPr>
          <p:cNvPr id="1446" name="Google Shape;1446;p27"/>
          <p:cNvSpPr txBox="1"/>
          <p:nvPr/>
        </p:nvSpPr>
        <p:spPr>
          <a:xfrm>
            <a:off x="3207625" y="35887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설정</a:t>
            </a:r>
            <a:endParaRPr b="1" sz="800"/>
          </a:p>
        </p:txBody>
      </p:sp>
      <p:sp>
        <p:nvSpPr>
          <p:cNvPr id="1447" name="Google Shape;1447;p27"/>
          <p:cNvSpPr txBox="1"/>
          <p:nvPr/>
        </p:nvSpPr>
        <p:spPr>
          <a:xfrm>
            <a:off x="3776022" y="35887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448" name="Google Shape;1448;p27"/>
          <p:cNvSpPr/>
          <p:nvPr/>
        </p:nvSpPr>
        <p:spPr>
          <a:xfrm>
            <a:off x="2252425" y="2928300"/>
            <a:ext cx="2746800" cy="5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27"/>
          <p:cNvGrpSpPr/>
          <p:nvPr/>
        </p:nvGrpSpPr>
        <p:grpSpPr>
          <a:xfrm>
            <a:off x="2217022" y="2168389"/>
            <a:ext cx="2733693" cy="625636"/>
            <a:chOff x="2217022" y="2625589"/>
            <a:chExt cx="2733693" cy="625636"/>
          </a:xfrm>
        </p:grpSpPr>
        <p:sp>
          <p:nvSpPr>
            <p:cNvPr id="1450" name="Google Shape;1450;p27"/>
            <p:cNvSpPr txBox="1"/>
            <p:nvPr/>
          </p:nvSpPr>
          <p:spPr>
            <a:xfrm>
              <a:off x="3319483" y="2625589"/>
              <a:ext cx="2175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/>
                <a:t>-</a:t>
              </a:r>
              <a:endParaRPr b="1" sz="1800"/>
            </a:p>
          </p:txBody>
        </p:sp>
        <p:sp>
          <p:nvSpPr>
            <p:cNvPr id="1451" name="Google Shape;1451;p27"/>
            <p:cNvSpPr txBox="1"/>
            <p:nvPr/>
          </p:nvSpPr>
          <p:spPr>
            <a:xfrm>
              <a:off x="2217022" y="26743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기간</a:t>
              </a:r>
              <a:endParaRPr b="1" sz="800"/>
            </a:p>
          </p:txBody>
        </p:sp>
        <p:sp>
          <p:nvSpPr>
            <p:cNvPr id="1452" name="Google Shape;1452;p27"/>
            <p:cNvSpPr txBox="1"/>
            <p:nvPr/>
          </p:nvSpPr>
          <p:spPr>
            <a:xfrm>
              <a:off x="2217022" y="30553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시간</a:t>
              </a:r>
              <a:endParaRPr b="1" sz="800"/>
            </a:p>
          </p:txBody>
        </p:sp>
        <p:sp>
          <p:nvSpPr>
            <p:cNvPr id="1453" name="Google Shape;1453;p27"/>
            <p:cNvSpPr txBox="1"/>
            <p:nvPr/>
          </p:nvSpPr>
          <p:spPr>
            <a:xfrm>
              <a:off x="2603850" y="2656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2021.01.06  </a:t>
              </a:r>
              <a:endParaRPr b="1" sz="900"/>
            </a:p>
          </p:txBody>
        </p:sp>
        <p:sp>
          <p:nvSpPr>
            <p:cNvPr id="1454" name="Google Shape;1454;p27"/>
            <p:cNvSpPr txBox="1"/>
            <p:nvPr/>
          </p:nvSpPr>
          <p:spPr>
            <a:xfrm>
              <a:off x="3553247" y="2656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2021.02.06  </a:t>
              </a:r>
              <a:endParaRPr b="1" sz="900"/>
            </a:p>
          </p:txBody>
        </p:sp>
        <p:sp>
          <p:nvSpPr>
            <p:cNvPr id="1455" name="Google Shape;1455;p27"/>
            <p:cNvSpPr txBox="1"/>
            <p:nvPr/>
          </p:nvSpPr>
          <p:spPr>
            <a:xfrm>
              <a:off x="4362978" y="2689676"/>
              <a:ext cx="131100" cy="13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1456" name="Google Shape;1456;p27"/>
            <p:cNvSpPr txBox="1"/>
            <p:nvPr/>
          </p:nvSpPr>
          <p:spPr>
            <a:xfrm>
              <a:off x="4536115" y="2691675"/>
              <a:ext cx="4146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무한반복</a:t>
              </a:r>
              <a:endParaRPr b="1" sz="200"/>
            </a:p>
          </p:txBody>
        </p:sp>
        <p:grpSp>
          <p:nvGrpSpPr>
            <p:cNvPr id="1457" name="Google Shape;1457;p27"/>
            <p:cNvGrpSpPr/>
            <p:nvPr/>
          </p:nvGrpSpPr>
          <p:grpSpPr>
            <a:xfrm>
              <a:off x="2604511" y="3037025"/>
              <a:ext cx="718500" cy="214200"/>
              <a:chOff x="1184180" y="2275025"/>
              <a:chExt cx="718500" cy="214200"/>
            </a:xfrm>
          </p:grpSpPr>
          <p:sp>
            <p:nvSpPr>
              <p:cNvPr id="1458" name="Google Shape;1458;p27"/>
              <p:cNvSpPr txBox="1"/>
              <p:nvPr/>
            </p:nvSpPr>
            <p:spPr>
              <a:xfrm>
                <a:off x="1184180" y="2275025"/>
                <a:ext cx="7185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 오전 09:00</a:t>
                </a:r>
                <a:endParaRPr b="1" sz="900"/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1736850" y="2366792"/>
                <a:ext cx="77250" cy="48975"/>
              </a:xfrm>
              <a:prstGeom prst="flowChartMerg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0" name="Google Shape;1460;p27"/>
            <p:cNvSpPr txBox="1"/>
            <p:nvPr/>
          </p:nvSpPr>
          <p:spPr>
            <a:xfrm>
              <a:off x="3319483" y="2999722"/>
              <a:ext cx="2175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/>
                <a:t>-</a:t>
              </a:r>
              <a:endParaRPr b="1" sz="1800"/>
            </a:p>
          </p:txBody>
        </p:sp>
        <p:grpSp>
          <p:nvGrpSpPr>
            <p:cNvPr id="1461" name="Google Shape;1461;p27"/>
            <p:cNvGrpSpPr/>
            <p:nvPr/>
          </p:nvGrpSpPr>
          <p:grpSpPr>
            <a:xfrm>
              <a:off x="3567643" y="3037025"/>
              <a:ext cx="718500" cy="214200"/>
              <a:chOff x="1184180" y="2275025"/>
              <a:chExt cx="718500" cy="214200"/>
            </a:xfrm>
          </p:grpSpPr>
          <p:sp>
            <p:nvSpPr>
              <p:cNvPr id="1462" name="Google Shape;1462;p27"/>
              <p:cNvSpPr txBox="1"/>
              <p:nvPr/>
            </p:nvSpPr>
            <p:spPr>
              <a:xfrm>
                <a:off x="1184180" y="2275025"/>
                <a:ext cx="7185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 오전 12:00</a:t>
                </a:r>
                <a:endParaRPr b="1" sz="900"/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1736850" y="2366792"/>
                <a:ext cx="77250" cy="48975"/>
              </a:xfrm>
              <a:prstGeom prst="flowChartMerg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4" name="Google Shape;1464;p27"/>
            <p:cNvSpPr txBox="1"/>
            <p:nvPr/>
          </p:nvSpPr>
          <p:spPr>
            <a:xfrm>
              <a:off x="4362317" y="3084410"/>
              <a:ext cx="131100" cy="13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1465" name="Google Shape;1465;p27"/>
            <p:cNvSpPr txBox="1"/>
            <p:nvPr/>
          </p:nvSpPr>
          <p:spPr>
            <a:xfrm>
              <a:off x="4535452" y="3086422"/>
              <a:ext cx="2175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종일</a:t>
              </a:r>
              <a:endParaRPr b="1" sz="200"/>
            </a:p>
          </p:txBody>
        </p:sp>
      </p:grpSp>
      <p:sp>
        <p:nvSpPr>
          <p:cNvPr id="1466" name="Google Shape;1466;p27"/>
          <p:cNvSpPr txBox="1"/>
          <p:nvPr/>
        </p:nvSpPr>
        <p:spPr>
          <a:xfrm>
            <a:off x="2595974" y="1826000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매일</a:t>
            </a:r>
            <a:endParaRPr b="1" sz="900"/>
          </a:p>
        </p:txBody>
      </p:sp>
      <p:sp>
        <p:nvSpPr>
          <p:cNvPr id="1467" name="Google Shape;1467;p27"/>
          <p:cNvSpPr/>
          <p:nvPr/>
        </p:nvSpPr>
        <p:spPr>
          <a:xfrm>
            <a:off x="2920042" y="1917767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27"/>
          <p:cNvSpPr txBox="1"/>
          <p:nvPr/>
        </p:nvSpPr>
        <p:spPr>
          <a:xfrm>
            <a:off x="2332750" y="2993650"/>
            <a:ext cx="222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매일 오전 09:00 ~ 오전 12: 00 ( 3시간)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2021.01.06 ~ 2021.02.06 까지    </a:t>
            </a:r>
            <a:endParaRPr sz="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Google Shape;14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2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5" name="Google Shape;1475;p2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매일반복(무한반복, 종일)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무한반복 체크박스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체크 시 기한 정해지지 않고 계속 반복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476" name="Google Shape;1476;p2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endParaRPr b="1" sz="1000"/>
          </a:p>
        </p:txBody>
      </p:sp>
      <p:sp>
        <p:nvSpPr>
          <p:cNvPr id="1477" name="Google Shape;1477;p2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78" name="Google Shape;1478;p2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479" name="Google Shape;1479;p2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80" name="Google Shape;1480;p2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8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8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483" name="Google Shape;1483;p28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484" name="Google Shape;1484;p28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485" name="Google Shape;1485;p28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486" name="Google Shape;1486;p28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487" name="Google Shape;1487;p28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488" name="Google Shape;1488;p28"/>
          <p:cNvSpPr/>
          <p:nvPr/>
        </p:nvSpPr>
        <p:spPr>
          <a:xfrm>
            <a:off x="2092050" y="1164075"/>
            <a:ext cx="3235200" cy="28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28"/>
          <p:cNvCxnSpPr/>
          <p:nvPr/>
        </p:nvCxnSpPr>
        <p:spPr>
          <a:xfrm>
            <a:off x="2094475" y="1709925"/>
            <a:ext cx="3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28"/>
          <p:cNvSpPr txBox="1"/>
          <p:nvPr/>
        </p:nvSpPr>
        <p:spPr>
          <a:xfrm>
            <a:off x="2165200" y="1279509"/>
            <a:ext cx="488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반복</a:t>
            </a:r>
            <a:endParaRPr b="1" sz="700"/>
          </a:p>
        </p:txBody>
      </p:sp>
      <p:sp>
        <p:nvSpPr>
          <p:cNvPr id="1491" name="Google Shape;1491;p28"/>
          <p:cNvSpPr txBox="1"/>
          <p:nvPr/>
        </p:nvSpPr>
        <p:spPr>
          <a:xfrm>
            <a:off x="2217022" y="1836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반복</a:t>
            </a:r>
            <a:endParaRPr b="1" sz="800"/>
          </a:p>
        </p:txBody>
      </p:sp>
      <p:sp>
        <p:nvSpPr>
          <p:cNvPr id="1492" name="Google Shape;1492;p28"/>
          <p:cNvSpPr txBox="1"/>
          <p:nvPr/>
        </p:nvSpPr>
        <p:spPr>
          <a:xfrm>
            <a:off x="3207625" y="35887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설정</a:t>
            </a:r>
            <a:endParaRPr b="1" sz="800"/>
          </a:p>
        </p:txBody>
      </p:sp>
      <p:sp>
        <p:nvSpPr>
          <p:cNvPr id="1493" name="Google Shape;1493;p28"/>
          <p:cNvSpPr txBox="1"/>
          <p:nvPr/>
        </p:nvSpPr>
        <p:spPr>
          <a:xfrm>
            <a:off x="3776022" y="35887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494" name="Google Shape;1494;p28"/>
          <p:cNvSpPr/>
          <p:nvPr/>
        </p:nvSpPr>
        <p:spPr>
          <a:xfrm>
            <a:off x="2252425" y="2928300"/>
            <a:ext cx="2746800" cy="5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5" name="Google Shape;1495;p28"/>
          <p:cNvGrpSpPr/>
          <p:nvPr/>
        </p:nvGrpSpPr>
        <p:grpSpPr>
          <a:xfrm>
            <a:off x="2217022" y="2168389"/>
            <a:ext cx="2733693" cy="625636"/>
            <a:chOff x="2217022" y="2625589"/>
            <a:chExt cx="2733693" cy="625636"/>
          </a:xfrm>
        </p:grpSpPr>
        <p:sp>
          <p:nvSpPr>
            <p:cNvPr id="1496" name="Google Shape;1496;p28"/>
            <p:cNvSpPr txBox="1"/>
            <p:nvPr/>
          </p:nvSpPr>
          <p:spPr>
            <a:xfrm>
              <a:off x="3319483" y="2625589"/>
              <a:ext cx="2175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/>
                <a:t>-</a:t>
              </a:r>
              <a:endParaRPr b="1" sz="1800"/>
            </a:p>
          </p:txBody>
        </p:sp>
        <p:sp>
          <p:nvSpPr>
            <p:cNvPr id="1497" name="Google Shape;1497;p28"/>
            <p:cNvSpPr txBox="1"/>
            <p:nvPr/>
          </p:nvSpPr>
          <p:spPr>
            <a:xfrm>
              <a:off x="2217022" y="26743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기간</a:t>
              </a:r>
              <a:endParaRPr b="1" sz="800"/>
            </a:p>
          </p:txBody>
        </p:sp>
        <p:sp>
          <p:nvSpPr>
            <p:cNvPr id="1498" name="Google Shape;1498;p28"/>
            <p:cNvSpPr txBox="1"/>
            <p:nvPr/>
          </p:nvSpPr>
          <p:spPr>
            <a:xfrm>
              <a:off x="2217022" y="30553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시간</a:t>
              </a:r>
              <a:endParaRPr b="1" sz="800"/>
            </a:p>
          </p:txBody>
        </p:sp>
        <p:sp>
          <p:nvSpPr>
            <p:cNvPr id="1499" name="Google Shape;1499;p28"/>
            <p:cNvSpPr txBox="1"/>
            <p:nvPr/>
          </p:nvSpPr>
          <p:spPr>
            <a:xfrm>
              <a:off x="2603850" y="2656025"/>
              <a:ext cx="718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2021.01.06  </a:t>
              </a:r>
              <a:endParaRPr b="1" sz="900"/>
            </a:p>
          </p:txBody>
        </p:sp>
        <p:sp>
          <p:nvSpPr>
            <p:cNvPr id="1500" name="Google Shape;1500;p28"/>
            <p:cNvSpPr txBox="1"/>
            <p:nvPr/>
          </p:nvSpPr>
          <p:spPr>
            <a:xfrm>
              <a:off x="3553247" y="2656025"/>
              <a:ext cx="718500" cy="214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1501" name="Google Shape;1501;p28"/>
            <p:cNvSpPr txBox="1"/>
            <p:nvPr/>
          </p:nvSpPr>
          <p:spPr>
            <a:xfrm>
              <a:off x="4362978" y="2689676"/>
              <a:ext cx="131100" cy="136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1502" name="Google Shape;1502;p28"/>
            <p:cNvSpPr txBox="1"/>
            <p:nvPr/>
          </p:nvSpPr>
          <p:spPr>
            <a:xfrm>
              <a:off x="4536115" y="2691675"/>
              <a:ext cx="4146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무한반복</a:t>
              </a:r>
              <a:endParaRPr b="1" sz="200"/>
            </a:p>
          </p:txBody>
        </p:sp>
        <p:grpSp>
          <p:nvGrpSpPr>
            <p:cNvPr id="1503" name="Google Shape;1503;p28"/>
            <p:cNvGrpSpPr/>
            <p:nvPr/>
          </p:nvGrpSpPr>
          <p:grpSpPr>
            <a:xfrm>
              <a:off x="2604511" y="3037025"/>
              <a:ext cx="718500" cy="214200"/>
              <a:chOff x="1184180" y="2275025"/>
              <a:chExt cx="718500" cy="214200"/>
            </a:xfrm>
          </p:grpSpPr>
          <p:sp>
            <p:nvSpPr>
              <p:cNvPr id="1504" name="Google Shape;1504;p28"/>
              <p:cNvSpPr txBox="1"/>
              <p:nvPr/>
            </p:nvSpPr>
            <p:spPr>
              <a:xfrm>
                <a:off x="1184180" y="2275025"/>
                <a:ext cx="718500" cy="2142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 오전 09:00</a:t>
                </a:r>
                <a:endParaRPr b="1" sz="900"/>
              </a:p>
            </p:txBody>
          </p:sp>
          <p:sp>
            <p:nvSpPr>
              <p:cNvPr id="1505" name="Google Shape;1505;p28"/>
              <p:cNvSpPr/>
              <p:nvPr/>
            </p:nvSpPr>
            <p:spPr>
              <a:xfrm>
                <a:off x="1736850" y="2366792"/>
                <a:ext cx="77250" cy="48975"/>
              </a:xfrm>
              <a:prstGeom prst="flowChartMerg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6" name="Google Shape;1506;p28"/>
            <p:cNvSpPr txBox="1"/>
            <p:nvPr/>
          </p:nvSpPr>
          <p:spPr>
            <a:xfrm>
              <a:off x="3319483" y="2999722"/>
              <a:ext cx="2175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/>
                <a:t>-</a:t>
              </a:r>
              <a:endParaRPr b="1" sz="1800"/>
            </a:p>
          </p:txBody>
        </p:sp>
        <p:grpSp>
          <p:nvGrpSpPr>
            <p:cNvPr id="1507" name="Google Shape;1507;p28"/>
            <p:cNvGrpSpPr/>
            <p:nvPr/>
          </p:nvGrpSpPr>
          <p:grpSpPr>
            <a:xfrm>
              <a:off x="3567643" y="3037025"/>
              <a:ext cx="718500" cy="214200"/>
              <a:chOff x="1184180" y="2275025"/>
              <a:chExt cx="718500" cy="214200"/>
            </a:xfrm>
          </p:grpSpPr>
          <p:sp>
            <p:nvSpPr>
              <p:cNvPr id="1508" name="Google Shape;1508;p28"/>
              <p:cNvSpPr txBox="1"/>
              <p:nvPr/>
            </p:nvSpPr>
            <p:spPr>
              <a:xfrm>
                <a:off x="1184180" y="2275025"/>
                <a:ext cx="718500" cy="2142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 오전 12:00</a:t>
                </a:r>
                <a:endParaRPr b="1" sz="900"/>
              </a:p>
            </p:txBody>
          </p:sp>
          <p:sp>
            <p:nvSpPr>
              <p:cNvPr id="1509" name="Google Shape;1509;p28"/>
              <p:cNvSpPr/>
              <p:nvPr/>
            </p:nvSpPr>
            <p:spPr>
              <a:xfrm>
                <a:off x="1736850" y="2366792"/>
                <a:ext cx="77250" cy="48975"/>
              </a:xfrm>
              <a:prstGeom prst="flowChartMerg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0" name="Google Shape;1510;p28"/>
            <p:cNvSpPr txBox="1"/>
            <p:nvPr/>
          </p:nvSpPr>
          <p:spPr>
            <a:xfrm>
              <a:off x="4362317" y="3084410"/>
              <a:ext cx="131100" cy="136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1511" name="Google Shape;1511;p28"/>
            <p:cNvSpPr txBox="1"/>
            <p:nvPr/>
          </p:nvSpPr>
          <p:spPr>
            <a:xfrm>
              <a:off x="4535452" y="3086422"/>
              <a:ext cx="2175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종일</a:t>
              </a:r>
              <a:endParaRPr b="1" sz="200"/>
            </a:p>
          </p:txBody>
        </p:sp>
      </p:grpSp>
      <p:sp>
        <p:nvSpPr>
          <p:cNvPr id="1512" name="Google Shape;1512;p28"/>
          <p:cNvSpPr txBox="1"/>
          <p:nvPr/>
        </p:nvSpPr>
        <p:spPr>
          <a:xfrm>
            <a:off x="2595974" y="1826000"/>
            <a:ext cx="488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매일</a:t>
            </a:r>
            <a:endParaRPr b="1" sz="900"/>
          </a:p>
        </p:txBody>
      </p:sp>
      <p:sp>
        <p:nvSpPr>
          <p:cNvPr id="1513" name="Google Shape;1513;p28"/>
          <p:cNvSpPr/>
          <p:nvPr/>
        </p:nvSpPr>
        <p:spPr>
          <a:xfrm>
            <a:off x="2920042" y="1917767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28"/>
          <p:cNvSpPr txBox="1"/>
          <p:nvPr/>
        </p:nvSpPr>
        <p:spPr>
          <a:xfrm>
            <a:off x="2332750" y="2993650"/>
            <a:ext cx="222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매일  종일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2021.01.06 ~ </a:t>
            </a:r>
            <a:endParaRPr sz="300"/>
          </a:p>
        </p:txBody>
      </p:sp>
      <p:sp>
        <p:nvSpPr>
          <p:cNvPr id="1515" name="Google Shape;1515;p28"/>
          <p:cNvSpPr txBox="1"/>
          <p:nvPr/>
        </p:nvSpPr>
        <p:spPr>
          <a:xfrm rot="-2909173">
            <a:off x="4276250" y="2143130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516" name="Google Shape;1516;p28"/>
          <p:cNvSpPr txBox="1"/>
          <p:nvPr/>
        </p:nvSpPr>
        <p:spPr>
          <a:xfrm rot="-2909173">
            <a:off x="4276250" y="2537864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517" name="Google Shape;1517;p28"/>
          <p:cNvSpPr txBox="1"/>
          <p:nvPr/>
        </p:nvSpPr>
        <p:spPr>
          <a:xfrm>
            <a:off x="4290665" y="2070066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" name="Google Shape;15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29"/>
          <p:cNvSpPr/>
          <p:nvPr/>
        </p:nvSpPr>
        <p:spPr>
          <a:xfrm>
            <a:off x="159300" y="577225"/>
            <a:ext cx="6276600" cy="57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4" name="Google Shape;1524;p2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일정등록 - 반복일정 등록 후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반복일정 등록 후 내용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반복 일정 등록 후 내용 등장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525" name="Google Shape;1525;p2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캘린더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526" name="Google Shape;1526;p2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27" name="Google Shape;1527;p2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일정등록</a:t>
            </a:r>
            <a:endParaRPr b="1" sz="1000"/>
          </a:p>
        </p:txBody>
      </p:sp>
      <p:sp>
        <p:nvSpPr>
          <p:cNvPr id="1528" name="Google Shape;1528;p2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29" name="Google Shape;1529;p29"/>
          <p:cNvSpPr/>
          <p:nvPr/>
        </p:nvSpPr>
        <p:spPr>
          <a:xfrm>
            <a:off x="159300" y="577225"/>
            <a:ext cx="828000" cy="57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9"/>
          <p:cNvSpPr txBox="1"/>
          <p:nvPr/>
        </p:nvSpPr>
        <p:spPr>
          <a:xfrm>
            <a:off x="177326" y="1442791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9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532" name="Google Shape;1532;p29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533" name="Google Shape;1533;p29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534" name="Google Shape;1534;p29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535" name="Google Shape;1535;p29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536" name="Google Shape;1536;p29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537" name="Google Shape;1537;p29"/>
          <p:cNvSpPr txBox="1"/>
          <p:nvPr/>
        </p:nvSpPr>
        <p:spPr>
          <a:xfrm>
            <a:off x="1841850" y="1903175"/>
            <a:ext cx="3887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538" name="Google Shape;1538;p29"/>
          <p:cNvSpPr txBox="1"/>
          <p:nvPr/>
        </p:nvSpPr>
        <p:spPr>
          <a:xfrm>
            <a:off x="1302622" y="1912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제목</a:t>
            </a:r>
            <a:endParaRPr b="1" sz="800"/>
          </a:p>
        </p:txBody>
      </p:sp>
      <p:sp>
        <p:nvSpPr>
          <p:cNvPr id="1539" name="Google Shape;1539;p29"/>
          <p:cNvSpPr txBox="1"/>
          <p:nvPr/>
        </p:nvSpPr>
        <p:spPr>
          <a:xfrm>
            <a:off x="1150225" y="1378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sp>
        <p:nvSpPr>
          <p:cNvPr id="1540" name="Google Shape;1540;p29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일정 등록</a:t>
            </a:r>
            <a:endParaRPr b="1" sz="700"/>
          </a:p>
        </p:txBody>
      </p:sp>
      <p:cxnSp>
        <p:nvCxnSpPr>
          <p:cNvPr id="1541" name="Google Shape;1541;p29"/>
          <p:cNvCxnSpPr/>
          <p:nvPr/>
        </p:nvCxnSpPr>
        <p:spPr>
          <a:xfrm>
            <a:off x="995750" y="1709925"/>
            <a:ext cx="54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29"/>
          <p:cNvSpPr txBox="1"/>
          <p:nvPr/>
        </p:nvSpPr>
        <p:spPr>
          <a:xfrm>
            <a:off x="1302622" y="2293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장소</a:t>
            </a:r>
            <a:endParaRPr b="1" sz="800"/>
          </a:p>
        </p:txBody>
      </p:sp>
      <p:sp>
        <p:nvSpPr>
          <p:cNvPr id="1543" name="Google Shape;1543;p29"/>
          <p:cNvSpPr txBox="1"/>
          <p:nvPr/>
        </p:nvSpPr>
        <p:spPr>
          <a:xfrm>
            <a:off x="1841850" y="2284175"/>
            <a:ext cx="3241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544" name="Google Shape;1544;p29"/>
          <p:cNvSpPr txBox="1"/>
          <p:nvPr/>
        </p:nvSpPr>
        <p:spPr>
          <a:xfrm>
            <a:off x="13026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반복</a:t>
            </a:r>
            <a:endParaRPr b="1" sz="800"/>
          </a:p>
        </p:txBody>
      </p:sp>
      <p:sp>
        <p:nvSpPr>
          <p:cNvPr id="1545" name="Google Shape;1545;p29"/>
          <p:cNvSpPr txBox="1"/>
          <p:nvPr/>
        </p:nvSpPr>
        <p:spPr>
          <a:xfrm>
            <a:off x="5187124" y="2284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지도 선택  </a:t>
            </a:r>
            <a:endParaRPr b="1" sz="800"/>
          </a:p>
        </p:txBody>
      </p:sp>
      <p:grpSp>
        <p:nvGrpSpPr>
          <p:cNvPr id="1546" name="Google Shape;1546;p29"/>
          <p:cNvGrpSpPr/>
          <p:nvPr/>
        </p:nvGrpSpPr>
        <p:grpSpPr>
          <a:xfrm>
            <a:off x="1126225" y="3310125"/>
            <a:ext cx="4965000" cy="2953700"/>
            <a:chOff x="1126225" y="3310125"/>
            <a:chExt cx="4965000" cy="2953700"/>
          </a:xfrm>
        </p:grpSpPr>
        <p:cxnSp>
          <p:nvCxnSpPr>
            <p:cNvPr id="1547" name="Google Shape;1547;p29"/>
            <p:cNvCxnSpPr/>
            <p:nvPr/>
          </p:nvCxnSpPr>
          <p:spPr>
            <a:xfrm>
              <a:off x="1126225" y="3310125"/>
              <a:ext cx="496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8" name="Google Shape;1548;p29"/>
            <p:cNvSpPr txBox="1"/>
            <p:nvPr/>
          </p:nvSpPr>
          <p:spPr>
            <a:xfrm>
              <a:off x="1302622" y="35887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설명</a:t>
              </a:r>
              <a:endParaRPr b="1" sz="800"/>
            </a:p>
          </p:txBody>
        </p:sp>
        <p:sp>
          <p:nvSpPr>
            <p:cNvPr id="1549" name="Google Shape;1549;p29"/>
            <p:cNvSpPr txBox="1"/>
            <p:nvPr/>
          </p:nvSpPr>
          <p:spPr>
            <a:xfrm>
              <a:off x="1841850" y="3579575"/>
              <a:ext cx="3658800" cy="70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</a:t>
              </a:r>
              <a:endParaRPr b="1" sz="6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 추가설명을 입력하세요   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550" name="Google Shape;1550;p29"/>
            <p:cNvSpPr txBox="1"/>
            <p:nvPr/>
          </p:nvSpPr>
          <p:spPr>
            <a:xfrm>
              <a:off x="1302622" y="44269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파일</a:t>
              </a:r>
              <a:endParaRPr b="1" sz="800"/>
            </a:p>
          </p:txBody>
        </p:sp>
        <p:sp>
          <p:nvSpPr>
            <p:cNvPr id="1551" name="Google Shape;1551;p29"/>
            <p:cNvSpPr txBox="1"/>
            <p:nvPr/>
          </p:nvSpPr>
          <p:spPr>
            <a:xfrm>
              <a:off x="1834324" y="4417775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파일 첨부</a:t>
              </a:r>
              <a:endParaRPr b="1" sz="800"/>
            </a:p>
          </p:txBody>
        </p:sp>
        <p:sp>
          <p:nvSpPr>
            <p:cNvPr id="1552" name="Google Shape;1552;p29"/>
            <p:cNvSpPr txBox="1"/>
            <p:nvPr/>
          </p:nvSpPr>
          <p:spPr>
            <a:xfrm>
              <a:off x="1302622" y="4807925"/>
              <a:ext cx="2634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알림</a:t>
              </a:r>
              <a:endParaRPr b="1" sz="800"/>
            </a:p>
          </p:txBody>
        </p:sp>
        <p:sp>
          <p:nvSpPr>
            <p:cNvPr id="1553" name="Google Shape;1553;p29"/>
            <p:cNvSpPr txBox="1"/>
            <p:nvPr/>
          </p:nvSpPr>
          <p:spPr>
            <a:xfrm>
              <a:off x="1150225" y="6027125"/>
              <a:ext cx="488400" cy="236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저장</a:t>
              </a:r>
              <a:endParaRPr b="1" sz="800"/>
            </a:p>
          </p:txBody>
        </p:sp>
        <p:cxnSp>
          <p:nvCxnSpPr>
            <p:cNvPr id="1554" name="Google Shape;1554;p29"/>
            <p:cNvCxnSpPr/>
            <p:nvPr/>
          </p:nvCxnSpPr>
          <p:spPr>
            <a:xfrm>
              <a:off x="1126225" y="5898775"/>
              <a:ext cx="496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5" name="Google Shape;1555;p29"/>
            <p:cNvSpPr txBox="1"/>
            <p:nvPr/>
          </p:nvSpPr>
          <p:spPr>
            <a:xfrm>
              <a:off x="1683625" y="6027125"/>
              <a:ext cx="488400" cy="236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취소</a:t>
              </a:r>
              <a:endParaRPr b="1" sz="800"/>
            </a:p>
          </p:txBody>
        </p:sp>
        <p:sp>
          <p:nvSpPr>
            <p:cNvPr id="1556" name="Google Shape;1556;p29"/>
            <p:cNvSpPr txBox="1"/>
            <p:nvPr/>
          </p:nvSpPr>
          <p:spPr>
            <a:xfrm>
              <a:off x="1834324" y="4798775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 5분전</a:t>
              </a:r>
              <a:endParaRPr b="1" sz="800"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2207784" y="4881392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 txBox="1"/>
            <p:nvPr/>
          </p:nvSpPr>
          <p:spPr>
            <a:xfrm>
              <a:off x="2449922" y="5227550"/>
              <a:ext cx="2175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삭제</a:t>
              </a:r>
              <a:endParaRPr b="1" sz="200"/>
            </a:p>
          </p:txBody>
        </p:sp>
        <p:sp>
          <p:nvSpPr>
            <p:cNvPr id="1559" name="Google Shape;1559;p29"/>
            <p:cNvSpPr txBox="1"/>
            <p:nvPr/>
          </p:nvSpPr>
          <p:spPr>
            <a:xfrm>
              <a:off x="1834324" y="5522675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알림 추가</a:t>
              </a:r>
              <a:endParaRPr b="1" sz="800"/>
            </a:p>
          </p:txBody>
        </p:sp>
        <p:sp>
          <p:nvSpPr>
            <p:cNvPr id="1560" name="Google Shape;1560;p29"/>
            <p:cNvSpPr txBox="1"/>
            <p:nvPr/>
          </p:nvSpPr>
          <p:spPr>
            <a:xfrm>
              <a:off x="1834324" y="5152306"/>
              <a:ext cx="542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 10분전</a:t>
              </a:r>
              <a:endParaRPr b="1" sz="800"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2207784" y="5234923"/>
              <a:ext cx="77250" cy="48975"/>
            </a:xfrm>
            <a:prstGeom prst="flowChartMerg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29"/>
          <p:cNvSpPr txBox="1"/>
          <p:nvPr/>
        </p:nvSpPr>
        <p:spPr>
          <a:xfrm>
            <a:off x="1800011" y="2909922"/>
            <a:ext cx="222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매일 오전 09:00 ~ 오전 12: 00 ( 3시간)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2021.01.06 ~ 2021.02.06 까지    </a:t>
            </a:r>
            <a:endParaRPr sz="300"/>
          </a:p>
        </p:txBody>
      </p:sp>
      <p:sp>
        <p:nvSpPr>
          <p:cNvPr id="1563" name="Google Shape;1563;p29"/>
          <p:cNvSpPr txBox="1"/>
          <p:nvPr/>
        </p:nvSpPr>
        <p:spPr>
          <a:xfrm>
            <a:off x="1834325" y="2665175"/>
            <a:ext cx="374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수정</a:t>
            </a:r>
            <a:endParaRPr b="1" sz="800"/>
          </a:p>
        </p:txBody>
      </p:sp>
      <p:sp>
        <p:nvSpPr>
          <p:cNvPr id="1564" name="Google Shape;1564;p29"/>
          <p:cNvSpPr txBox="1"/>
          <p:nvPr/>
        </p:nvSpPr>
        <p:spPr>
          <a:xfrm>
            <a:off x="2293500" y="2665175"/>
            <a:ext cx="374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삭제</a:t>
            </a:r>
            <a:endParaRPr b="1" sz="800"/>
          </a:p>
        </p:txBody>
      </p:sp>
      <p:sp>
        <p:nvSpPr>
          <p:cNvPr id="1565" name="Google Shape;1565;p29"/>
          <p:cNvSpPr txBox="1"/>
          <p:nvPr/>
        </p:nvSpPr>
        <p:spPr>
          <a:xfrm>
            <a:off x="1665530" y="289387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566" name="Google Shape;1566;p29"/>
          <p:cNvSpPr txBox="1"/>
          <p:nvPr/>
        </p:nvSpPr>
        <p:spPr>
          <a:xfrm>
            <a:off x="2449922" y="4846550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" name="Google Shape;15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30"/>
          <p:cNvSpPr/>
          <p:nvPr/>
        </p:nvSpPr>
        <p:spPr>
          <a:xfrm>
            <a:off x="159300" y="577225"/>
            <a:ext cx="6276600" cy="52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3" name="Google Shape;1573;p3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일정수정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574" name="Google Shape;1574;p3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 </a:t>
            </a:r>
            <a:endParaRPr b="1" sz="1000"/>
          </a:p>
        </p:txBody>
      </p:sp>
      <p:sp>
        <p:nvSpPr>
          <p:cNvPr id="1575" name="Google Shape;1575;p3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76" name="Google Shape;1576;p3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일정수정</a:t>
            </a:r>
            <a:endParaRPr b="1" sz="1000"/>
          </a:p>
        </p:txBody>
      </p:sp>
      <p:sp>
        <p:nvSpPr>
          <p:cNvPr id="1577" name="Google Shape;1577;p3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78" name="Google Shape;1578;p30"/>
          <p:cNvSpPr/>
          <p:nvPr/>
        </p:nvSpPr>
        <p:spPr>
          <a:xfrm>
            <a:off x="159300" y="577225"/>
            <a:ext cx="828000" cy="500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30"/>
          <p:cNvSpPr txBox="1"/>
          <p:nvPr/>
        </p:nvSpPr>
        <p:spPr>
          <a:xfrm>
            <a:off x="177326" y="1442791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30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581" name="Google Shape;1581;p30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582" name="Google Shape;1582;p30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583" name="Google Shape;1583;p30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584" name="Google Shape;1584;p30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585" name="Google Shape;1585;p30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586" name="Google Shape;1586;p30"/>
          <p:cNvSpPr txBox="1"/>
          <p:nvPr/>
        </p:nvSpPr>
        <p:spPr>
          <a:xfrm>
            <a:off x="1841850" y="1903175"/>
            <a:ext cx="38874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  </a:t>
            </a:r>
            <a:r>
              <a:rPr b="1" lang="ko" sz="700"/>
              <a:t>마이언 주간미팅 </a:t>
            </a:r>
            <a:r>
              <a:rPr b="1" lang="ko" sz="600"/>
              <a:t> </a:t>
            </a:r>
            <a:r>
              <a:rPr b="1" lang="ko" sz="600"/>
              <a:t>  </a:t>
            </a:r>
            <a:endParaRPr b="1" sz="800"/>
          </a:p>
        </p:txBody>
      </p:sp>
      <p:sp>
        <p:nvSpPr>
          <p:cNvPr id="1587" name="Google Shape;1587;p30"/>
          <p:cNvSpPr txBox="1"/>
          <p:nvPr/>
        </p:nvSpPr>
        <p:spPr>
          <a:xfrm>
            <a:off x="1302622" y="1912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제목</a:t>
            </a:r>
            <a:endParaRPr b="1" sz="800"/>
          </a:p>
        </p:txBody>
      </p:sp>
      <p:sp>
        <p:nvSpPr>
          <p:cNvPr id="1588" name="Google Shape;1588;p30"/>
          <p:cNvSpPr txBox="1"/>
          <p:nvPr/>
        </p:nvSpPr>
        <p:spPr>
          <a:xfrm>
            <a:off x="1150225" y="1378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sp>
        <p:nvSpPr>
          <p:cNvPr id="1589" name="Google Shape;1589;p30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일정 수정</a:t>
            </a:r>
            <a:endParaRPr b="1" sz="700"/>
          </a:p>
        </p:txBody>
      </p:sp>
      <p:cxnSp>
        <p:nvCxnSpPr>
          <p:cNvPr id="1590" name="Google Shape;1590;p30"/>
          <p:cNvCxnSpPr/>
          <p:nvPr/>
        </p:nvCxnSpPr>
        <p:spPr>
          <a:xfrm>
            <a:off x="995750" y="1709925"/>
            <a:ext cx="54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30"/>
          <p:cNvSpPr txBox="1"/>
          <p:nvPr/>
        </p:nvSpPr>
        <p:spPr>
          <a:xfrm>
            <a:off x="1302622" y="2293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장소</a:t>
            </a:r>
            <a:endParaRPr b="1" sz="800"/>
          </a:p>
        </p:txBody>
      </p:sp>
      <p:sp>
        <p:nvSpPr>
          <p:cNvPr id="1592" name="Google Shape;1592;p30"/>
          <p:cNvSpPr txBox="1"/>
          <p:nvPr/>
        </p:nvSpPr>
        <p:spPr>
          <a:xfrm>
            <a:off x="1841850" y="2284175"/>
            <a:ext cx="3241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경기도 성남 </a:t>
            </a:r>
            <a:r>
              <a:rPr b="1" lang="ko" sz="700"/>
              <a:t>  </a:t>
            </a:r>
            <a:endParaRPr b="1" sz="900"/>
          </a:p>
        </p:txBody>
      </p:sp>
      <p:sp>
        <p:nvSpPr>
          <p:cNvPr id="1593" name="Google Shape;1593;p30"/>
          <p:cNvSpPr txBox="1"/>
          <p:nvPr/>
        </p:nvSpPr>
        <p:spPr>
          <a:xfrm>
            <a:off x="1302622" y="2674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일시</a:t>
            </a:r>
            <a:endParaRPr b="1" sz="800"/>
          </a:p>
        </p:txBody>
      </p:sp>
      <p:sp>
        <p:nvSpPr>
          <p:cNvPr id="1594" name="Google Shape;1594;p30"/>
          <p:cNvSpPr txBox="1"/>
          <p:nvPr/>
        </p:nvSpPr>
        <p:spPr>
          <a:xfrm>
            <a:off x="184185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595" name="Google Shape;1595;p30"/>
          <p:cNvSpPr txBox="1"/>
          <p:nvPr/>
        </p:nvSpPr>
        <p:spPr>
          <a:xfrm>
            <a:off x="3574675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2021.01.06  </a:t>
            </a:r>
            <a:endParaRPr b="1" sz="900"/>
          </a:p>
        </p:txBody>
      </p:sp>
      <p:sp>
        <p:nvSpPr>
          <p:cNvPr id="1596" name="Google Shape;1596;p30"/>
          <p:cNvSpPr txBox="1"/>
          <p:nvPr/>
        </p:nvSpPr>
        <p:spPr>
          <a:xfrm>
            <a:off x="2631980" y="2656025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09:00</a:t>
            </a:r>
            <a:endParaRPr b="1" sz="900"/>
          </a:p>
        </p:txBody>
      </p:sp>
      <p:sp>
        <p:nvSpPr>
          <p:cNvPr id="1597" name="Google Shape;1597;p30"/>
          <p:cNvSpPr txBox="1"/>
          <p:nvPr/>
        </p:nvSpPr>
        <p:spPr>
          <a:xfrm>
            <a:off x="3353818" y="2625589"/>
            <a:ext cx="217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100"/>
          </a:p>
        </p:txBody>
      </p:sp>
      <p:sp>
        <p:nvSpPr>
          <p:cNvPr id="1598" name="Google Shape;1598;p30"/>
          <p:cNvSpPr txBox="1"/>
          <p:nvPr/>
        </p:nvSpPr>
        <p:spPr>
          <a:xfrm>
            <a:off x="4364789" y="2665174"/>
            <a:ext cx="7185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오전 12:00</a:t>
            </a:r>
            <a:endParaRPr b="1" sz="900"/>
          </a:p>
        </p:txBody>
      </p:sp>
      <p:sp>
        <p:nvSpPr>
          <p:cNvPr id="1599" name="Google Shape;1599;p30"/>
          <p:cNvSpPr/>
          <p:nvPr/>
        </p:nvSpPr>
        <p:spPr>
          <a:xfrm>
            <a:off x="3184650" y="2747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0"/>
          <p:cNvSpPr/>
          <p:nvPr/>
        </p:nvSpPr>
        <p:spPr>
          <a:xfrm>
            <a:off x="4948100" y="274778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0"/>
          <p:cNvSpPr txBox="1"/>
          <p:nvPr/>
        </p:nvSpPr>
        <p:spPr>
          <a:xfrm>
            <a:off x="5187124" y="2284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지도 선택  </a:t>
            </a:r>
            <a:endParaRPr b="1" sz="800"/>
          </a:p>
        </p:txBody>
      </p:sp>
      <p:cxnSp>
        <p:nvCxnSpPr>
          <p:cNvPr id="1602" name="Google Shape;1602;p30"/>
          <p:cNvCxnSpPr/>
          <p:nvPr/>
        </p:nvCxnSpPr>
        <p:spPr>
          <a:xfrm>
            <a:off x="1126225" y="308152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30"/>
          <p:cNvSpPr txBox="1"/>
          <p:nvPr/>
        </p:nvSpPr>
        <p:spPr>
          <a:xfrm>
            <a:off x="1302622" y="33601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설명</a:t>
            </a:r>
            <a:endParaRPr b="1" sz="800"/>
          </a:p>
        </p:txBody>
      </p:sp>
      <p:sp>
        <p:nvSpPr>
          <p:cNvPr id="1604" name="Google Shape;1604;p30"/>
          <p:cNvSpPr txBox="1"/>
          <p:nvPr/>
        </p:nvSpPr>
        <p:spPr>
          <a:xfrm>
            <a:off x="1841850" y="3350975"/>
            <a:ext cx="3658800" cy="7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</a:t>
            </a:r>
            <a:endParaRPr b="1" sz="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</a:t>
            </a:r>
            <a:r>
              <a:rPr b="1" lang="ko" sz="700"/>
              <a:t>마이언 주간미팅 회의 진행 </a:t>
            </a:r>
            <a:endParaRPr b="1" sz="900"/>
          </a:p>
        </p:txBody>
      </p:sp>
      <p:sp>
        <p:nvSpPr>
          <p:cNvPr id="1605" name="Google Shape;1605;p30"/>
          <p:cNvSpPr txBox="1"/>
          <p:nvPr/>
        </p:nvSpPr>
        <p:spPr>
          <a:xfrm>
            <a:off x="1302622" y="4198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파일</a:t>
            </a:r>
            <a:endParaRPr b="1" sz="800"/>
          </a:p>
        </p:txBody>
      </p:sp>
      <p:sp>
        <p:nvSpPr>
          <p:cNvPr id="1606" name="Google Shape;1606;p30"/>
          <p:cNvSpPr txBox="1"/>
          <p:nvPr/>
        </p:nvSpPr>
        <p:spPr>
          <a:xfrm>
            <a:off x="1834324" y="4189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파일 첨부</a:t>
            </a:r>
            <a:endParaRPr b="1" sz="800"/>
          </a:p>
        </p:txBody>
      </p:sp>
      <p:sp>
        <p:nvSpPr>
          <p:cNvPr id="1607" name="Google Shape;1607;p30"/>
          <p:cNvSpPr txBox="1"/>
          <p:nvPr/>
        </p:nvSpPr>
        <p:spPr>
          <a:xfrm>
            <a:off x="1302622" y="4579325"/>
            <a:ext cx="263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알림</a:t>
            </a:r>
            <a:endParaRPr b="1" sz="800"/>
          </a:p>
        </p:txBody>
      </p:sp>
      <p:sp>
        <p:nvSpPr>
          <p:cNvPr id="1608" name="Google Shape;1608;p30"/>
          <p:cNvSpPr txBox="1"/>
          <p:nvPr/>
        </p:nvSpPr>
        <p:spPr>
          <a:xfrm>
            <a:off x="1150225" y="5417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</a:t>
            </a:r>
            <a:endParaRPr b="1" sz="800"/>
          </a:p>
        </p:txBody>
      </p:sp>
      <p:cxnSp>
        <p:nvCxnSpPr>
          <p:cNvPr id="1609" name="Google Shape;1609;p30"/>
          <p:cNvCxnSpPr/>
          <p:nvPr/>
        </p:nvCxnSpPr>
        <p:spPr>
          <a:xfrm>
            <a:off x="1126225" y="5289175"/>
            <a:ext cx="49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30"/>
          <p:cNvSpPr txBox="1"/>
          <p:nvPr/>
        </p:nvSpPr>
        <p:spPr>
          <a:xfrm>
            <a:off x="1683625" y="54175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1611" name="Google Shape;1611;p30"/>
          <p:cNvSpPr txBox="1"/>
          <p:nvPr/>
        </p:nvSpPr>
        <p:spPr>
          <a:xfrm>
            <a:off x="1834324" y="4570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  10분전</a:t>
            </a:r>
            <a:endParaRPr b="1" sz="800"/>
          </a:p>
        </p:txBody>
      </p:sp>
      <p:sp>
        <p:nvSpPr>
          <p:cNvPr id="1612" name="Google Shape;1612;p30"/>
          <p:cNvSpPr/>
          <p:nvPr/>
        </p:nvSpPr>
        <p:spPr>
          <a:xfrm>
            <a:off x="2207784" y="4652792"/>
            <a:ext cx="77250" cy="48975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0"/>
          <p:cNvSpPr txBox="1"/>
          <p:nvPr/>
        </p:nvSpPr>
        <p:spPr>
          <a:xfrm>
            <a:off x="2449922" y="4617950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1614" name="Google Shape;1614;p30"/>
          <p:cNvSpPr txBox="1"/>
          <p:nvPr/>
        </p:nvSpPr>
        <p:spPr>
          <a:xfrm>
            <a:off x="1834324" y="49130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 추가</a:t>
            </a:r>
            <a:endParaRPr b="1" sz="800"/>
          </a:p>
        </p:txBody>
      </p:sp>
      <p:sp>
        <p:nvSpPr>
          <p:cNvPr id="1615" name="Google Shape;1615;p30"/>
          <p:cNvSpPr txBox="1"/>
          <p:nvPr/>
        </p:nvSpPr>
        <p:spPr>
          <a:xfrm>
            <a:off x="5187124" y="2665175"/>
            <a:ext cx="5421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반복</a:t>
            </a:r>
            <a:endParaRPr b="1" sz="800"/>
          </a:p>
        </p:txBody>
      </p:sp>
      <p:sp>
        <p:nvSpPr>
          <p:cNvPr id="1616" name="Google Shape;1616;p30"/>
          <p:cNvSpPr txBox="1"/>
          <p:nvPr/>
        </p:nvSpPr>
        <p:spPr>
          <a:xfrm>
            <a:off x="1711094" y="1378925"/>
            <a:ext cx="488400" cy="236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일정삭제</a:t>
            </a:r>
            <a:endParaRPr b="1" sz="800"/>
          </a:p>
        </p:txBody>
      </p:sp>
      <p:sp>
        <p:nvSpPr>
          <p:cNvPr id="1617" name="Google Shape;1617;p30"/>
          <p:cNvSpPr txBox="1"/>
          <p:nvPr/>
        </p:nvSpPr>
        <p:spPr>
          <a:xfrm>
            <a:off x="5796382" y="27034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618" name="Google Shape;1618;p30"/>
          <p:cNvSpPr txBox="1"/>
          <p:nvPr/>
        </p:nvSpPr>
        <p:spPr>
          <a:xfrm>
            <a:off x="5969518" y="2705422"/>
            <a:ext cx="217500" cy="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종일</a:t>
            </a:r>
            <a:endParaRPr b="1" sz="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31"/>
          <p:cNvSpPr/>
          <p:nvPr/>
        </p:nvSpPr>
        <p:spPr>
          <a:xfrm>
            <a:off x="159300" y="577225"/>
            <a:ext cx="6276600" cy="661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5" name="Google Shape;1625;p3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일간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달력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달력 날짜 선택 시 해당 날짜로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날짜 이동 버튼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일간 -&gt; 하루이동, 주간 -&gt; 한주이동,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월간 -&gt; 한달이동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오늘 버튼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오늘 날짜로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일간클릭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일간 캘린더로 변경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5. 일정 제목 텍스트 크기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일정 제목의 텍스트 크기에 맞춰 사이즈 변형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626" name="Google Shape;1626;p3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endParaRPr b="1" sz="1000"/>
          </a:p>
        </p:txBody>
      </p:sp>
      <p:sp>
        <p:nvSpPr>
          <p:cNvPr id="1627" name="Google Shape;1627;p3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28" name="Google Shape;1628;p3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일간</a:t>
            </a:r>
            <a:endParaRPr b="1" sz="1000"/>
          </a:p>
        </p:txBody>
      </p:sp>
      <p:sp>
        <p:nvSpPr>
          <p:cNvPr id="1629" name="Google Shape;1629;p3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30" name="Google Shape;1630;p31"/>
          <p:cNvSpPr/>
          <p:nvPr/>
        </p:nvSpPr>
        <p:spPr>
          <a:xfrm>
            <a:off x="159300" y="577225"/>
            <a:ext cx="828000" cy="66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1"/>
          <p:cNvSpPr txBox="1"/>
          <p:nvPr/>
        </p:nvSpPr>
        <p:spPr>
          <a:xfrm>
            <a:off x="177326" y="1449658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1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633" name="Google Shape;1633;p31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634" name="Google Shape;1634;p31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635" name="Google Shape;1635;p31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636" name="Google Shape;1636;p31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637" name="Google Shape;1637;p31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grpSp>
        <p:nvGrpSpPr>
          <p:cNvPr id="1638" name="Google Shape;1638;p31"/>
          <p:cNvGrpSpPr/>
          <p:nvPr/>
        </p:nvGrpSpPr>
        <p:grpSpPr>
          <a:xfrm>
            <a:off x="1924825" y="1859325"/>
            <a:ext cx="1122333" cy="214200"/>
            <a:chOff x="1239025" y="2011725"/>
            <a:chExt cx="1122333" cy="214200"/>
          </a:xfrm>
        </p:grpSpPr>
        <p:sp>
          <p:nvSpPr>
            <p:cNvPr id="1639" name="Google Shape;1639;p31"/>
            <p:cNvSpPr txBox="1"/>
            <p:nvPr/>
          </p:nvSpPr>
          <p:spPr>
            <a:xfrm>
              <a:off x="1239025" y="2011725"/>
              <a:ext cx="374100" cy="2142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일간</a:t>
              </a:r>
              <a:endParaRPr sz="300">
                <a:solidFill>
                  <a:srgbClr val="FFFFFF"/>
                </a:solidFill>
              </a:endParaRPr>
            </a:p>
          </p:txBody>
        </p:sp>
        <p:sp>
          <p:nvSpPr>
            <p:cNvPr id="1640" name="Google Shape;1640;p31"/>
            <p:cNvSpPr txBox="1"/>
            <p:nvPr/>
          </p:nvSpPr>
          <p:spPr>
            <a:xfrm>
              <a:off x="1613125" y="2011725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주간</a:t>
              </a:r>
              <a:endParaRPr sz="300"/>
            </a:p>
          </p:txBody>
        </p:sp>
        <p:sp>
          <p:nvSpPr>
            <p:cNvPr id="1641" name="Google Shape;1641;p31"/>
            <p:cNvSpPr txBox="1"/>
            <p:nvPr/>
          </p:nvSpPr>
          <p:spPr>
            <a:xfrm>
              <a:off x="1987258" y="2011725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월간</a:t>
              </a:r>
              <a:endParaRPr sz="300"/>
            </a:p>
          </p:txBody>
        </p:sp>
      </p:grpSp>
      <p:sp>
        <p:nvSpPr>
          <p:cNvPr id="1642" name="Google Shape;1642;p31"/>
          <p:cNvSpPr txBox="1"/>
          <p:nvPr/>
        </p:nvSpPr>
        <p:spPr>
          <a:xfrm>
            <a:off x="2108150" y="1328000"/>
            <a:ext cx="908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2021.01.06</a:t>
            </a:r>
            <a:endParaRPr sz="600"/>
          </a:p>
        </p:txBody>
      </p:sp>
      <p:grpSp>
        <p:nvGrpSpPr>
          <p:cNvPr id="1643" name="Google Shape;1643;p31"/>
          <p:cNvGrpSpPr/>
          <p:nvPr/>
        </p:nvGrpSpPr>
        <p:grpSpPr>
          <a:xfrm>
            <a:off x="1829586" y="1272164"/>
            <a:ext cx="334817" cy="377479"/>
            <a:chOff x="1830863" y="856150"/>
            <a:chExt cx="270954" cy="257700"/>
          </a:xfrm>
        </p:grpSpPr>
        <p:sp>
          <p:nvSpPr>
            <p:cNvPr id="1644" name="Google Shape;1644;p3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645" name="Google Shape;1645;p3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1646" name="Google Shape;1646;p31"/>
          <p:cNvGrpSpPr/>
          <p:nvPr/>
        </p:nvGrpSpPr>
        <p:grpSpPr>
          <a:xfrm rot="10800000">
            <a:off x="2809990" y="1268380"/>
            <a:ext cx="334817" cy="377479"/>
            <a:chOff x="1830863" y="856150"/>
            <a:chExt cx="270954" cy="257700"/>
          </a:xfrm>
        </p:grpSpPr>
        <p:sp>
          <p:nvSpPr>
            <p:cNvPr id="1647" name="Google Shape;1647;p3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648" name="Google Shape;1648;p3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pic>
        <p:nvPicPr>
          <p:cNvPr id="1649" name="Google Shape;16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225" y="995900"/>
            <a:ext cx="1446000" cy="130566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0" name="Google Shape;1650;p31"/>
          <p:cNvSpPr txBox="1"/>
          <p:nvPr/>
        </p:nvSpPr>
        <p:spPr>
          <a:xfrm>
            <a:off x="3316500" y="1348181"/>
            <a:ext cx="374100" cy="21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오늘</a:t>
            </a:r>
            <a:endParaRPr sz="300"/>
          </a:p>
        </p:txBody>
      </p:sp>
      <p:sp>
        <p:nvSpPr>
          <p:cNvPr id="1651" name="Google Shape;1651;p31"/>
          <p:cNvSpPr/>
          <p:nvPr/>
        </p:nvSpPr>
        <p:spPr>
          <a:xfrm>
            <a:off x="1139950" y="2410375"/>
            <a:ext cx="5118300" cy="47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1"/>
          <p:cNvSpPr txBox="1"/>
          <p:nvPr/>
        </p:nvSpPr>
        <p:spPr>
          <a:xfrm>
            <a:off x="1315225" y="3154725"/>
            <a:ext cx="442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종일일정</a:t>
            </a:r>
            <a:endParaRPr sz="300"/>
          </a:p>
        </p:txBody>
      </p:sp>
      <p:cxnSp>
        <p:nvCxnSpPr>
          <p:cNvPr id="1653" name="Google Shape;1653;p31"/>
          <p:cNvCxnSpPr/>
          <p:nvPr/>
        </p:nvCxnSpPr>
        <p:spPr>
          <a:xfrm>
            <a:off x="1854125" y="2410375"/>
            <a:ext cx="0" cy="47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31"/>
          <p:cNvCxnSpPr/>
          <p:nvPr/>
        </p:nvCxnSpPr>
        <p:spPr>
          <a:xfrm>
            <a:off x="1146825" y="2897950"/>
            <a:ext cx="5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5" name="Google Shape;1655;p31"/>
          <p:cNvSpPr txBox="1"/>
          <p:nvPr/>
        </p:nvSpPr>
        <p:spPr>
          <a:xfrm>
            <a:off x="1904222" y="2545125"/>
            <a:ext cx="636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01.06 수</a:t>
            </a:r>
            <a:endParaRPr b="1" sz="400"/>
          </a:p>
        </p:txBody>
      </p:sp>
      <p:sp>
        <p:nvSpPr>
          <p:cNvPr id="1656" name="Google Shape;1656;p31"/>
          <p:cNvSpPr txBox="1"/>
          <p:nvPr/>
        </p:nvSpPr>
        <p:spPr>
          <a:xfrm>
            <a:off x="1494625" y="3611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8시</a:t>
            </a:r>
            <a:endParaRPr sz="300"/>
          </a:p>
        </p:txBody>
      </p:sp>
      <p:cxnSp>
        <p:nvCxnSpPr>
          <p:cNvPr id="1657" name="Google Shape;1657;p31"/>
          <p:cNvCxnSpPr/>
          <p:nvPr/>
        </p:nvCxnSpPr>
        <p:spPr>
          <a:xfrm>
            <a:off x="1146825" y="3549590"/>
            <a:ext cx="5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8" name="Google Shape;1658;p31"/>
          <p:cNvSpPr txBox="1"/>
          <p:nvPr/>
        </p:nvSpPr>
        <p:spPr>
          <a:xfrm>
            <a:off x="1494625" y="39167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9</a:t>
            </a:r>
            <a:r>
              <a:rPr lang="ko" sz="800"/>
              <a:t>시</a:t>
            </a:r>
            <a:endParaRPr sz="300"/>
          </a:p>
        </p:txBody>
      </p:sp>
      <p:sp>
        <p:nvSpPr>
          <p:cNvPr id="1659" name="Google Shape;1659;p31"/>
          <p:cNvSpPr txBox="1"/>
          <p:nvPr/>
        </p:nvSpPr>
        <p:spPr>
          <a:xfrm>
            <a:off x="1494625" y="4221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0" name="Google Shape;1660;p31"/>
          <p:cNvSpPr txBox="1"/>
          <p:nvPr/>
        </p:nvSpPr>
        <p:spPr>
          <a:xfrm>
            <a:off x="1494625" y="45263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11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1" name="Google Shape;1661;p31"/>
          <p:cNvSpPr txBox="1"/>
          <p:nvPr/>
        </p:nvSpPr>
        <p:spPr>
          <a:xfrm>
            <a:off x="1494625" y="48311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12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2" name="Google Shape;1662;p31"/>
          <p:cNvSpPr txBox="1"/>
          <p:nvPr/>
        </p:nvSpPr>
        <p:spPr>
          <a:xfrm>
            <a:off x="1494625" y="5135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3" name="Google Shape;1663;p31"/>
          <p:cNvSpPr txBox="1"/>
          <p:nvPr/>
        </p:nvSpPr>
        <p:spPr>
          <a:xfrm>
            <a:off x="1494625" y="54407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4" name="Google Shape;1664;p31"/>
          <p:cNvSpPr txBox="1"/>
          <p:nvPr/>
        </p:nvSpPr>
        <p:spPr>
          <a:xfrm>
            <a:off x="1494625" y="574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5" name="Google Shape;1665;p31"/>
          <p:cNvSpPr txBox="1"/>
          <p:nvPr/>
        </p:nvSpPr>
        <p:spPr>
          <a:xfrm>
            <a:off x="1494625" y="60503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4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6" name="Google Shape;1666;p31"/>
          <p:cNvSpPr txBox="1"/>
          <p:nvPr/>
        </p:nvSpPr>
        <p:spPr>
          <a:xfrm>
            <a:off x="1494625" y="63551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5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7" name="Google Shape;1667;p31"/>
          <p:cNvSpPr txBox="1"/>
          <p:nvPr/>
        </p:nvSpPr>
        <p:spPr>
          <a:xfrm>
            <a:off x="1494625" y="6659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6</a:t>
            </a:r>
            <a:r>
              <a:rPr lang="ko" sz="800"/>
              <a:t>시</a:t>
            </a:r>
            <a:endParaRPr sz="300"/>
          </a:p>
        </p:txBody>
      </p:sp>
      <p:sp>
        <p:nvSpPr>
          <p:cNvPr id="1668" name="Google Shape;1668;p31"/>
          <p:cNvSpPr txBox="1"/>
          <p:nvPr/>
        </p:nvSpPr>
        <p:spPr>
          <a:xfrm>
            <a:off x="1494625" y="69647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7</a:t>
            </a:r>
            <a:r>
              <a:rPr lang="ko" sz="800"/>
              <a:t>시</a:t>
            </a:r>
            <a:endParaRPr sz="300"/>
          </a:p>
        </p:txBody>
      </p:sp>
      <p:cxnSp>
        <p:nvCxnSpPr>
          <p:cNvPr id="1669" name="Google Shape;1669;p31"/>
          <p:cNvCxnSpPr/>
          <p:nvPr/>
        </p:nvCxnSpPr>
        <p:spPr>
          <a:xfrm>
            <a:off x="1861000" y="39853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31"/>
          <p:cNvCxnSpPr/>
          <p:nvPr/>
        </p:nvCxnSpPr>
        <p:spPr>
          <a:xfrm>
            <a:off x="1861000" y="42901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31"/>
          <p:cNvCxnSpPr/>
          <p:nvPr/>
        </p:nvCxnSpPr>
        <p:spPr>
          <a:xfrm>
            <a:off x="1861000" y="45949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31"/>
          <p:cNvCxnSpPr/>
          <p:nvPr/>
        </p:nvCxnSpPr>
        <p:spPr>
          <a:xfrm>
            <a:off x="1861000" y="48997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31"/>
          <p:cNvCxnSpPr/>
          <p:nvPr/>
        </p:nvCxnSpPr>
        <p:spPr>
          <a:xfrm>
            <a:off x="1861000" y="52045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31"/>
          <p:cNvCxnSpPr/>
          <p:nvPr/>
        </p:nvCxnSpPr>
        <p:spPr>
          <a:xfrm>
            <a:off x="1861000" y="55093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31"/>
          <p:cNvCxnSpPr/>
          <p:nvPr/>
        </p:nvCxnSpPr>
        <p:spPr>
          <a:xfrm>
            <a:off x="1861000" y="58141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31"/>
          <p:cNvCxnSpPr/>
          <p:nvPr/>
        </p:nvCxnSpPr>
        <p:spPr>
          <a:xfrm>
            <a:off x="1861000" y="61189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31"/>
          <p:cNvCxnSpPr/>
          <p:nvPr/>
        </p:nvCxnSpPr>
        <p:spPr>
          <a:xfrm>
            <a:off x="1861000" y="64237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31"/>
          <p:cNvCxnSpPr/>
          <p:nvPr/>
        </p:nvCxnSpPr>
        <p:spPr>
          <a:xfrm>
            <a:off x="1861000" y="67285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31"/>
          <p:cNvCxnSpPr/>
          <p:nvPr/>
        </p:nvCxnSpPr>
        <p:spPr>
          <a:xfrm>
            <a:off x="1861000" y="70333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31"/>
          <p:cNvSpPr txBox="1"/>
          <p:nvPr/>
        </p:nvSpPr>
        <p:spPr>
          <a:xfrm>
            <a:off x="1856153" y="3660650"/>
            <a:ext cx="718500" cy="62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08:00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1" name="Google Shape;1681;p31"/>
          <p:cNvSpPr txBox="1"/>
          <p:nvPr/>
        </p:nvSpPr>
        <p:spPr>
          <a:xfrm>
            <a:off x="2621453" y="3985350"/>
            <a:ext cx="718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09:00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관리자 교육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2" name="Google Shape;1682;p31"/>
          <p:cNvSpPr txBox="1"/>
          <p:nvPr/>
        </p:nvSpPr>
        <p:spPr>
          <a:xfrm>
            <a:off x="3383453" y="3985350"/>
            <a:ext cx="718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09:00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sm - 김연아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3" name="Google Shape;1683;p31"/>
          <p:cNvSpPr txBox="1"/>
          <p:nvPr/>
        </p:nvSpPr>
        <p:spPr>
          <a:xfrm>
            <a:off x="1859453" y="4594950"/>
            <a:ext cx="718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11:00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CJ - 손근호 이사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4" name="Google Shape;1684;p31"/>
          <p:cNvSpPr txBox="1"/>
          <p:nvPr/>
        </p:nvSpPr>
        <p:spPr>
          <a:xfrm>
            <a:off x="2621450" y="4747350"/>
            <a:ext cx="908400" cy="45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11:00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관리자 점심식사모임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5" name="Google Shape;1685;p31"/>
          <p:cNvSpPr txBox="1"/>
          <p:nvPr/>
        </p:nvSpPr>
        <p:spPr>
          <a:xfrm>
            <a:off x="1856153" y="5204550"/>
            <a:ext cx="718500" cy="60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</a:t>
            </a:r>
            <a:r>
              <a:rPr b="1" lang="ko" sz="800">
                <a:solidFill>
                  <a:srgbClr val="FFFFFF"/>
                </a:solidFill>
              </a:rPr>
              <a:t> 01:00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6" name="Google Shape;1686;p31"/>
          <p:cNvSpPr txBox="1"/>
          <p:nvPr/>
        </p:nvSpPr>
        <p:spPr>
          <a:xfrm>
            <a:off x="2618153" y="5509250"/>
            <a:ext cx="718500" cy="60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02:00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7" name="Google Shape;1687;p31"/>
          <p:cNvSpPr txBox="1"/>
          <p:nvPr/>
        </p:nvSpPr>
        <p:spPr>
          <a:xfrm>
            <a:off x="2621448" y="5204550"/>
            <a:ext cx="1045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LG - 배병문pm, 송민정pm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8" name="Google Shape;1688;p31"/>
          <p:cNvSpPr txBox="1"/>
          <p:nvPr/>
        </p:nvSpPr>
        <p:spPr>
          <a:xfrm>
            <a:off x="3383450" y="5509350"/>
            <a:ext cx="14853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02:00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LG - 배병문pm, 송민정pm, 김하영pm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89" name="Google Shape;1689;p31"/>
          <p:cNvSpPr txBox="1"/>
          <p:nvPr/>
        </p:nvSpPr>
        <p:spPr>
          <a:xfrm>
            <a:off x="1859453" y="6118950"/>
            <a:ext cx="718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04:00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관리자 교육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90" name="Google Shape;1690;p31"/>
          <p:cNvSpPr txBox="1"/>
          <p:nvPr/>
        </p:nvSpPr>
        <p:spPr>
          <a:xfrm>
            <a:off x="2621448" y="6271350"/>
            <a:ext cx="1045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04:30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LG - 배병문pm, 송민정pm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91" name="Google Shape;1691;p31"/>
          <p:cNvSpPr txBox="1"/>
          <p:nvPr/>
        </p:nvSpPr>
        <p:spPr>
          <a:xfrm>
            <a:off x="3708855" y="6118950"/>
            <a:ext cx="7185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04:00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판타지 - 장호재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92" name="Google Shape;1692;p31"/>
          <p:cNvSpPr txBox="1"/>
          <p:nvPr/>
        </p:nvSpPr>
        <p:spPr>
          <a:xfrm>
            <a:off x="1856153" y="6576050"/>
            <a:ext cx="718500" cy="60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05:30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693" name="Google Shape;1693;p31"/>
          <p:cNvSpPr txBox="1"/>
          <p:nvPr/>
        </p:nvSpPr>
        <p:spPr>
          <a:xfrm>
            <a:off x="1858800" y="2897958"/>
            <a:ext cx="828000" cy="214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김하영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694" name="Google Shape;1694;p31"/>
          <p:cNvSpPr txBox="1"/>
          <p:nvPr/>
        </p:nvSpPr>
        <p:spPr>
          <a:xfrm>
            <a:off x="1858800" y="3112824"/>
            <a:ext cx="828000" cy="214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함현승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695" name="Google Shape;1695;p31"/>
          <p:cNvSpPr txBox="1"/>
          <p:nvPr/>
        </p:nvSpPr>
        <p:spPr>
          <a:xfrm>
            <a:off x="5409422" y="2545125"/>
            <a:ext cx="636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(음)11.16</a:t>
            </a:r>
            <a:endParaRPr b="1" sz="400"/>
          </a:p>
        </p:txBody>
      </p:sp>
      <p:sp>
        <p:nvSpPr>
          <p:cNvPr id="1696" name="Google Shape;1696;p31"/>
          <p:cNvSpPr txBox="1"/>
          <p:nvPr/>
        </p:nvSpPr>
        <p:spPr>
          <a:xfrm>
            <a:off x="1189825" y="48311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오후</a:t>
            </a:r>
            <a:endParaRPr sz="300"/>
          </a:p>
        </p:txBody>
      </p:sp>
      <p:sp>
        <p:nvSpPr>
          <p:cNvPr id="1697" name="Google Shape;1697;p31"/>
          <p:cNvSpPr txBox="1"/>
          <p:nvPr/>
        </p:nvSpPr>
        <p:spPr>
          <a:xfrm>
            <a:off x="1189825" y="3611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오전</a:t>
            </a:r>
            <a:endParaRPr sz="300"/>
          </a:p>
        </p:txBody>
      </p:sp>
      <p:cxnSp>
        <p:nvCxnSpPr>
          <p:cNvPr id="1698" name="Google Shape;1698;p31"/>
          <p:cNvCxnSpPr/>
          <p:nvPr/>
        </p:nvCxnSpPr>
        <p:spPr>
          <a:xfrm>
            <a:off x="1861000" y="3659950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9" name="Google Shape;1699;p31"/>
          <p:cNvSpPr txBox="1"/>
          <p:nvPr/>
        </p:nvSpPr>
        <p:spPr>
          <a:xfrm>
            <a:off x="2618150" y="6728450"/>
            <a:ext cx="952800" cy="45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05:30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독대</a:t>
            </a:r>
            <a:r>
              <a:rPr lang="ko" sz="700">
                <a:solidFill>
                  <a:srgbClr val="FFFFFF"/>
                </a:solidFill>
              </a:rPr>
              <a:t> - 대표님,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700" name="Google Shape;1700;p31"/>
          <p:cNvSpPr txBox="1"/>
          <p:nvPr/>
        </p:nvSpPr>
        <p:spPr>
          <a:xfrm>
            <a:off x="1858800" y="3330242"/>
            <a:ext cx="828000" cy="214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배병문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701" name="Google Shape;1701;p31"/>
          <p:cNvSpPr txBox="1"/>
          <p:nvPr/>
        </p:nvSpPr>
        <p:spPr>
          <a:xfrm>
            <a:off x="1817930" y="175087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02" name="Google Shape;1702;p31"/>
          <p:cNvSpPr txBox="1"/>
          <p:nvPr/>
        </p:nvSpPr>
        <p:spPr>
          <a:xfrm>
            <a:off x="1817930" y="121747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03" name="Google Shape;1703;p31"/>
          <p:cNvSpPr txBox="1"/>
          <p:nvPr/>
        </p:nvSpPr>
        <p:spPr>
          <a:xfrm>
            <a:off x="3216998" y="12586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04" name="Google Shape;1704;p31"/>
          <p:cNvSpPr txBox="1"/>
          <p:nvPr/>
        </p:nvSpPr>
        <p:spPr>
          <a:xfrm>
            <a:off x="4359998" y="9538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05" name="Google Shape;1705;p31"/>
          <p:cNvSpPr txBox="1"/>
          <p:nvPr/>
        </p:nvSpPr>
        <p:spPr>
          <a:xfrm>
            <a:off x="3753548" y="544784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706" name="Google Shape;1706;p31"/>
          <p:cNvGrpSpPr/>
          <p:nvPr/>
        </p:nvGrpSpPr>
        <p:grpSpPr>
          <a:xfrm>
            <a:off x="4864250" y="4836150"/>
            <a:ext cx="2853900" cy="1767600"/>
            <a:chOff x="4864250" y="4836150"/>
            <a:chExt cx="2853900" cy="1767600"/>
          </a:xfrm>
        </p:grpSpPr>
        <p:sp>
          <p:nvSpPr>
            <p:cNvPr id="1707" name="Google Shape;1707;p31"/>
            <p:cNvSpPr/>
            <p:nvPr/>
          </p:nvSpPr>
          <p:spPr>
            <a:xfrm>
              <a:off x="4864250" y="4836150"/>
              <a:ext cx="2853900" cy="176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8" name="Google Shape;1708;p31"/>
            <p:cNvCxnSpPr/>
            <p:nvPr/>
          </p:nvCxnSpPr>
          <p:spPr>
            <a:xfrm>
              <a:off x="4864251" y="5189700"/>
              <a:ext cx="284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9" name="Google Shape;1709;p31"/>
            <p:cNvSpPr txBox="1"/>
            <p:nvPr/>
          </p:nvSpPr>
          <p:spPr>
            <a:xfrm>
              <a:off x="4936468" y="4924050"/>
              <a:ext cx="21777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LG - 배병문pm, 송민정pm, 김하영pm</a:t>
              </a:r>
              <a:endParaRPr sz="300"/>
            </a:p>
          </p:txBody>
        </p:sp>
        <p:sp>
          <p:nvSpPr>
            <p:cNvPr id="1710" name="Google Shape;1710;p31"/>
            <p:cNvSpPr txBox="1"/>
            <p:nvPr/>
          </p:nvSpPr>
          <p:spPr>
            <a:xfrm>
              <a:off x="4936898" y="52551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일시</a:t>
              </a:r>
              <a:endParaRPr sz="300"/>
            </a:p>
          </p:txBody>
        </p:sp>
        <p:sp>
          <p:nvSpPr>
            <p:cNvPr id="1711" name="Google Shape;1711;p31"/>
            <p:cNvSpPr txBox="1"/>
            <p:nvPr/>
          </p:nvSpPr>
          <p:spPr>
            <a:xfrm>
              <a:off x="4936898" y="54837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장소 </a:t>
              </a:r>
              <a:endParaRPr sz="300"/>
            </a:p>
          </p:txBody>
        </p:sp>
        <p:sp>
          <p:nvSpPr>
            <p:cNvPr id="1712" name="Google Shape;1712;p31"/>
            <p:cNvSpPr txBox="1"/>
            <p:nvPr/>
          </p:nvSpPr>
          <p:spPr>
            <a:xfrm>
              <a:off x="4936898" y="57123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알림</a:t>
              </a:r>
              <a:endParaRPr sz="300"/>
            </a:p>
          </p:txBody>
        </p:sp>
        <p:sp>
          <p:nvSpPr>
            <p:cNvPr id="1713" name="Google Shape;1713;p31"/>
            <p:cNvSpPr txBox="1"/>
            <p:nvPr/>
          </p:nvSpPr>
          <p:spPr>
            <a:xfrm>
              <a:off x="4936900" y="5940950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등록자</a:t>
              </a:r>
              <a:endParaRPr sz="300"/>
            </a:p>
          </p:txBody>
        </p:sp>
        <p:sp>
          <p:nvSpPr>
            <p:cNvPr id="1714" name="Google Shape;1714;p31"/>
            <p:cNvSpPr txBox="1"/>
            <p:nvPr/>
          </p:nvSpPr>
          <p:spPr>
            <a:xfrm>
              <a:off x="5317899" y="52551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2021.01.06 오후 02:00 ~ 오후 03:00 (1시간)</a:t>
              </a:r>
              <a:endParaRPr sz="300"/>
            </a:p>
          </p:txBody>
        </p:sp>
        <p:sp>
          <p:nvSpPr>
            <p:cNvPr id="1715" name="Google Shape;1715;p31"/>
            <p:cNvSpPr txBox="1"/>
            <p:nvPr/>
          </p:nvSpPr>
          <p:spPr>
            <a:xfrm>
              <a:off x="5317899" y="54837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경기도 성남시</a:t>
              </a:r>
              <a:endParaRPr sz="300"/>
            </a:p>
          </p:txBody>
        </p:sp>
        <p:sp>
          <p:nvSpPr>
            <p:cNvPr id="1716" name="Google Shape;1716;p31"/>
            <p:cNvSpPr txBox="1"/>
            <p:nvPr/>
          </p:nvSpPr>
          <p:spPr>
            <a:xfrm>
              <a:off x="5317899" y="57123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10분전 알림</a:t>
              </a:r>
              <a:endParaRPr sz="300"/>
            </a:p>
          </p:txBody>
        </p:sp>
        <p:sp>
          <p:nvSpPr>
            <p:cNvPr id="1717" name="Google Shape;1717;p31"/>
            <p:cNvSpPr txBox="1"/>
            <p:nvPr/>
          </p:nvSpPr>
          <p:spPr>
            <a:xfrm>
              <a:off x="5317899" y="59409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배병문 PM</a:t>
              </a:r>
              <a:endParaRPr sz="300"/>
            </a:p>
          </p:txBody>
        </p:sp>
        <p:sp>
          <p:nvSpPr>
            <p:cNvPr id="1718" name="Google Shape;1718;p31"/>
            <p:cNvSpPr txBox="1"/>
            <p:nvPr/>
          </p:nvSpPr>
          <p:spPr>
            <a:xfrm>
              <a:off x="5877850" y="62790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삭제</a:t>
              </a:r>
              <a:endParaRPr sz="300"/>
            </a:p>
          </p:txBody>
        </p:sp>
        <p:sp>
          <p:nvSpPr>
            <p:cNvPr id="1719" name="Google Shape;1719;p31"/>
            <p:cNvSpPr txBox="1"/>
            <p:nvPr/>
          </p:nvSpPr>
          <p:spPr>
            <a:xfrm>
              <a:off x="6335050" y="62790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상세</a:t>
              </a:r>
              <a:endParaRPr sz="300"/>
            </a:p>
          </p:txBody>
        </p:sp>
        <p:cxnSp>
          <p:nvCxnSpPr>
            <p:cNvPr id="1720" name="Google Shape;1720;p31"/>
            <p:cNvCxnSpPr/>
            <p:nvPr/>
          </p:nvCxnSpPr>
          <p:spPr>
            <a:xfrm>
              <a:off x="7501188" y="4941638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31"/>
            <p:cNvCxnSpPr/>
            <p:nvPr/>
          </p:nvCxnSpPr>
          <p:spPr>
            <a:xfrm flipH="1" rot="10800000">
              <a:off x="7495038" y="4935488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2" name="Google Shape;1722;p31"/>
          <p:cNvSpPr txBox="1"/>
          <p:nvPr/>
        </p:nvSpPr>
        <p:spPr>
          <a:xfrm>
            <a:off x="1301263" y="2150851"/>
            <a:ext cx="828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알림받지 않기</a:t>
            </a:r>
            <a:endParaRPr b="1" sz="400"/>
          </a:p>
        </p:txBody>
      </p:sp>
      <p:sp>
        <p:nvSpPr>
          <p:cNvPr id="1723" name="Google Shape;1723;p31"/>
          <p:cNvSpPr txBox="1"/>
          <p:nvPr/>
        </p:nvSpPr>
        <p:spPr>
          <a:xfrm>
            <a:off x="1148182" y="21700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{B9E48214-4392-4F9B-A1B2-3971080F4191}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2021.01.06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8" name="Google Shape;17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32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0" name="Google Shape;1730;p3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주간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오늘버튼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당일 속한 주로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일정 크기조절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일정 개수에 따라 일정 사이즈 조절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최대 6개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731" name="Google Shape;1731;p3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</a:t>
            </a:r>
            <a:endParaRPr b="1" sz="1000"/>
          </a:p>
        </p:txBody>
      </p:sp>
      <p:sp>
        <p:nvSpPr>
          <p:cNvPr id="1732" name="Google Shape;1732;p3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33" name="Google Shape;1733;p3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주간</a:t>
            </a:r>
            <a:endParaRPr b="1" sz="1000"/>
          </a:p>
        </p:txBody>
      </p:sp>
      <p:sp>
        <p:nvSpPr>
          <p:cNvPr id="1734" name="Google Shape;1734;p3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35" name="Google Shape;1735;p32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2"/>
          <p:cNvSpPr txBox="1"/>
          <p:nvPr/>
        </p:nvSpPr>
        <p:spPr>
          <a:xfrm>
            <a:off x="177326" y="1442791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2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738" name="Google Shape;1738;p32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739" name="Google Shape;1739;p32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740" name="Google Shape;1740;p32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741" name="Google Shape;1741;p32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742" name="Google Shape;1742;p32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grpSp>
        <p:nvGrpSpPr>
          <p:cNvPr id="1743" name="Google Shape;1743;p32"/>
          <p:cNvGrpSpPr/>
          <p:nvPr/>
        </p:nvGrpSpPr>
        <p:grpSpPr>
          <a:xfrm>
            <a:off x="1924825" y="1859325"/>
            <a:ext cx="1129200" cy="214200"/>
            <a:chOff x="1239025" y="2011725"/>
            <a:chExt cx="1129200" cy="214200"/>
          </a:xfrm>
        </p:grpSpPr>
        <p:sp>
          <p:nvSpPr>
            <p:cNvPr id="1744" name="Google Shape;1744;p32"/>
            <p:cNvSpPr txBox="1"/>
            <p:nvPr/>
          </p:nvSpPr>
          <p:spPr>
            <a:xfrm>
              <a:off x="1239025" y="2011725"/>
              <a:ext cx="374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일간</a:t>
              </a:r>
              <a:endParaRPr sz="300"/>
            </a:p>
          </p:txBody>
        </p:sp>
        <p:sp>
          <p:nvSpPr>
            <p:cNvPr id="1745" name="Google Shape;1745;p32"/>
            <p:cNvSpPr txBox="1"/>
            <p:nvPr/>
          </p:nvSpPr>
          <p:spPr>
            <a:xfrm>
              <a:off x="1613125" y="2011725"/>
              <a:ext cx="374100" cy="2142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주간</a:t>
              </a:r>
              <a:endParaRPr sz="300">
                <a:solidFill>
                  <a:srgbClr val="FFFFFF"/>
                </a:solidFill>
              </a:endParaRPr>
            </a:p>
          </p:txBody>
        </p:sp>
        <p:sp>
          <p:nvSpPr>
            <p:cNvPr id="1746" name="Google Shape;1746;p32"/>
            <p:cNvSpPr txBox="1"/>
            <p:nvPr/>
          </p:nvSpPr>
          <p:spPr>
            <a:xfrm>
              <a:off x="1994125" y="2011725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월간</a:t>
              </a:r>
              <a:endParaRPr sz="300"/>
            </a:p>
          </p:txBody>
        </p:sp>
      </p:grpSp>
      <p:sp>
        <p:nvSpPr>
          <p:cNvPr id="1747" name="Google Shape;1747;p32"/>
          <p:cNvSpPr txBox="1"/>
          <p:nvPr/>
        </p:nvSpPr>
        <p:spPr>
          <a:xfrm>
            <a:off x="1749918" y="1328000"/>
            <a:ext cx="1520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2021.01.03 - 2021.01.09</a:t>
            </a:r>
            <a:endParaRPr sz="500"/>
          </a:p>
        </p:txBody>
      </p:sp>
      <p:grpSp>
        <p:nvGrpSpPr>
          <p:cNvPr id="1748" name="Google Shape;1748;p32"/>
          <p:cNvGrpSpPr/>
          <p:nvPr/>
        </p:nvGrpSpPr>
        <p:grpSpPr>
          <a:xfrm>
            <a:off x="1600986" y="1272164"/>
            <a:ext cx="334817" cy="377479"/>
            <a:chOff x="1830863" y="856150"/>
            <a:chExt cx="270954" cy="257700"/>
          </a:xfrm>
        </p:grpSpPr>
        <p:sp>
          <p:nvSpPr>
            <p:cNvPr id="1749" name="Google Shape;1749;p32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750" name="Google Shape;1750;p32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1751" name="Google Shape;1751;p32"/>
          <p:cNvGrpSpPr/>
          <p:nvPr/>
        </p:nvGrpSpPr>
        <p:grpSpPr>
          <a:xfrm rot="10800000">
            <a:off x="3038590" y="1268380"/>
            <a:ext cx="334817" cy="377479"/>
            <a:chOff x="1830863" y="856150"/>
            <a:chExt cx="270954" cy="257700"/>
          </a:xfrm>
        </p:grpSpPr>
        <p:sp>
          <p:nvSpPr>
            <p:cNvPr id="1752" name="Google Shape;1752;p32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753" name="Google Shape;1753;p32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754" name="Google Shape;1754;p32"/>
          <p:cNvSpPr txBox="1"/>
          <p:nvPr/>
        </p:nvSpPr>
        <p:spPr>
          <a:xfrm>
            <a:off x="3500374" y="1342591"/>
            <a:ext cx="374100" cy="21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오늘</a:t>
            </a:r>
            <a:endParaRPr sz="300"/>
          </a:p>
        </p:txBody>
      </p:sp>
      <p:sp>
        <p:nvSpPr>
          <p:cNvPr id="1755" name="Google Shape;1755;p32"/>
          <p:cNvSpPr/>
          <p:nvPr/>
        </p:nvSpPr>
        <p:spPr>
          <a:xfrm>
            <a:off x="1139950" y="2410375"/>
            <a:ext cx="5118300" cy="43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2"/>
          <p:cNvSpPr txBox="1"/>
          <p:nvPr/>
        </p:nvSpPr>
        <p:spPr>
          <a:xfrm>
            <a:off x="1315225" y="3002325"/>
            <a:ext cx="442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종일일정</a:t>
            </a:r>
            <a:endParaRPr sz="300"/>
          </a:p>
        </p:txBody>
      </p:sp>
      <p:cxnSp>
        <p:nvCxnSpPr>
          <p:cNvPr id="1757" name="Google Shape;1757;p32"/>
          <p:cNvCxnSpPr/>
          <p:nvPr/>
        </p:nvCxnSpPr>
        <p:spPr>
          <a:xfrm>
            <a:off x="1854125" y="2410375"/>
            <a:ext cx="0" cy="43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32"/>
          <p:cNvCxnSpPr/>
          <p:nvPr/>
        </p:nvCxnSpPr>
        <p:spPr>
          <a:xfrm>
            <a:off x="1146825" y="2897950"/>
            <a:ext cx="5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Google Shape;1759;p32"/>
          <p:cNvSpPr txBox="1"/>
          <p:nvPr/>
        </p:nvSpPr>
        <p:spPr>
          <a:xfrm>
            <a:off x="18901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3</a:t>
            </a:r>
            <a:r>
              <a:rPr b="1" lang="ko" sz="900"/>
              <a:t> 일</a:t>
            </a:r>
            <a:endParaRPr b="1" sz="400"/>
          </a:p>
        </p:txBody>
      </p:sp>
      <p:cxnSp>
        <p:nvCxnSpPr>
          <p:cNvPr id="1760" name="Google Shape;1760;p32"/>
          <p:cNvCxnSpPr/>
          <p:nvPr/>
        </p:nvCxnSpPr>
        <p:spPr>
          <a:xfrm>
            <a:off x="1146825" y="3196544"/>
            <a:ext cx="5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1" name="Google Shape;1761;p32"/>
          <p:cNvGrpSpPr/>
          <p:nvPr/>
        </p:nvGrpSpPr>
        <p:grpSpPr>
          <a:xfrm>
            <a:off x="1189825" y="3230925"/>
            <a:ext cx="5073075" cy="3524100"/>
            <a:chOff x="1189825" y="3611925"/>
            <a:chExt cx="5073075" cy="3524100"/>
          </a:xfrm>
        </p:grpSpPr>
        <p:grpSp>
          <p:nvGrpSpPr>
            <p:cNvPr id="1762" name="Google Shape;1762;p32"/>
            <p:cNvGrpSpPr/>
            <p:nvPr/>
          </p:nvGrpSpPr>
          <p:grpSpPr>
            <a:xfrm>
              <a:off x="1189825" y="3611925"/>
              <a:ext cx="568200" cy="3524100"/>
              <a:chOff x="1189825" y="3611925"/>
              <a:chExt cx="568200" cy="3524100"/>
            </a:xfrm>
          </p:grpSpPr>
          <p:sp>
            <p:nvSpPr>
              <p:cNvPr id="1763" name="Google Shape;1763;p32"/>
              <p:cNvSpPr txBox="1"/>
              <p:nvPr/>
            </p:nvSpPr>
            <p:spPr>
              <a:xfrm>
                <a:off x="1494625" y="36119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8시</a:t>
                </a:r>
                <a:endParaRPr sz="300"/>
              </a:p>
            </p:txBody>
          </p:sp>
          <p:sp>
            <p:nvSpPr>
              <p:cNvPr id="1764" name="Google Shape;1764;p32"/>
              <p:cNvSpPr txBox="1"/>
              <p:nvPr/>
            </p:nvSpPr>
            <p:spPr>
              <a:xfrm>
                <a:off x="1494625" y="39167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9시</a:t>
                </a:r>
                <a:endParaRPr sz="300"/>
              </a:p>
            </p:txBody>
          </p:sp>
          <p:sp>
            <p:nvSpPr>
              <p:cNvPr id="1765" name="Google Shape;1765;p32"/>
              <p:cNvSpPr txBox="1"/>
              <p:nvPr/>
            </p:nvSpPr>
            <p:spPr>
              <a:xfrm>
                <a:off x="1494625" y="42215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10시</a:t>
                </a:r>
                <a:endParaRPr sz="300"/>
              </a:p>
            </p:txBody>
          </p:sp>
          <p:sp>
            <p:nvSpPr>
              <p:cNvPr id="1766" name="Google Shape;1766;p32"/>
              <p:cNvSpPr txBox="1"/>
              <p:nvPr/>
            </p:nvSpPr>
            <p:spPr>
              <a:xfrm>
                <a:off x="1494625" y="45263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11시</a:t>
                </a:r>
                <a:endParaRPr sz="300"/>
              </a:p>
            </p:txBody>
          </p:sp>
          <p:sp>
            <p:nvSpPr>
              <p:cNvPr id="1767" name="Google Shape;1767;p32"/>
              <p:cNvSpPr txBox="1"/>
              <p:nvPr/>
            </p:nvSpPr>
            <p:spPr>
              <a:xfrm>
                <a:off x="1494625" y="48311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12시</a:t>
                </a:r>
                <a:endParaRPr sz="300"/>
              </a:p>
            </p:txBody>
          </p:sp>
          <p:sp>
            <p:nvSpPr>
              <p:cNvPr id="1768" name="Google Shape;1768;p32"/>
              <p:cNvSpPr txBox="1"/>
              <p:nvPr/>
            </p:nvSpPr>
            <p:spPr>
              <a:xfrm>
                <a:off x="1494625" y="51359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1시</a:t>
                </a:r>
                <a:endParaRPr sz="300"/>
              </a:p>
            </p:txBody>
          </p:sp>
          <p:sp>
            <p:nvSpPr>
              <p:cNvPr id="1769" name="Google Shape;1769;p32"/>
              <p:cNvSpPr txBox="1"/>
              <p:nvPr/>
            </p:nvSpPr>
            <p:spPr>
              <a:xfrm>
                <a:off x="1494625" y="54407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2시</a:t>
                </a:r>
                <a:endParaRPr sz="300"/>
              </a:p>
            </p:txBody>
          </p:sp>
          <p:sp>
            <p:nvSpPr>
              <p:cNvPr id="1770" name="Google Shape;1770;p32"/>
              <p:cNvSpPr txBox="1"/>
              <p:nvPr/>
            </p:nvSpPr>
            <p:spPr>
              <a:xfrm>
                <a:off x="1494625" y="57455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3시</a:t>
                </a:r>
                <a:endParaRPr sz="300"/>
              </a:p>
            </p:txBody>
          </p:sp>
          <p:sp>
            <p:nvSpPr>
              <p:cNvPr id="1771" name="Google Shape;1771;p32"/>
              <p:cNvSpPr txBox="1"/>
              <p:nvPr/>
            </p:nvSpPr>
            <p:spPr>
              <a:xfrm>
                <a:off x="1494625" y="60503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4시</a:t>
                </a:r>
                <a:endParaRPr sz="300"/>
              </a:p>
            </p:txBody>
          </p:sp>
          <p:sp>
            <p:nvSpPr>
              <p:cNvPr id="1772" name="Google Shape;1772;p32"/>
              <p:cNvSpPr txBox="1"/>
              <p:nvPr/>
            </p:nvSpPr>
            <p:spPr>
              <a:xfrm>
                <a:off x="1494625" y="63551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5시</a:t>
                </a:r>
                <a:endParaRPr sz="300"/>
              </a:p>
            </p:txBody>
          </p:sp>
          <p:sp>
            <p:nvSpPr>
              <p:cNvPr id="1773" name="Google Shape;1773;p32"/>
              <p:cNvSpPr txBox="1"/>
              <p:nvPr/>
            </p:nvSpPr>
            <p:spPr>
              <a:xfrm>
                <a:off x="1494625" y="66599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6시</a:t>
                </a:r>
                <a:endParaRPr sz="300"/>
              </a:p>
            </p:txBody>
          </p:sp>
          <p:sp>
            <p:nvSpPr>
              <p:cNvPr id="1774" name="Google Shape;1774;p32"/>
              <p:cNvSpPr txBox="1"/>
              <p:nvPr/>
            </p:nvSpPr>
            <p:spPr>
              <a:xfrm>
                <a:off x="1494625" y="69647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7시</a:t>
                </a:r>
                <a:endParaRPr sz="300"/>
              </a:p>
            </p:txBody>
          </p:sp>
          <p:sp>
            <p:nvSpPr>
              <p:cNvPr id="1775" name="Google Shape;1775;p32"/>
              <p:cNvSpPr txBox="1"/>
              <p:nvPr/>
            </p:nvSpPr>
            <p:spPr>
              <a:xfrm>
                <a:off x="1189825" y="48311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오후</a:t>
                </a:r>
                <a:endParaRPr sz="300"/>
              </a:p>
            </p:txBody>
          </p:sp>
          <p:sp>
            <p:nvSpPr>
              <p:cNvPr id="1776" name="Google Shape;1776;p32"/>
              <p:cNvSpPr txBox="1"/>
              <p:nvPr/>
            </p:nvSpPr>
            <p:spPr>
              <a:xfrm>
                <a:off x="1189825" y="3611925"/>
                <a:ext cx="2634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오전</a:t>
                </a:r>
                <a:endParaRPr sz="300"/>
              </a:p>
            </p:txBody>
          </p:sp>
        </p:grpSp>
        <p:grpSp>
          <p:nvGrpSpPr>
            <p:cNvPr id="1777" name="Google Shape;1777;p32"/>
            <p:cNvGrpSpPr/>
            <p:nvPr/>
          </p:nvGrpSpPr>
          <p:grpSpPr>
            <a:xfrm>
              <a:off x="1861000" y="3659950"/>
              <a:ext cx="4401900" cy="3373401"/>
              <a:chOff x="1861000" y="3659950"/>
              <a:chExt cx="4401900" cy="3373401"/>
            </a:xfrm>
          </p:grpSpPr>
          <p:cxnSp>
            <p:nvCxnSpPr>
              <p:cNvPr id="1778" name="Google Shape;1778;p32"/>
              <p:cNvCxnSpPr/>
              <p:nvPr/>
            </p:nvCxnSpPr>
            <p:spPr>
              <a:xfrm>
                <a:off x="1861000" y="39853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1861000" y="42901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0" name="Google Shape;1780;p32"/>
              <p:cNvCxnSpPr/>
              <p:nvPr/>
            </p:nvCxnSpPr>
            <p:spPr>
              <a:xfrm>
                <a:off x="1861000" y="45949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1" name="Google Shape;1781;p32"/>
              <p:cNvCxnSpPr/>
              <p:nvPr/>
            </p:nvCxnSpPr>
            <p:spPr>
              <a:xfrm>
                <a:off x="1861000" y="48997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1861000" y="52045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1861000" y="55093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861000" y="58141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861000" y="61189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861000" y="64237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61000" y="67285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1861000" y="7033351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1861000" y="3659950"/>
                <a:ext cx="44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790" name="Google Shape;17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738" y="996124"/>
            <a:ext cx="1446000" cy="12996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91" name="Google Shape;1791;p32"/>
          <p:cNvCxnSpPr/>
          <p:nvPr/>
        </p:nvCxnSpPr>
        <p:spPr>
          <a:xfrm>
            <a:off x="2387525" y="2410375"/>
            <a:ext cx="0" cy="43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32"/>
          <p:cNvCxnSpPr/>
          <p:nvPr/>
        </p:nvCxnSpPr>
        <p:spPr>
          <a:xfrm>
            <a:off x="2997125" y="2410375"/>
            <a:ext cx="0" cy="43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32"/>
          <p:cNvCxnSpPr/>
          <p:nvPr/>
        </p:nvCxnSpPr>
        <p:spPr>
          <a:xfrm>
            <a:off x="3676737" y="2410375"/>
            <a:ext cx="0" cy="43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32"/>
          <p:cNvCxnSpPr/>
          <p:nvPr/>
        </p:nvCxnSpPr>
        <p:spPr>
          <a:xfrm>
            <a:off x="4368725" y="2415200"/>
            <a:ext cx="0" cy="43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32"/>
          <p:cNvCxnSpPr/>
          <p:nvPr/>
        </p:nvCxnSpPr>
        <p:spPr>
          <a:xfrm>
            <a:off x="4978325" y="2415200"/>
            <a:ext cx="0" cy="43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32"/>
          <p:cNvCxnSpPr/>
          <p:nvPr/>
        </p:nvCxnSpPr>
        <p:spPr>
          <a:xfrm>
            <a:off x="5664125" y="2410375"/>
            <a:ext cx="0" cy="43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7" name="Google Shape;1797;p32"/>
          <p:cNvSpPr txBox="1"/>
          <p:nvPr/>
        </p:nvSpPr>
        <p:spPr>
          <a:xfrm>
            <a:off x="24235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4 월</a:t>
            </a:r>
            <a:endParaRPr b="1" sz="400"/>
          </a:p>
        </p:txBody>
      </p:sp>
      <p:sp>
        <p:nvSpPr>
          <p:cNvPr id="1798" name="Google Shape;1798;p32"/>
          <p:cNvSpPr txBox="1"/>
          <p:nvPr/>
        </p:nvSpPr>
        <p:spPr>
          <a:xfrm>
            <a:off x="30331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5</a:t>
            </a:r>
            <a:r>
              <a:rPr b="1" lang="ko" sz="900"/>
              <a:t> 화</a:t>
            </a:r>
            <a:endParaRPr b="1" sz="400"/>
          </a:p>
        </p:txBody>
      </p:sp>
      <p:sp>
        <p:nvSpPr>
          <p:cNvPr id="1799" name="Google Shape;1799;p32"/>
          <p:cNvSpPr txBox="1"/>
          <p:nvPr/>
        </p:nvSpPr>
        <p:spPr>
          <a:xfrm>
            <a:off x="37189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6</a:t>
            </a:r>
            <a:r>
              <a:rPr b="1" lang="ko" sz="900"/>
              <a:t> 수</a:t>
            </a:r>
            <a:endParaRPr b="1" sz="400"/>
          </a:p>
        </p:txBody>
      </p:sp>
      <p:sp>
        <p:nvSpPr>
          <p:cNvPr id="1800" name="Google Shape;1800;p32"/>
          <p:cNvSpPr txBox="1"/>
          <p:nvPr/>
        </p:nvSpPr>
        <p:spPr>
          <a:xfrm>
            <a:off x="44047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7</a:t>
            </a:r>
            <a:r>
              <a:rPr b="1" lang="ko" sz="900"/>
              <a:t> 목</a:t>
            </a:r>
            <a:endParaRPr b="1" sz="400"/>
          </a:p>
        </p:txBody>
      </p:sp>
      <p:sp>
        <p:nvSpPr>
          <p:cNvPr id="1801" name="Google Shape;1801;p32"/>
          <p:cNvSpPr txBox="1"/>
          <p:nvPr/>
        </p:nvSpPr>
        <p:spPr>
          <a:xfrm>
            <a:off x="50143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8</a:t>
            </a:r>
            <a:r>
              <a:rPr b="1" lang="ko" sz="900"/>
              <a:t> 금</a:t>
            </a:r>
            <a:endParaRPr b="1" sz="400"/>
          </a:p>
        </p:txBody>
      </p:sp>
      <p:sp>
        <p:nvSpPr>
          <p:cNvPr id="1802" name="Google Shape;1802;p32"/>
          <p:cNvSpPr txBox="1"/>
          <p:nvPr/>
        </p:nvSpPr>
        <p:spPr>
          <a:xfrm>
            <a:off x="5700125" y="2563988"/>
            <a:ext cx="309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9</a:t>
            </a:r>
            <a:r>
              <a:rPr b="1" lang="ko" sz="900"/>
              <a:t> 토</a:t>
            </a:r>
            <a:endParaRPr b="1" sz="400"/>
          </a:p>
        </p:txBody>
      </p:sp>
      <p:sp>
        <p:nvSpPr>
          <p:cNvPr id="1803" name="Google Shape;1803;p32"/>
          <p:cNvSpPr txBox="1"/>
          <p:nvPr/>
        </p:nvSpPr>
        <p:spPr>
          <a:xfrm>
            <a:off x="3676426" y="2897950"/>
            <a:ext cx="685800" cy="99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김하영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804" name="Google Shape;1804;p32"/>
          <p:cNvSpPr txBox="1"/>
          <p:nvPr/>
        </p:nvSpPr>
        <p:spPr>
          <a:xfrm>
            <a:off x="3676426" y="2997221"/>
            <a:ext cx="685800" cy="99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함현승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805" name="Google Shape;1805;p32"/>
          <p:cNvSpPr txBox="1"/>
          <p:nvPr/>
        </p:nvSpPr>
        <p:spPr>
          <a:xfrm>
            <a:off x="3676426" y="3097672"/>
            <a:ext cx="685800" cy="99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오전반차 - 배병문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06" name="Google Shape;1806;p32"/>
          <p:cNvSpPr txBox="1"/>
          <p:nvPr/>
        </p:nvSpPr>
        <p:spPr>
          <a:xfrm>
            <a:off x="1866300" y="2897950"/>
            <a:ext cx="1129200" cy="99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김하영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807" name="Google Shape;1807;p32"/>
          <p:cNvSpPr txBox="1"/>
          <p:nvPr/>
        </p:nvSpPr>
        <p:spPr>
          <a:xfrm>
            <a:off x="2392200" y="2997218"/>
            <a:ext cx="603300" cy="99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연차 - 함현승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808" name="Google Shape;1808;p32"/>
          <p:cNvSpPr txBox="1"/>
          <p:nvPr/>
        </p:nvSpPr>
        <p:spPr>
          <a:xfrm>
            <a:off x="4983000" y="2892350"/>
            <a:ext cx="671400" cy="99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함현승 생일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809" name="Google Shape;1809;p32"/>
          <p:cNvSpPr txBox="1"/>
          <p:nvPr/>
        </p:nvSpPr>
        <p:spPr>
          <a:xfrm>
            <a:off x="2387450" y="3604350"/>
            <a:ext cx="2634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09:00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관리자 교육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0" name="Google Shape;1810;p32"/>
          <p:cNvSpPr txBox="1"/>
          <p:nvPr/>
        </p:nvSpPr>
        <p:spPr>
          <a:xfrm>
            <a:off x="2384850" y="4366350"/>
            <a:ext cx="603300" cy="461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11:30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관리자 점심식사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11" name="Google Shape;1811;p32"/>
          <p:cNvSpPr txBox="1"/>
          <p:nvPr/>
        </p:nvSpPr>
        <p:spPr>
          <a:xfrm>
            <a:off x="3681351" y="3604350"/>
            <a:ext cx="6714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09:00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내근직</a:t>
            </a:r>
            <a:r>
              <a:rPr lang="ko" sz="500">
                <a:solidFill>
                  <a:srgbClr val="FFFFFF"/>
                </a:solidFill>
              </a:rPr>
              <a:t> 교육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12" name="Google Shape;1812;p32"/>
          <p:cNvSpPr txBox="1"/>
          <p:nvPr/>
        </p:nvSpPr>
        <p:spPr>
          <a:xfrm>
            <a:off x="2389550" y="6195050"/>
            <a:ext cx="196200" cy="45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오후 05:30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독대 - 대표님,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3" name="Google Shape;1813;p32"/>
          <p:cNvSpPr txBox="1"/>
          <p:nvPr/>
        </p:nvSpPr>
        <p:spPr>
          <a:xfrm>
            <a:off x="2590681" y="6195050"/>
            <a:ext cx="196200" cy="45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오후 05:30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독대 - 대표님,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4" name="Google Shape;1814;p32"/>
          <p:cNvSpPr txBox="1"/>
          <p:nvPr/>
        </p:nvSpPr>
        <p:spPr>
          <a:xfrm>
            <a:off x="2791813" y="6195050"/>
            <a:ext cx="196200" cy="45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오후 05:30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독대 - 대표님,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5" name="Google Shape;1815;p32"/>
          <p:cNvSpPr txBox="1"/>
          <p:nvPr/>
        </p:nvSpPr>
        <p:spPr>
          <a:xfrm>
            <a:off x="3684950" y="6195050"/>
            <a:ext cx="671400" cy="45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오후 05:30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독대 - 대표님, 함현승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16" name="Google Shape;1816;p32"/>
          <p:cNvSpPr txBox="1"/>
          <p:nvPr/>
        </p:nvSpPr>
        <p:spPr>
          <a:xfrm>
            <a:off x="3678075" y="5128250"/>
            <a:ext cx="3348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오후 02:00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7" name="Google Shape;1817;p32"/>
          <p:cNvSpPr txBox="1"/>
          <p:nvPr/>
        </p:nvSpPr>
        <p:spPr>
          <a:xfrm>
            <a:off x="4035750" y="5128250"/>
            <a:ext cx="334800" cy="605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오후 02</a:t>
            </a:r>
            <a:r>
              <a:rPr b="1" lang="ko" sz="500">
                <a:solidFill>
                  <a:srgbClr val="FFFFFF"/>
                </a:solidFill>
              </a:rPr>
              <a:t>:0</a:t>
            </a:r>
            <a:r>
              <a:rPr b="1" lang="ko" sz="500">
                <a:solidFill>
                  <a:srgbClr val="FFFFFF"/>
                </a:solidFill>
              </a:rPr>
              <a:t>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홍길동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8" name="Google Shape;1818;p32"/>
          <p:cNvSpPr txBox="1"/>
          <p:nvPr/>
        </p:nvSpPr>
        <p:spPr>
          <a:xfrm>
            <a:off x="3678075" y="4213850"/>
            <a:ext cx="2253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11:00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19" name="Google Shape;1819;p32"/>
          <p:cNvSpPr txBox="1"/>
          <p:nvPr/>
        </p:nvSpPr>
        <p:spPr>
          <a:xfrm>
            <a:off x="3892875" y="4213850"/>
            <a:ext cx="1962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오후 02:00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0" name="Google Shape;1820;p32"/>
          <p:cNvSpPr txBox="1"/>
          <p:nvPr/>
        </p:nvSpPr>
        <p:spPr>
          <a:xfrm>
            <a:off x="3892875" y="4213850"/>
            <a:ext cx="2253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11:00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1" name="Google Shape;1821;p32"/>
          <p:cNvSpPr txBox="1"/>
          <p:nvPr/>
        </p:nvSpPr>
        <p:spPr>
          <a:xfrm>
            <a:off x="4127250" y="3909700"/>
            <a:ext cx="225300" cy="605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10:00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2" name="Google Shape;1822;p32"/>
          <p:cNvSpPr txBox="1"/>
          <p:nvPr/>
        </p:nvSpPr>
        <p:spPr>
          <a:xfrm>
            <a:off x="4375175" y="3604250"/>
            <a:ext cx="603300" cy="605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09:00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컨설팅팀 주간미팅</a:t>
            </a:r>
            <a:endParaRPr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- 컨설팅 2팀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23" name="Google Shape;1823;p32"/>
          <p:cNvSpPr txBox="1"/>
          <p:nvPr/>
        </p:nvSpPr>
        <p:spPr>
          <a:xfrm>
            <a:off x="2650725" y="3604250"/>
            <a:ext cx="346200" cy="605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09:00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컨설팅팀 주간미팅</a:t>
            </a:r>
            <a:endParaRPr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- 컨설팅 3팀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24" name="Google Shape;1824;p32"/>
          <p:cNvSpPr txBox="1"/>
          <p:nvPr/>
        </p:nvSpPr>
        <p:spPr>
          <a:xfrm>
            <a:off x="3003575" y="3285725"/>
            <a:ext cx="162900" cy="1233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08:00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미팅- 윤범상 팀장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25" name="Google Shape;1825;p32"/>
          <p:cNvSpPr txBox="1"/>
          <p:nvPr/>
        </p:nvSpPr>
        <p:spPr>
          <a:xfrm>
            <a:off x="3166475" y="4213850"/>
            <a:ext cx="5082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11:00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6" name="Google Shape;1826;p32"/>
          <p:cNvSpPr txBox="1"/>
          <p:nvPr/>
        </p:nvSpPr>
        <p:spPr>
          <a:xfrm>
            <a:off x="3179679" y="3909050"/>
            <a:ext cx="1629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7" name="Google Shape;1827;p32"/>
          <p:cNvSpPr txBox="1"/>
          <p:nvPr/>
        </p:nvSpPr>
        <p:spPr>
          <a:xfrm>
            <a:off x="3352680" y="3909050"/>
            <a:ext cx="1629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8" name="Google Shape;1828;p32"/>
          <p:cNvSpPr txBox="1"/>
          <p:nvPr/>
        </p:nvSpPr>
        <p:spPr>
          <a:xfrm>
            <a:off x="3511947" y="3909050"/>
            <a:ext cx="1629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29" name="Google Shape;1829;p32"/>
          <p:cNvSpPr txBox="1"/>
          <p:nvPr/>
        </p:nvSpPr>
        <p:spPr>
          <a:xfrm>
            <a:off x="3186539" y="3604250"/>
            <a:ext cx="2253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09:00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30" name="Google Shape;1830;p32"/>
          <p:cNvSpPr txBox="1"/>
          <p:nvPr/>
        </p:nvSpPr>
        <p:spPr>
          <a:xfrm>
            <a:off x="3435741" y="3604250"/>
            <a:ext cx="2253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09:00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31" name="Google Shape;1831;p32"/>
          <p:cNvSpPr txBox="1"/>
          <p:nvPr/>
        </p:nvSpPr>
        <p:spPr>
          <a:xfrm>
            <a:off x="3179678" y="3285716"/>
            <a:ext cx="488400" cy="30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>
                <a:solidFill>
                  <a:srgbClr val="FFFFFF"/>
                </a:solidFill>
              </a:rPr>
              <a:t>오전 08:00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FFFFFF"/>
                </a:solidFill>
              </a:rPr>
              <a:t>삼성전자 - 함현승</a:t>
            </a:r>
            <a:endParaRPr sz="400">
              <a:solidFill>
                <a:srgbClr val="FFFFFF"/>
              </a:solidFill>
            </a:endParaRPr>
          </a:p>
        </p:txBody>
      </p:sp>
      <p:sp>
        <p:nvSpPr>
          <p:cNvPr id="1832" name="Google Shape;1832;p32"/>
          <p:cNvSpPr txBox="1"/>
          <p:nvPr/>
        </p:nvSpPr>
        <p:spPr>
          <a:xfrm>
            <a:off x="4978325" y="4823450"/>
            <a:ext cx="6858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오후 01:00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뉴본 대청소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33" name="Google Shape;1833;p32"/>
          <p:cNvSpPr txBox="1"/>
          <p:nvPr/>
        </p:nvSpPr>
        <p:spPr>
          <a:xfrm>
            <a:off x="3621648" y="395159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834" name="Google Shape;1834;p32"/>
          <p:cNvSpPr txBox="1"/>
          <p:nvPr/>
        </p:nvSpPr>
        <p:spPr>
          <a:xfrm>
            <a:off x="3445598" y="12586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835" name="Google Shape;1835;p32"/>
          <p:cNvSpPr txBox="1"/>
          <p:nvPr/>
        </p:nvSpPr>
        <p:spPr>
          <a:xfrm>
            <a:off x="1301263" y="2150851"/>
            <a:ext cx="828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알림받지 않기</a:t>
            </a:r>
            <a:endParaRPr b="1" sz="400"/>
          </a:p>
        </p:txBody>
      </p:sp>
      <p:sp>
        <p:nvSpPr>
          <p:cNvPr id="1836" name="Google Shape;1836;p32"/>
          <p:cNvSpPr txBox="1"/>
          <p:nvPr/>
        </p:nvSpPr>
        <p:spPr>
          <a:xfrm>
            <a:off x="1148182" y="21700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33"/>
          <p:cNvSpPr/>
          <p:nvPr/>
        </p:nvSpPr>
        <p:spPr>
          <a:xfrm>
            <a:off x="159300" y="577225"/>
            <a:ext cx="6276600" cy="628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3" name="Google Shape;1843;p3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월간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오늘 날짜 표시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추가 스케줄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달력에는 종일일정 1개 항목만 표시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스케줄 1개 이상이면 +n개 표시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844" name="Google Shape;1844;p3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 </a:t>
            </a:r>
            <a:endParaRPr b="1" sz="1000"/>
          </a:p>
        </p:txBody>
      </p:sp>
      <p:sp>
        <p:nvSpPr>
          <p:cNvPr id="1845" name="Google Shape;1845;p3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46" name="Google Shape;1846;p3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월간</a:t>
            </a:r>
            <a:endParaRPr b="1" sz="1000"/>
          </a:p>
        </p:txBody>
      </p:sp>
      <p:sp>
        <p:nvSpPr>
          <p:cNvPr id="1847" name="Google Shape;1847;p3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48" name="Google Shape;1848;p33"/>
          <p:cNvSpPr/>
          <p:nvPr/>
        </p:nvSpPr>
        <p:spPr>
          <a:xfrm>
            <a:off x="159300" y="577225"/>
            <a:ext cx="828000" cy="628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3"/>
          <p:cNvSpPr txBox="1"/>
          <p:nvPr/>
        </p:nvSpPr>
        <p:spPr>
          <a:xfrm>
            <a:off x="177326" y="143592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3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851" name="Google Shape;1851;p33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852" name="Google Shape;1852;p33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853" name="Google Shape;1853;p33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854" name="Google Shape;1854;p33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855" name="Google Shape;1855;p33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grpSp>
        <p:nvGrpSpPr>
          <p:cNvPr id="1856" name="Google Shape;1856;p33"/>
          <p:cNvGrpSpPr/>
          <p:nvPr/>
        </p:nvGrpSpPr>
        <p:grpSpPr>
          <a:xfrm>
            <a:off x="1924825" y="1859325"/>
            <a:ext cx="1129200" cy="214200"/>
            <a:chOff x="1239025" y="2011725"/>
            <a:chExt cx="1129200" cy="214200"/>
          </a:xfrm>
        </p:grpSpPr>
        <p:sp>
          <p:nvSpPr>
            <p:cNvPr id="1857" name="Google Shape;1857;p33"/>
            <p:cNvSpPr txBox="1"/>
            <p:nvPr/>
          </p:nvSpPr>
          <p:spPr>
            <a:xfrm>
              <a:off x="1239025" y="2011725"/>
              <a:ext cx="3741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일간</a:t>
              </a:r>
              <a:endParaRPr sz="300"/>
            </a:p>
          </p:txBody>
        </p:sp>
        <p:sp>
          <p:nvSpPr>
            <p:cNvPr id="1858" name="Google Shape;1858;p33"/>
            <p:cNvSpPr txBox="1"/>
            <p:nvPr/>
          </p:nvSpPr>
          <p:spPr>
            <a:xfrm>
              <a:off x="1613125" y="2011725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주간</a:t>
              </a:r>
              <a:endParaRPr sz="300"/>
            </a:p>
          </p:txBody>
        </p:sp>
        <p:sp>
          <p:nvSpPr>
            <p:cNvPr id="1859" name="Google Shape;1859;p33"/>
            <p:cNvSpPr txBox="1"/>
            <p:nvPr/>
          </p:nvSpPr>
          <p:spPr>
            <a:xfrm>
              <a:off x="1994125" y="2011725"/>
              <a:ext cx="374100" cy="2142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월간</a:t>
              </a:r>
              <a:endParaRPr sz="300">
                <a:solidFill>
                  <a:srgbClr val="FFFFFF"/>
                </a:solidFill>
              </a:endParaRPr>
            </a:p>
          </p:txBody>
        </p:sp>
      </p:grpSp>
      <p:sp>
        <p:nvSpPr>
          <p:cNvPr id="1860" name="Google Shape;1860;p33"/>
          <p:cNvSpPr txBox="1"/>
          <p:nvPr/>
        </p:nvSpPr>
        <p:spPr>
          <a:xfrm>
            <a:off x="2108150" y="1328000"/>
            <a:ext cx="908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2021.01</a:t>
            </a:r>
            <a:endParaRPr sz="600"/>
          </a:p>
        </p:txBody>
      </p:sp>
      <p:grpSp>
        <p:nvGrpSpPr>
          <p:cNvPr id="1861" name="Google Shape;1861;p33"/>
          <p:cNvGrpSpPr/>
          <p:nvPr/>
        </p:nvGrpSpPr>
        <p:grpSpPr>
          <a:xfrm>
            <a:off x="1829586" y="1272164"/>
            <a:ext cx="334817" cy="377479"/>
            <a:chOff x="1830863" y="856150"/>
            <a:chExt cx="270954" cy="257700"/>
          </a:xfrm>
        </p:grpSpPr>
        <p:sp>
          <p:nvSpPr>
            <p:cNvPr id="1862" name="Google Shape;1862;p33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63" name="Google Shape;1863;p33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1864" name="Google Shape;1864;p33"/>
          <p:cNvGrpSpPr/>
          <p:nvPr/>
        </p:nvGrpSpPr>
        <p:grpSpPr>
          <a:xfrm rot="10800000">
            <a:off x="2809990" y="1268380"/>
            <a:ext cx="334817" cy="377479"/>
            <a:chOff x="1830863" y="856150"/>
            <a:chExt cx="270954" cy="257700"/>
          </a:xfrm>
        </p:grpSpPr>
        <p:sp>
          <p:nvSpPr>
            <p:cNvPr id="1865" name="Google Shape;1865;p33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66" name="Google Shape;1866;p33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pic>
        <p:nvPicPr>
          <p:cNvPr id="1867" name="Google Shape;18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775" y="1087675"/>
            <a:ext cx="1289744" cy="116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8" name="Google Shape;1868;p33"/>
          <p:cNvSpPr txBox="1"/>
          <p:nvPr/>
        </p:nvSpPr>
        <p:spPr>
          <a:xfrm>
            <a:off x="3316500" y="1348181"/>
            <a:ext cx="374100" cy="21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오늘</a:t>
            </a:r>
            <a:endParaRPr sz="300"/>
          </a:p>
        </p:txBody>
      </p:sp>
      <p:graphicFrame>
        <p:nvGraphicFramePr>
          <p:cNvPr id="1869" name="Google Shape;1869;p33"/>
          <p:cNvGraphicFramePr/>
          <p:nvPr/>
        </p:nvGraphicFramePr>
        <p:xfrm>
          <a:off x="1185225" y="24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{B9E48214-4392-4F9B-A1B2-3971080F4191}</a:tableStyleId>
              </a:tblPr>
              <a:tblGrid>
                <a:gridCol w="722825"/>
                <a:gridCol w="722825"/>
                <a:gridCol w="722825"/>
                <a:gridCol w="722825"/>
                <a:gridCol w="722825"/>
                <a:gridCol w="722825"/>
                <a:gridCol w="722825"/>
              </a:tblGrid>
              <a:tr h="2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수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토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highlight>
                            <a:srgbClr val="999999"/>
                          </a:highlight>
                        </a:rPr>
                        <a:t>6</a:t>
                      </a:r>
                      <a:endParaRPr b="1" sz="800">
                        <a:highlight>
                          <a:srgbClr val="99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16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17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24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0" name="Google Shape;1870;p33"/>
          <p:cNvSpPr txBox="1"/>
          <p:nvPr/>
        </p:nvSpPr>
        <p:spPr>
          <a:xfrm>
            <a:off x="2630975" y="3659949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함현승님 생일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1" name="Google Shape;1871;p33"/>
          <p:cNvSpPr txBox="1"/>
          <p:nvPr/>
        </p:nvSpPr>
        <p:spPr>
          <a:xfrm>
            <a:off x="3359638" y="4290150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김하영</a:t>
            </a:r>
            <a:r>
              <a:rPr b="1" lang="ko" sz="800">
                <a:solidFill>
                  <a:srgbClr val="FFFFFF"/>
                </a:solidFill>
              </a:rPr>
              <a:t>님 생일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2" name="Google Shape;1872;p33"/>
          <p:cNvSpPr txBox="1"/>
          <p:nvPr/>
        </p:nvSpPr>
        <p:spPr>
          <a:xfrm>
            <a:off x="4807438" y="4955349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빤스런데이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3" name="Google Shape;1873;p33"/>
          <p:cNvSpPr txBox="1"/>
          <p:nvPr/>
        </p:nvSpPr>
        <p:spPr>
          <a:xfrm>
            <a:off x="4807438" y="4345749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뉴본 단체청소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4" name="Google Shape;1874;p33"/>
          <p:cNvSpPr txBox="1"/>
          <p:nvPr/>
        </p:nvSpPr>
        <p:spPr>
          <a:xfrm>
            <a:off x="4807438" y="3050349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뉴본 단체청소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5" name="Google Shape;1875;p33"/>
          <p:cNvSpPr txBox="1"/>
          <p:nvPr/>
        </p:nvSpPr>
        <p:spPr>
          <a:xfrm>
            <a:off x="3359675" y="3659950"/>
            <a:ext cx="21663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연차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6" name="Google Shape;1876;p33"/>
          <p:cNvSpPr txBox="1"/>
          <p:nvPr/>
        </p:nvSpPr>
        <p:spPr>
          <a:xfrm>
            <a:off x="4807438" y="5641149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뉴본 단체청소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7" name="Google Shape;1877;p33"/>
          <p:cNvSpPr txBox="1"/>
          <p:nvPr/>
        </p:nvSpPr>
        <p:spPr>
          <a:xfrm>
            <a:off x="4807438" y="6250749"/>
            <a:ext cx="718500" cy="17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뉴본 단체청소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78" name="Google Shape;1878;p33"/>
          <p:cNvSpPr txBox="1"/>
          <p:nvPr/>
        </p:nvSpPr>
        <p:spPr>
          <a:xfrm>
            <a:off x="5260250" y="5140200"/>
            <a:ext cx="231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</a:t>
            </a:r>
            <a:endParaRPr sz="300"/>
          </a:p>
        </p:txBody>
      </p:sp>
      <p:sp>
        <p:nvSpPr>
          <p:cNvPr id="1879" name="Google Shape;1879;p33"/>
          <p:cNvSpPr txBox="1"/>
          <p:nvPr/>
        </p:nvSpPr>
        <p:spPr>
          <a:xfrm>
            <a:off x="3812450" y="4475001"/>
            <a:ext cx="231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</a:t>
            </a:r>
            <a:endParaRPr sz="300"/>
          </a:p>
        </p:txBody>
      </p:sp>
      <p:sp>
        <p:nvSpPr>
          <p:cNvPr id="1880" name="Google Shape;1880;p33"/>
          <p:cNvSpPr txBox="1"/>
          <p:nvPr/>
        </p:nvSpPr>
        <p:spPr>
          <a:xfrm>
            <a:off x="3369398" y="33922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881" name="Google Shape;1881;p33"/>
          <p:cNvSpPr txBox="1"/>
          <p:nvPr/>
        </p:nvSpPr>
        <p:spPr>
          <a:xfrm>
            <a:off x="3750398" y="445907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882" name="Google Shape;1882;p33"/>
          <p:cNvSpPr/>
          <p:nvPr/>
        </p:nvSpPr>
        <p:spPr>
          <a:xfrm>
            <a:off x="2164400" y="4517050"/>
            <a:ext cx="1586100" cy="10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33"/>
          <p:cNvSpPr txBox="1"/>
          <p:nvPr/>
        </p:nvSpPr>
        <p:spPr>
          <a:xfrm>
            <a:off x="2222850" y="4561025"/>
            <a:ext cx="718500" cy="2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2021.01.13 화 </a:t>
            </a:r>
            <a:endParaRPr b="1" sz="900"/>
          </a:p>
        </p:txBody>
      </p:sp>
      <p:sp>
        <p:nvSpPr>
          <p:cNvPr id="1884" name="Google Shape;1884;p33"/>
          <p:cNvSpPr txBox="1"/>
          <p:nvPr/>
        </p:nvSpPr>
        <p:spPr>
          <a:xfrm>
            <a:off x="2222850" y="4789625"/>
            <a:ext cx="718500" cy="2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오전 08:00</a:t>
            </a:r>
            <a:endParaRPr b="1" sz="900"/>
          </a:p>
        </p:txBody>
      </p:sp>
      <p:sp>
        <p:nvSpPr>
          <p:cNvPr id="1885" name="Google Shape;1885;p33"/>
          <p:cNvSpPr txBox="1"/>
          <p:nvPr/>
        </p:nvSpPr>
        <p:spPr>
          <a:xfrm>
            <a:off x="2222850" y="5018225"/>
            <a:ext cx="718500" cy="2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오후 02:00</a:t>
            </a:r>
            <a:endParaRPr b="1" sz="900"/>
          </a:p>
        </p:txBody>
      </p:sp>
      <p:sp>
        <p:nvSpPr>
          <p:cNvPr id="1886" name="Google Shape;1886;p33"/>
          <p:cNvSpPr txBox="1"/>
          <p:nvPr/>
        </p:nvSpPr>
        <p:spPr>
          <a:xfrm>
            <a:off x="2703275" y="4846925"/>
            <a:ext cx="1047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 삼성미팅 - 윤범상 팀장, 배병문 pm</a:t>
            </a:r>
            <a:endParaRPr sz="200"/>
          </a:p>
        </p:txBody>
      </p:sp>
      <p:sp>
        <p:nvSpPr>
          <p:cNvPr id="1887" name="Google Shape;1887;p33"/>
          <p:cNvSpPr txBox="1"/>
          <p:nvPr/>
        </p:nvSpPr>
        <p:spPr>
          <a:xfrm>
            <a:off x="2703275" y="5075525"/>
            <a:ext cx="1047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 독대- 윤범상 팀장, 배병문 pm</a:t>
            </a:r>
            <a:endParaRPr sz="200"/>
          </a:p>
        </p:txBody>
      </p:sp>
      <p:sp>
        <p:nvSpPr>
          <p:cNvPr id="1888" name="Google Shape;1888;p33"/>
          <p:cNvSpPr txBox="1"/>
          <p:nvPr/>
        </p:nvSpPr>
        <p:spPr>
          <a:xfrm>
            <a:off x="3812450" y="3865401"/>
            <a:ext cx="231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+10</a:t>
            </a:r>
            <a:endParaRPr sz="300"/>
          </a:p>
        </p:txBody>
      </p:sp>
      <p:sp>
        <p:nvSpPr>
          <p:cNvPr id="1889" name="Google Shape;1889;p33"/>
          <p:cNvSpPr txBox="1"/>
          <p:nvPr/>
        </p:nvSpPr>
        <p:spPr>
          <a:xfrm>
            <a:off x="5273984" y="3865401"/>
            <a:ext cx="231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+15</a:t>
            </a:r>
            <a:endParaRPr sz="300"/>
          </a:p>
        </p:txBody>
      </p:sp>
      <p:sp>
        <p:nvSpPr>
          <p:cNvPr id="1890" name="Google Shape;1890;p33"/>
          <p:cNvSpPr txBox="1"/>
          <p:nvPr/>
        </p:nvSpPr>
        <p:spPr>
          <a:xfrm>
            <a:off x="1301263" y="2150851"/>
            <a:ext cx="828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알림받지 않기</a:t>
            </a:r>
            <a:endParaRPr b="1" sz="400"/>
          </a:p>
        </p:txBody>
      </p:sp>
      <p:sp>
        <p:nvSpPr>
          <p:cNvPr id="1891" name="Google Shape;1891;p33"/>
          <p:cNvSpPr txBox="1"/>
          <p:nvPr/>
        </p:nvSpPr>
        <p:spPr>
          <a:xfrm>
            <a:off x="1148182" y="2170010"/>
            <a:ext cx="131100" cy="13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6" name="Google Shape;18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34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8" name="Google Shape;1898;p3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899" name="Google Shape;1899;p3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1900" name="Google Shape;1900;p3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01" name="Google Shape;1901;p3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1902" name="Google Shape;1902;p3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</a:t>
            </a:r>
            <a:endParaRPr b="1" sz="1000"/>
          </a:p>
        </p:txBody>
      </p:sp>
      <p:sp>
        <p:nvSpPr>
          <p:cNvPr id="1903" name="Google Shape;1903;p34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34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4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906" name="Google Shape;1906;p34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907" name="Google Shape;1907;p34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908" name="Google Shape;1908;p34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909" name="Google Shape;1909;p34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910" name="Google Shape;1910;p34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6750" y="2368200"/>
            <a:ext cx="2848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메인 페이지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77" name="Google Shape;77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8" name="Google Shape;78;p16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79" name="Google Shape;79;p16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1067865" y="2290235"/>
            <a:ext cx="968171" cy="963710"/>
            <a:chOff x="1443102" y="2030372"/>
            <a:chExt cx="1044300" cy="1015500"/>
          </a:xfrm>
        </p:grpSpPr>
        <p:sp>
          <p:nvSpPr>
            <p:cNvPr id="81" name="Google Shape;81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85" name="Google Shape;85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89" name="Google Shape;89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90" name="Google Shape;90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1" name="Google Shape;91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3" name="Google Shape;93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5" name="Google Shape;95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7" name="Google Shape;97;p16"/>
          <p:cNvGrpSpPr/>
          <p:nvPr/>
        </p:nvGrpSpPr>
        <p:grpSpPr>
          <a:xfrm>
            <a:off x="1076522" y="3746872"/>
            <a:ext cx="970117" cy="963710"/>
            <a:chOff x="1437250" y="2074037"/>
            <a:chExt cx="1046400" cy="1015500"/>
          </a:xfrm>
        </p:grpSpPr>
        <p:sp>
          <p:nvSpPr>
            <p:cNvPr id="98" name="Google Shape;98;p16"/>
            <p:cNvSpPr/>
            <p:nvPr/>
          </p:nvSpPr>
          <p:spPr>
            <a:xfrm>
              <a:off x="1437250" y="2074037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삼성전자</a:t>
              </a:r>
              <a:endParaRPr b="1" sz="300"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106" name="Google Shape;106;p16"/>
            <p:cNvGrpSpPr/>
            <p:nvPr/>
          </p:nvGrpSpPr>
          <p:grpSpPr>
            <a:xfrm>
              <a:off x="1501841" y="2871198"/>
              <a:ext cx="214405" cy="162902"/>
              <a:chOff x="2224650" y="2051701"/>
              <a:chExt cx="2038075" cy="1156150"/>
            </a:xfrm>
          </p:grpSpPr>
          <p:sp>
            <p:nvSpPr>
              <p:cNvPr id="107" name="Google Shape;107;p16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08" name="Google Shape;108;p16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16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0" name="Google Shape;110;p16"/>
            <p:cNvGrpSpPr/>
            <p:nvPr/>
          </p:nvGrpSpPr>
          <p:grpSpPr>
            <a:xfrm>
              <a:off x="1654241" y="2871198"/>
              <a:ext cx="214405" cy="167920"/>
              <a:chOff x="2224650" y="2051701"/>
              <a:chExt cx="2038075" cy="1191767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12" name="Google Shape;112;p16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16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4" name="Google Shape;114;p16"/>
            <p:cNvGrpSpPr/>
            <p:nvPr/>
          </p:nvGrpSpPr>
          <p:grpSpPr>
            <a:xfrm>
              <a:off x="1806641" y="2871198"/>
              <a:ext cx="214405" cy="162902"/>
              <a:chOff x="2224650" y="2051701"/>
              <a:chExt cx="2038075" cy="1156150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16" name="Google Shape;116;p16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6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8" name="Google Shape;118;p16"/>
          <p:cNvGrpSpPr/>
          <p:nvPr/>
        </p:nvGrpSpPr>
        <p:grpSpPr>
          <a:xfrm>
            <a:off x="2129933" y="2290247"/>
            <a:ext cx="968171" cy="963710"/>
            <a:chOff x="1443102" y="2030372"/>
            <a:chExt cx="1044300" cy="1015500"/>
          </a:xfrm>
        </p:grpSpPr>
        <p:sp>
          <p:nvSpPr>
            <p:cNvPr id="119" name="Google Shape;119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재무컨설팅</a:t>
              </a:r>
              <a:endParaRPr sz="200"/>
            </a:p>
          </p:txBody>
        </p:sp>
        <p:cxnSp>
          <p:nvCxnSpPr>
            <p:cNvPr id="123" name="Google Shape;123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1836926" y="2527846"/>
              <a:ext cx="4671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(주)뉴본홀딩스</a:t>
              </a:r>
              <a:endParaRPr sz="10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29" name="Google Shape;129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" name="Google Shape;131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33" name="Google Shape;133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5" name="Google Shape;135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37" name="Google Shape;137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" name="Google Shape;139;p16"/>
          <p:cNvGrpSpPr/>
          <p:nvPr/>
        </p:nvGrpSpPr>
        <p:grpSpPr>
          <a:xfrm>
            <a:off x="3192913" y="2290235"/>
            <a:ext cx="968171" cy="963710"/>
            <a:chOff x="1443102" y="2030372"/>
            <a:chExt cx="1044300" cy="1015500"/>
          </a:xfrm>
        </p:grpSpPr>
        <p:sp>
          <p:nvSpPr>
            <p:cNvPr id="140" name="Google Shape;140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기업인증</a:t>
              </a:r>
              <a:endParaRPr sz="200"/>
            </a:p>
          </p:txBody>
        </p:sp>
        <p:cxnSp>
          <p:nvCxnSpPr>
            <p:cNvPr id="144" name="Google Shape;144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1836950" y="2527833"/>
              <a:ext cx="4566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도토리하우스</a:t>
              </a:r>
              <a:endParaRPr sz="100"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48" name="Google Shape;148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0" name="Google Shape;150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2" name="Google Shape;152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4" name="Google Shape;154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6" name="Google Shape;156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57" name="Google Shape;157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8" name="Google Shape;158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0" name="Google Shape;160;p16"/>
          <p:cNvGrpSpPr/>
          <p:nvPr/>
        </p:nvGrpSpPr>
        <p:grpSpPr>
          <a:xfrm>
            <a:off x="4259895" y="2290235"/>
            <a:ext cx="968171" cy="963710"/>
            <a:chOff x="1443102" y="2030372"/>
            <a:chExt cx="1044300" cy="1015500"/>
          </a:xfrm>
        </p:grpSpPr>
        <p:sp>
          <p:nvSpPr>
            <p:cNvPr id="161" name="Google Shape;161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69" name="Google Shape;169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70" name="Google Shape;170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1" name="Google Shape;171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" name="Google Shape;173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5" name="Google Shape;175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7" name="Google Shape;177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9" name="Google Shape;179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1" name="Google Shape;181;p16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6"/>
          <p:cNvGrpSpPr/>
          <p:nvPr/>
        </p:nvGrpSpPr>
        <p:grpSpPr>
          <a:xfrm>
            <a:off x="5326908" y="2290235"/>
            <a:ext cx="968171" cy="963710"/>
            <a:chOff x="1443102" y="2030372"/>
            <a:chExt cx="1044300" cy="1015500"/>
          </a:xfrm>
        </p:grpSpPr>
        <p:sp>
          <p:nvSpPr>
            <p:cNvPr id="183" name="Google Shape;183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87" name="Google Shape;187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91" name="Google Shape;191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3" name="Google Shape;193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5" name="Google Shape;195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7" name="Google Shape;197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9" name="Google Shape;199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01" name="Google Shape;201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3" name="Google Shape;203;p16"/>
          <p:cNvGrpSpPr/>
          <p:nvPr/>
        </p:nvGrpSpPr>
        <p:grpSpPr>
          <a:xfrm>
            <a:off x="2138997" y="3746872"/>
            <a:ext cx="968171" cy="963710"/>
            <a:chOff x="1443102" y="2030372"/>
            <a:chExt cx="1044300" cy="1015500"/>
          </a:xfrm>
        </p:grpSpPr>
        <p:sp>
          <p:nvSpPr>
            <p:cNvPr id="204" name="Google Shape;204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현대</a:t>
              </a:r>
              <a:endParaRPr b="1" sz="300"/>
            </a:p>
          </p:txBody>
        </p:sp>
        <p:sp>
          <p:nvSpPr>
            <p:cNvPr id="206" name="Google Shape;206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뷰티</a:t>
              </a:r>
              <a:endParaRPr sz="200"/>
            </a:p>
          </p:txBody>
        </p:sp>
        <p:cxnSp>
          <p:nvCxnSpPr>
            <p:cNvPr id="207" name="Google Shape;207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8" name="Google Shape;208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09" name="Google Shape;209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0" name="Google Shape;210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2" name="Google Shape;212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4" name="Google Shape;214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6" name="Google Shape;216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8" name="Google Shape;218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0" name="Google Shape;220;p16"/>
          <p:cNvGrpSpPr/>
          <p:nvPr/>
        </p:nvGrpSpPr>
        <p:grpSpPr>
          <a:xfrm>
            <a:off x="3203209" y="3746872"/>
            <a:ext cx="968171" cy="963710"/>
            <a:chOff x="1443102" y="2030372"/>
            <a:chExt cx="1044300" cy="1015500"/>
          </a:xfrm>
        </p:grpSpPr>
        <p:sp>
          <p:nvSpPr>
            <p:cNvPr id="221" name="Google Shape;221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네이버</a:t>
              </a:r>
              <a:endParaRPr b="1" sz="300"/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소프트웨어</a:t>
              </a:r>
              <a:endParaRPr sz="200"/>
            </a:p>
          </p:txBody>
        </p:sp>
        <p:cxnSp>
          <p:nvCxnSpPr>
            <p:cNvPr id="224" name="Google Shape;224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" name="Google Shape;225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26" name="Google Shape;226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27" name="Google Shape;227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9" name="Google Shape;229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1" name="Google Shape;231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3" name="Google Shape;233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34" name="Google Shape;234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5" name="Google Shape;235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7" name="Google Shape;237;p16"/>
          <p:cNvGrpSpPr/>
          <p:nvPr/>
        </p:nvGrpSpPr>
        <p:grpSpPr>
          <a:xfrm>
            <a:off x="5331608" y="3746872"/>
            <a:ext cx="968171" cy="963710"/>
            <a:chOff x="1443102" y="2030372"/>
            <a:chExt cx="1044300" cy="1015500"/>
          </a:xfrm>
        </p:grpSpPr>
        <p:sp>
          <p:nvSpPr>
            <p:cNvPr id="238" name="Google Shape;238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알리바바</a:t>
              </a:r>
              <a:endParaRPr b="1" sz="300"/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41" name="Google Shape;241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2" name="Google Shape;242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44" name="Google Shape;244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6" name="Google Shape;246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47" name="Google Shape;247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48" name="Google Shape;248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0" name="Google Shape;250;p16"/>
          <p:cNvGrpSpPr/>
          <p:nvPr/>
        </p:nvGrpSpPr>
        <p:grpSpPr>
          <a:xfrm>
            <a:off x="4267408" y="3746872"/>
            <a:ext cx="968171" cy="963710"/>
            <a:chOff x="1443102" y="2030372"/>
            <a:chExt cx="1044300" cy="1015500"/>
          </a:xfrm>
        </p:grpSpPr>
        <p:sp>
          <p:nvSpPr>
            <p:cNvPr id="251" name="Google Shape;251;p16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1514333" y="2344838"/>
              <a:ext cx="7083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배달의 민족</a:t>
              </a:r>
              <a:endParaRPr b="1" sz="300"/>
            </a:p>
          </p:txBody>
        </p:sp>
        <p:sp>
          <p:nvSpPr>
            <p:cNvPr id="253" name="Google Shape;253;p16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광고</a:t>
              </a:r>
              <a:endParaRPr sz="200"/>
            </a:p>
          </p:txBody>
        </p:sp>
        <p:cxnSp>
          <p:nvCxnSpPr>
            <p:cNvPr id="254" name="Google Shape;254;p16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5" name="Google Shape;255;p16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56" name="Google Shape;256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Google Shape;259;p16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60" name="Google Shape;260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61" name="Google Shape;261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3" name="Google Shape;263;p16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64" name="Google Shape;264;p16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65" name="Google Shape;265;p16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6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7" name="Google Shape;267;p16"/>
          <p:cNvSpPr txBox="1"/>
          <p:nvPr/>
        </p:nvSpPr>
        <p:spPr>
          <a:xfrm>
            <a:off x="1084059" y="35277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최근 고객사</a:t>
            </a:r>
            <a:endParaRPr b="1" sz="300"/>
          </a:p>
        </p:txBody>
      </p:sp>
      <p:sp>
        <p:nvSpPr>
          <p:cNvPr id="268" name="Google Shape;268;p16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sp>
        <p:nvSpPr>
          <p:cNvPr id="269" name="Google Shape;269;p16"/>
          <p:cNvSpPr txBox="1"/>
          <p:nvPr/>
        </p:nvSpPr>
        <p:spPr>
          <a:xfrm>
            <a:off x="1084059" y="20037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최근 프로젝트</a:t>
            </a:r>
            <a:endParaRPr b="1" sz="300"/>
          </a:p>
        </p:txBody>
      </p:sp>
      <p:sp>
        <p:nvSpPr>
          <p:cNvPr id="270" name="Google Shape;270;p16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272" name="Google Shape;272;p16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16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274" name="Google Shape;274;p16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276" name="Google Shape;276;p16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277" name="Google Shape;277;p16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278" name="Google Shape;278;p16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279" name="Google Shape;279;p16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280" name="Google Shape;280;p16"/>
          <p:cNvSpPr txBox="1"/>
          <p:nvPr/>
        </p:nvSpPr>
        <p:spPr>
          <a:xfrm>
            <a:off x="414077" y="1224246"/>
            <a:ext cx="263264" cy="17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281" name="Google Shape;281;p16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282" name="Google Shape;282;p16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283" name="Google Shape;283;p16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284" name="Google Shape;284;p16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285" name="Google Shape;285;p16"/>
          <p:cNvSpPr txBox="1"/>
          <p:nvPr/>
        </p:nvSpPr>
        <p:spPr>
          <a:xfrm>
            <a:off x="1784456" y="3811275"/>
            <a:ext cx="230400" cy="102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거절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2829562" y="3811275"/>
            <a:ext cx="230400" cy="10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수진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3874645" y="3811275"/>
            <a:ext cx="230400" cy="102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4919745" y="3811275"/>
            <a:ext cx="230400" cy="102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가망</a:t>
            </a:r>
            <a:endParaRPr sz="200">
              <a:solidFill>
                <a:srgbClr val="FFFFFF"/>
              </a:solidFill>
            </a:endParaRPr>
          </a:p>
        </p:txBody>
      </p:sp>
      <p:grpSp>
        <p:nvGrpSpPr>
          <p:cNvPr id="289" name="Google Shape;289;p16"/>
          <p:cNvGrpSpPr/>
          <p:nvPr/>
        </p:nvGrpSpPr>
        <p:grpSpPr>
          <a:xfrm>
            <a:off x="2215476" y="4186821"/>
            <a:ext cx="818894" cy="169218"/>
            <a:chOff x="1518556" y="2526433"/>
            <a:chExt cx="883285" cy="178311"/>
          </a:xfrm>
        </p:grpSpPr>
        <p:sp>
          <p:nvSpPr>
            <p:cNvPr id="290" name="Google Shape;290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292" name="Google Shape;292;p16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455개</a:t>
              </a:r>
              <a:endParaRPr sz="100"/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13</a:t>
              </a:r>
              <a:r>
                <a:rPr lang="ko" sz="500"/>
                <a:t>개</a:t>
              </a:r>
              <a:endParaRPr sz="100"/>
            </a:p>
          </p:txBody>
        </p:sp>
      </p:grpSp>
      <p:grpSp>
        <p:nvGrpSpPr>
          <p:cNvPr id="294" name="Google Shape;294;p16"/>
          <p:cNvGrpSpPr/>
          <p:nvPr/>
        </p:nvGrpSpPr>
        <p:grpSpPr>
          <a:xfrm>
            <a:off x="3282276" y="4186821"/>
            <a:ext cx="818894" cy="169218"/>
            <a:chOff x="1518556" y="2526433"/>
            <a:chExt cx="883285" cy="178311"/>
          </a:xfrm>
        </p:grpSpPr>
        <p:sp>
          <p:nvSpPr>
            <p:cNvPr id="295" name="Google Shape;295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297" name="Google Shape;297;p16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298" name="Google Shape;298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12,31</a:t>
              </a:r>
              <a:r>
                <a:rPr lang="ko" sz="500"/>
                <a:t>3개</a:t>
              </a:r>
              <a:endParaRPr sz="100"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4349076" y="4186821"/>
            <a:ext cx="818894" cy="169218"/>
            <a:chOff x="1518556" y="2526433"/>
            <a:chExt cx="883285" cy="178311"/>
          </a:xfrm>
        </p:grpSpPr>
        <p:sp>
          <p:nvSpPr>
            <p:cNvPr id="300" name="Google Shape;300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303" name="Google Shape;303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5415876" y="4186821"/>
            <a:ext cx="818894" cy="169218"/>
            <a:chOff x="1518556" y="2526433"/>
            <a:chExt cx="883285" cy="178311"/>
          </a:xfrm>
        </p:grpSpPr>
        <p:sp>
          <p:nvSpPr>
            <p:cNvPr id="305" name="Google Shape;305;p16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306" name="Google Shape;306;p16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307" name="Google Shape;307;p16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308" name="Google Shape;308;p16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</p:grpSp>
      <p:sp>
        <p:nvSpPr>
          <p:cNvPr id="309" name="Google Shape;309;p16"/>
          <p:cNvSpPr txBox="1"/>
          <p:nvPr/>
        </p:nvSpPr>
        <p:spPr>
          <a:xfrm>
            <a:off x="5980218" y="3811275"/>
            <a:ext cx="230400" cy="102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거절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311" name="Google Shape;311;p16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319" name="Google Shape;319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320" name="Google Shape;320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21" name="Google Shape;321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322" name="Google Shape;322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23" name="Google Shape;323;p17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324" name="Google Shape;324;p17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sp>
        <p:nvSpPr>
          <p:cNvPr id="325" name="Google Shape;325;p17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1067865" y="3603988"/>
            <a:ext cx="5227214" cy="1250169"/>
            <a:chOff x="1067865" y="2003788"/>
            <a:chExt cx="5227214" cy="1250169"/>
          </a:xfrm>
        </p:grpSpPr>
        <p:grpSp>
          <p:nvGrpSpPr>
            <p:cNvPr id="328" name="Google Shape;328;p17"/>
            <p:cNvGrpSpPr/>
            <p:nvPr/>
          </p:nvGrpSpPr>
          <p:grpSpPr>
            <a:xfrm>
              <a:off x="1067865" y="2290235"/>
              <a:ext cx="968171" cy="963710"/>
              <a:chOff x="1443102" y="2030372"/>
              <a:chExt cx="1044300" cy="1015500"/>
            </a:xfrm>
          </p:grpSpPr>
          <p:sp>
            <p:nvSpPr>
              <p:cNvPr id="329" name="Google Shape;329;p17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7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331" name="Google Shape;331;p17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332" name="Google Shape;332;p17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333" name="Google Shape;333;p17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4" name="Google Shape;334;p17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335" name="Google Shape;335;p17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336" name="Google Shape;336;p17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337" name="Google Shape;337;p17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39" name="Google Shape;339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0" name="Google Shape;340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1" name="Google Shape;341;p17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42" name="Google Shape;342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43" name="Google Shape;343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4" name="Google Shape;344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45" name="Google Shape;345;p17"/>
            <p:cNvGrpSpPr/>
            <p:nvPr/>
          </p:nvGrpSpPr>
          <p:grpSpPr>
            <a:xfrm>
              <a:off x="2129933" y="2290247"/>
              <a:ext cx="968171" cy="963710"/>
              <a:chOff x="1443102" y="2030372"/>
              <a:chExt cx="1044300" cy="1015500"/>
            </a:xfrm>
          </p:grpSpPr>
          <p:sp>
            <p:nvSpPr>
              <p:cNvPr id="346" name="Google Shape;346;p17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348" name="Google Shape;348;p17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349" name="Google Shape;349;p17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재무컨설팅</a:t>
                </a:r>
                <a:endParaRPr sz="200"/>
              </a:p>
            </p:txBody>
          </p:sp>
          <p:cxnSp>
            <p:nvCxnSpPr>
              <p:cNvPr id="350" name="Google Shape;350;p17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1" name="Google Shape;351;p17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352" name="Google Shape;352;p17"/>
              <p:cNvSpPr txBox="1"/>
              <p:nvPr/>
            </p:nvSpPr>
            <p:spPr>
              <a:xfrm>
                <a:off x="1836926" y="2527846"/>
                <a:ext cx="4671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(주)뉴본홀딩스</a:t>
                </a:r>
                <a:endParaRPr sz="100"/>
              </a:p>
            </p:txBody>
          </p:sp>
          <p:sp>
            <p:nvSpPr>
              <p:cNvPr id="353" name="Google Shape;353;p17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354" name="Google Shape;354;p17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55" name="Google Shape;355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56" name="Google Shape;356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7" name="Google Shape;357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8" name="Google Shape;358;p17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59" name="Google Shape;359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60" name="Google Shape;360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1" name="Google Shape;361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2" name="Google Shape;362;p17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63" name="Google Shape;363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64" name="Google Shape;364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66" name="Google Shape;366;p17"/>
            <p:cNvGrpSpPr/>
            <p:nvPr/>
          </p:nvGrpSpPr>
          <p:grpSpPr>
            <a:xfrm>
              <a:off x="3192913" y="2290235"/>
              <a:ext cx="968171" cy="963710"/>
              <a:chOff x="1443102" y="2030372"/>
              <a:chExt cx="1044300" cy="1015500"/>
            </a:xfrm>
          </p:grpSpPr>
          <p:sp>
            <p:nvSpPr>
              <p:cNvPr id="367" name="Google Shape;367;p17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369" name="Google Shape;369;p17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370" name="Google Shape;370;p17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기업인증</a:t>
                </a:r>
                <a:endParaRPr sz="200"/>
              </a:p>
            </p:txBody>
          </p:sp>
          <p:cxnSp>
            <p:nvCxnSpPr>
              <p:cNvPr id="371" name="Google Shape;371;p17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2" name="Google Shape;372;p17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373" name="Google Shape;373;p17"/>
              <p:cNvSpPr txBox="1"/>
              <p:nvPr/>
            </p:nvSpPr>
            <p:spPr>
              <a:xfrm>
                <a:off x="1836950" y="2527833"/>
                <a:ext cx="4566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도토리하우스</a:t>
                </a:r>
                <a:endParaRPr sz="100"/>
              </a:p>
            </p:txBody>
          </p:sp>
          <p:sp>
            <p:nvSpPr>
              <p:cNvPr id="374" name="Google Shape;374;p17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375" name="Google Shape;375;p17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76" name="Google Shape;376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77" name="Google Shape;377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8" name="Google Shape;378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9" name="Google Shape;379;p17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80" name="Google Shape;380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81" name="Google Shape;381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2" name="Google Shape;382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83" name="Google Shape;383;p17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84" name="Google Shape;384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85" name="Google Shape;385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6" name="Google Shape;386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87" name="Google Shape;387;p17"/>
            <p:cNvGrpSpPr/>
            <p:nvPr/>
          </p:nvGrpSpPr>
          <p:grpSpPr>
            <a:xfrm>
              <a:off x="4259895" y="2290235"/>
              <a:ext cx="968171" cy="963710"/>
              <a:chOff x="1443102" y="2030372"/>
              <a:chExt cx="1044300" cy="1015500"/>
            </a:xfrm>
          </p:grpSpPr>
          <p:sp>
            <p:nvSpPr>
              <p:cNvPr id="388" name="Google Shape;388;p17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390" name="Google Shape;390;p17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391" name="Google Shape;391;p17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392" name="Google Shape;392;p17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3" name="Google Shape;393;p17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394" name="Google Shape;394;p17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395" name="Google Shape;395;p17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396" name="Google Shape;396;p17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397" name="Google Shape;397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398" name="Google Shape;398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9" name="Google Shape;399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00" name="Google Shape;400;p17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01" name="Google Shape;401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02" name="Google Shape;402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3" name="Google Shape;403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04" name="Google Shape;404;p17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05" name="Google Shape;405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06" name="Google Shape;406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7" name="Google Shape;407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8" name="Google Shape;408;p17"/>
            <p:cNvGrpSpPr/>
            <p:nvPr/>
          </p:nvGrpSpPr>
          <p:grpSpPr>
            <a:xfrm>
              <a:off x="5326908" y="2290235"/>
              <a:ext cx="968171" cy="963710"/>
              <a:chOff x="1443102" y="2030372"/>
              <a:chExt cx="1044300" cy="1015500"/>
            </a:xfrm>
          </p:grpSpPr>
          <p:sp>
            <p:nvSpPr>
              <p:cNvPr id="409" name="Google Shape;409;p17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7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411" name="Google Shape;411;p17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412" name="Google Shape;412;p17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413" name="Google Shape;413;p17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4" name="Google Shape;414;p17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415" name="Google Shape;415;p17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416" name="Google Shape;416;p17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417" name="Google Shape;417;p17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18" name="Google Shape;418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19" name="Google Shape;419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0" name="Google Shape;420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1" name="Google Shape;421;p17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22" name="Google Shape;422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23" name="Google Shape;423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4" name="Google Shape;424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5" name="Google Shape;425;p17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26" name="Google Shape;426;p17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27" name="Google Shape;427;p17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8" name="Google Shape;428;p17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429" name="Google Shape;429;p17"/>
            <p:cNvSpPr txBox="1"/>
            <p:nvPr/>
          </p:nvSpPr>
          <p:spPr>
            <a:xfrm>
              <a:off x="1084059" y="2003788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최근 프로젝트</a:t>
              </a:r>
              <a:endParaRPr b="1" sz="300"/>
            </a:p>
          </p:txBody>
        </p:sp>
      </p:grpSp>
      <p:sp>
        <p:nvSpPr>
          <p:cNvPr id="430" name="Google Shape;430;p17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432" name="Google Shape;432;p17"/>
          <p:cNvSpPr txBox="1"/>
          <p:nvPr/>
        </p:nvSpPr>
        <p:spPr>
          <a:xfrm>
            <a:off x="177326" y="11933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17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434" name="Google Shape;434;p17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436" name="Google Shape;436;p17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437" name="Google Shape;437;p17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438" name="Google Shape;438;p17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439" name="Google Shape;439;p17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440" name="Google Shape;440;p17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441" name="Google Shape;441;p17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442" name="Google Shape;442;p17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443" name="Google Shape;443;p17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444" name="Google Shape;444;p17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445" name="Google Shape;445;p17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446" name="Google Shape;446;p17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3" name="Google Shape;453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알림 설정 링크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캘린더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r>
                        <a:rPr lang="ko" sz="800"/>
                        <a:t>. 종일일정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종일 일정 (연차, 반차 등)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일반 일정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일반일정은 가로로 스크롤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일정항목 클릭 시 상세 팝업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454" name="Google Shape;454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455" name="Google Shape;455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6" name="Google Shape;456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457" name="Google Shape;457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8" name="Google Shape;458;p18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459" name="Google Shape;459;p18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sp>
        <p:nvSpPr>
          <p:cNvPr id="460" name="Google Shape;460;p1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1067865" y="3603988"/>
            <a:ext cx="5227214" cy="1250169"/>
            <a:chOff x="1067865" y="2003788"/>
            <a:chExt cx="5227214" cy="1250169"/>
          </a:xfrm>
        </p:grpSpPr>
        <p:grpSp>
          <p:nvGrpSpPr>
            <p:cNvPr id="463" name="Google Shape;463;p18"/>
            <p:cNvGrpSpPr/>
            <p:nvPr/>
          </p:nvGrpSpPr>
          <p:grpSpPr>
            <a:xfrm>
              <a:off x="1067865" y="2290235"/>
              <a:ext cx="968171" cy="963710"/>
              <a:chOff x="1443102" y="2030372"/>
              <a:chExt cx="1044300" cy="1015500"/>
            </a:xfrm>
          </p:grpSpPr>
          <p:sp>
            <p:nvSpPr>
              <p:cNvPr id="464" name="Google Shape;464;p18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8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466" name="Google Shape;466;p18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467" name="Google Shape;467;p18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468" name="Google Shape;468;p18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9" name="Google Shape;469;p18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470" name="Google Shape;470;p18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471" name="Google Shape;471;p18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472" name="Google Shape;472;p18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73" name="Google Shape;473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74" name="Google Shape;474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6" name="Google Shape;476;p18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77" name="Google Shape;477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78" name="Google Shape;478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9" name="Google Shape;479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0" name="Google Shape;480;p18"/>
            <p:cNvGrpSpPr/>
            <p:nvPr/>
          </p:nvGrpSpPr>
          <p:grpSpPr>
            <a:xfrm>
              <a:off x="2129933" y="2290247"/>
              <a:ext cx="968171" cy="963710"/>
              <a:chOff x="1443102" y="2030372"/>
              <a:chExt cx="1044300" cy="10155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483" name="Google Shape;483;p18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484" name="Google Shape;484;p18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재무컨설팅</a:t>
                </a:r>
                <a:endParaRPr sz="200"/>
              </a:p>
            </p:txBody>
          </p:sp>
          <p:cxnSp>
            <p:nvCxnSpPr>
              <p:cNvPr id="485" name="Google Shape;485;p18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6" name="Google Shape;486;p18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487" name="Google Shape;487;p18"/>
              <p:cNvSpPr txBox="1"/>
              <p:nvPr/>
            </p:nvSpPr>
            <p:spPr>
              <a:xfrm>
                <a:off x="1836926" y="2527846"/>
                <a:ext cx="4671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(주)뉴본홀딩스</a:t>
                </a:r>
                <a:endParaRPr sz="100"/>
              </a:p>
            </p:txBody>
          </p:sp>
          <p:sp>
            <p:nvSpPr>
              <p:cNvPr id="488" name="Google Shape;488;p18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489" name="Google Shape;489;p18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90" name="Google Shape;490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91" name="Google Shape;491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2" name="Google Shape;492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93" name="Google Shape;493;p18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94" name="Google Shape;494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95" name="Google Shape;495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97" name="Google Shape;497;p18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498" name="Google Shape;498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499" name="Google Shape;499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0" name="Google Shape;500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1" name="Google Shape;501;p18"/>
            <p:cNvGrpSpPr/>
            <p:nvPr/>
          </p:nvGrpSpPr>
          <p:grpSpPr>
            <a:xfrm>
              <a:off x="3192913" y="2290235"/>
              <a:ext cx="968171" cy="963710"/>
              <a:chOff x="1443102" y="2030372"/>
              <a:chExt cx="1044300" cy="1015500"/>
            </a:xfrm>
          </p:grpSpPr>
          <p:sp>
            <p:nvSpPr>
              <p:cNvPr id="502" name="Google Shape;502;p18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8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504" name="Google Shape;504;p18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505" name="Google Shape;505;p18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기업인증</a:t>
                </a:r>
                <a:endParaRPr sz="200"/>
              </a:p>
            </p:txBody>
          </p:sp>
          <p:cxnSp>
            <p:nvCxnSpPr>
              <p:cNvPr id="506" name="Google Shape;506;p18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18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508" name="Google Shape;508;p18"/>
              <p:cNvSpPr txBox="1"/>
              <p:nvPr/>
            </p:nvSpPr>
            <p:spPr>
              <a:xfrm>
                <a:off x="1836950" y="2527833"/>
                <a:ext cx="4566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도토리하우스</a:t>
                </a:r>
                <a:endParaRPr sz="100"/>
              </a:p>
            </p:txBody>
          </p:sp>
          <p:sp>
            <p:nvSpPr>
              <p:cNvPr id="509" name="Google Shape;509;p18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510" name="Google Shape;510;p18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11" name="Google Shape;511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12" name="Google Shape;512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3" name="Google Shape;513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4" name="Google Shape;514;p18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15" name="Google Shape;515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16" name="Google Shape;516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7" name="Google Shape;517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8" name="Google Shape;518;p18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19" name="Google Shape;519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20" name="Google Shape;520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1" name="Google Shape;521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22" name="Google Shape;522;p18"/>
            <p:cNvGrpSpPr/>
            <p:nvPr/>
          </p:nvGrpSpPr>
          <p:grpSpPr>
            <a:xfrm>
              <a:off x="4259895" y="2290235"/>
              <a:ext cx="968171" cy="963710"/>
              <a:chOff x="1443102" y="2030372"/>
              <a:chExt cx="1044300" cy="1015500"/>
            </a:xfrm>
          </p:grpSpPr>
          <p:sp>
            <p:nvSpPr>
              <p:cNvPr id="523" name="Google Shape;523;p18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525" name="Google Shape;525;p18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526" name="Google Shape;526;p18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527" name="Google Shape;527;p18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8" name="Google Shape;528;p18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529" name="Google Shape;529;p18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530" name="Google Shape;530;p18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531" name="Google Shape;531;p18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32" name="Google Shape;532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33" name="Google Shape;533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5" name="Google Shape;535;p18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36" name="Google Shape;536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37" name="Google Shape;537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8" name="Google Shape;538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9" name="Google Shape;539;p18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40" name="Google Shape;540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41" name="Google Shape;541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2" name="Google Shape;542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3" name="Google Shape;543;p18"/>
            <p:cNvGrpSpPr/>
            <p:nvPr/>
          </p:nvGrpSpPr>
          <p:grpSpPr>
            <a:xfrm>
              <a:off x="5326908" y="2290235"/>
              <a:ext cx="968171" cy="963710"/>
              <a:chOff x="1443102" y="2030372"/>
              <a:chExt cx="1044300" cy="1015500"/>
            </a:xfrm>
          </p:grpSpPr>
          <p:sp>
            <p:nvSpPr>
              <p:cNvPr id="544" name="Google Shape;544;p18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546" name="Google Shape;546;p18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547" name="Google Shape;547;p18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548" name="Google Shape;548;p18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9" name="Google Shape;549;p18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550" name="Google Shape;550;p18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551" name="Google Shape;551;p18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552" name="Google Shape;552;p18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53" name="Google Shape;553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54" name="Google Shape;554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5" name="Google Shape;555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56" name="Google Shape;556;p18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57" name="Google Shape;557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58" name="Google Shape;558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0" name="Google Shape;560;p18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561" name="Google Shape;561;p18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562" name="Google Shape;562;p18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564" name="Google Shape;564;p18"/>
            <p:cNvSpPr txBox="1"/>
            <p:nvPr/>
          </p:nvSpPr>
          <p:spPr>
            <a:xfrm>
              <a:off x="1084059" y="2003788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최근 프로젝트</a:t>
              </a:r>
              <a:endParaRPr b="1" sz="300"/>
            </a:p>
          </p:txBody>
        </p:sp>
      </p:grpSp>
      <p:sp>
        <p:nvSpPr>
          <p:cNvPr id="565" name="Google Shape;565;p18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8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567" name="Google Shape;567;p18"/>
          <p:cNvSpPr txBox="1"/>
          <p:nvPr/>
        </p:nvSpPr>
        <p:spPr>
          <a:xfrm>
            <a:off x="177326" y="11933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18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569" name="Google Shape;569;p18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570" name="Google Shape;570;p18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571" name="Google Shape;571;p18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572" name="Google Shape;572;p18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573" name="Google Shape;573;p18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574" name="Google Shape;574;p18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575" name="Google Shape;575;p18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576" name="Google Shape;576;p18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577" name="Google Shape;577;p18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578" name="Google Shape;578;p18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579" name="Google Shape;579;p18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580" name="Google Shape;580;p18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581" name="Google Shape;581;p18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582" name="Google Shape;582;p18"/>
          <p:cNvSpPr/>
          <p:nvPr/>
        </p:nvSpPr>
        <p:spPr>
          <a:xfrm>
            <a:off x="1201250" y="2140025"/>
            <a:ext cx="5046000" cy="1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18"/>
          <p:cNvCxnSpPr/>
          <p:nvPr/>
        </p:nvCxnSpPr>
        <p:spPr>
          <a:xfrm>
            <a:off x="2107050" y="2145325"/>
            <a:ext cx="0" cy="13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18"/>
          <p:cNvSpPr txBox="1"/>
          <p:nvPr/>
        </p:nvSpPr>
        <p:spPr>
          <a:xfrm>
            <a:off x="1340074" y="2582900"/>
            <a:ext cx="5646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연차 - 함현승</a:t>
            </a:r>
            <a:endParaRPr sz="300"/>
          </a:p>
        </p:txBody>
      </p:sp>
      <p:sp>
        <p:nvSpPr>
          <p:cNvPr id="585" name="Google Shape;585;p18"/>
          <p:cNvSpPr txBox="1"/>
          <p:nvPr/>
        </p:nvSpPr>
        <p:spPr>
          <a:xfrm>
            <a:off x="1340075" y="2811500"/>
            <a:ext cx="5646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연차 - 김하영</a:t>
            </a:r>
            <a:endParaRPr sz="300"/>
          </a:p>
        </p:txBody>
      </p:sp>
      <p:sp>
        <p:nvSpPr>
          <p:cNvPr id="586" name="Google Shape;586;p18"/>
          <p:cNvSpPr txBox="1"/>
          <p:nvPr/>
        </p:nvSpPr>
        <p:spPr>
          <a:xfrm>
            <a:off x="1316100" y="2255494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종일일정</a:t>
            </a:r>
            <a:endParaRPr b="1" sz="300"/>
          </a:p>
        </p:txBody>
      </p:sp>
      <p:cxnSp>
        <p:nvCxnSpPr>
          <p:cNvPr id="587" name="Google Shape;587;p18"/>
          <p:cNvCxnSpPr/>
          <p:nvPr/>
        </p:nvCxnSpPr>
        <p:spPr>
          <a:xfrm>
            <a:off x="2551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18"/>
          <p:cNvCxnSpPr/>
          <p:nvPr/>
        </p:nvCxnSpPr>
        <p:spPr>
          <a:xfrm>
            <a:off x="30848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18"/>
          <p:cNvCxnSpPr/>
          <p:nvPr/>
        </p:nvCxnSpPr>
        <p:spPr>
          <a:xfrm>
            <a:off x="36182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18"/>
          <p:cNvCxnSpPr/>
          <p:nvPr/>
        </p:nvCxnSpPr>
        <p:spPr>
          <a:xfrm>
            <a:off x="41516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18"/>
          <p:cNvCxnSpPr/>
          <p:nvPr/>
        </p:nvCxnSpPr>
        <p:spPr>
          <a:xfrm>
            <a:off x="57518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18"/>
          <p:cNvCxnSpPr/>
          <p:nvPr/>
        </p:nvCxnSpPr>
        <p:spPr>
          <a:xfrm>
            <a:off x="5218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8"/>
          <p:cNvCxnSpPr/>
          <p:nvPr/>
        </p:nvCxnSpPr>
        <p:spPr>
          <a:xfrm>
            <a:off x="46850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18"/>
          <p:cNvSpPr txBox="1"/>
          <p:nvPr/>
        </p:nvSpPr>
        <p:spPr>
          <a:xfrm>
            <a:off x="1277450" y="3040100"/>
            <a:ext cx="7035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오전반차</a:t>
            </a:r>
            <a:r>
              <a:rPr lang="ko" sz="700"/>
              <a:t> - 배병문</a:t>
            </a:r>
            <a:endParaRPr sz="300"/>
          </a:p>
        </p:txBody>
      </p:sp>
      <p:sp>
        <p:nvSpPr>
          <p:cNvPr id="595" name="Google Shape;595;p18"/>
          <p:cNvSpPr txBox="1"/>
          <p:nvPr/>
        </p:nvSpPr>
        <p:spPr>
          <a:xfrm>
            <a:off x="2031466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8시</a:t>
            </a:r>
            <a:endParaRPr sz="300"/>
          </a:p>
        </p:txBody>
      </p:sp>
      <p:cxnSp>
        <p:nvCxnSpPr>
          <p:cNvPr id="596" name="Google Shape;596;p18"/>
          <p:cNvCxnSpPr/>
          <p:nvPr/>
        </p:nvCxnSpPr>
        <p:spPr>
          <a:xfrm>
            <a:off x="2170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18"/>
          <p:cNvSpPr txBox="1"/>
          <p:nvPr/>
        </p:nvSpPr>
        <p:spPr>
          <a:xfrm>
            <a:off x="24222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9시</a:t>
            </a:r>
            <a:endParaRPr sz="300"/>
          </a:p>
        </p:txBody>
      </p:sp>
      <p:sp>
        <p:nvSpPr>
          <p:cNvPr id="598" name="Google Shape;598;p18"/>
          <p:cNvSpPr txBox="1"/>
          <p:nvPr/>
        </p:nvSpPr>
        <p:spPr>
          <a:xfrm>
            <a:off x="2952380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10시</a:t>
            </a:r>
            <a:endParaRPr sz="300"/>
          </a:p>
        </p:txBody>
      </p:sp>
      <p:sp>
        <p:nvSpPr>
          <p:cNvPr id="599" name="Google Shape;599;p18"/>
          <p:cNvSpPr txBox="1"/>
          <p:nvPr/>
        </p:nvSpPr>
        <p:spPr>
          <a:xfrm>
            <a:off x="34758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11시</a:t>
            </a:r>
            <a:endParaRPr sz="300"/>
          </a:p>
        </p:txBody>
      </p:sp>
      <p:sp>
        <p:nvSpPr>
          <p:cNvPr id="600" name="Google Shape;600;p18"/>
          <p:cNvSpPr txBox="1"/>
          <p:nvPr/>
        </p:nvSpPr>
        <p:spPr>
          <a:xfrm>
            <a:off x="40224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12시</a:t>
            </a:r>
            <a:endParaRPr sz="300"/>
          </a:p>
        </p:txBody>
      </p:sp>
      <p:sp>
        <p:nvSpPr>
          <p:cNvPr id="601" name="Google Shape;601;p18"/>
          <p:cNvSpPr txBox="1"/>
          <p:nvPr/>
        </p:nvSpPr>
        <p:spPr>
          <a:xfrm>
            <a:off x="45426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1시</a:t>
            </a:r>
            <a:endParaRPr sz="300"/>
          </a:p>
        </p:txBody>
      </p:sp>
      <p:sp>
        <p:nvSpPr>
          <p:cNvPr id="602" name="Google Shape;602;p18"/>
          <p:cNvSpPr txBox="1"/>
          <p:nvPr/>
        </p:nvSpPr>
        <p:spPr>
          <a:xfrm>
            <a:off x="50760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2시</a:t>
            </a:r>
            <a:endParaRPr sz="300"/>
          </a:p>
        </p:txBody>
      </p:sp>
      <p:sp>
        <p:nvSpPr>
          <p:cNvPr id="603" name="Google Shape;603;p18"/>
          <p:cNvSpPr txBox="1"/>
          <p:nvPr/>
        </p:nvSpPr>
        <p:spPr>
          <a:xfrm>
            <a:off x="56226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3시</a:t>
            </a:r>
            <a:endParaRPr sz="300"/>
          </a:p>
        </p:txBody>
      </p:sp>
      <p:sp>
        <p:nvSpPr>
          <p:cNvPr id="604" name="Google Shape;604;p18"/>
          <p:cNvSpPr txBox="1"/>
          <p:nvPr/>
        </p:nvSpPr>
        <p:spPr>
          <a:xfrm>
            <a:off x="60798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4시</a:t>
            </a:r>
            <a:endParaRPr sz="300"/>
          </a:p>
        </p:txBody>
      </p:sp>
      <p:sp>
        <p:nvSpPr>
          <p:cNvPr id="605" name="Google Shape;605;p18"/>
          <p:cNvSpPr txBox="1"/>
          <p:nvPr/>
        </p:nvSpPr>
        <p:spPr>
          <a:xfrm>
            <a:off x="2172803" y="2209678"/>
            <a:ext cx="908400" cy="236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08:00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606" name="Google Shape;606;p18"/>
          <p:cNvSpPr txBox="1"/>
          <p:nvPr/>
        </p:nvSpPr>
        <p:spPr>
          <a:xfrm>
            <a:off x="2551887" y="2494525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09:00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관리자 교육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607" name="Google Shape;607;p18"/>
          <p:cNvSpPr txBox="1"/>
          <p:nvPr/>
        </p:nvSpPr>
        <p:spPr>
          <a:xfrm>
            <a:off x="2551900" y="2762700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09:00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sm - 김연아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608" name="Google Shape;608;p18"/>
          <p:cNvSpPr txBox="1"/>
          <p:nvPr/>
        </p:nvSpPr>
        <p:spPr>
          <a:xfrm>
            <a:off x="3620675" y="2206200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11:00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CJ - 손근호 이사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609" name="Google Shape;609;p18"/>
          <p:cNvSpPr txBox="1"/>
          <p:nvPr/>
        </p:nvSpPr>
        <p:spPr>
          <a:xfrm>
            <a:off x="3896950" y="2471200"/>
            <a:ext cx="7881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11:00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관리자 점심식사모임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610" name="Google Shape;610;p18"/>
          <p:cNvSpPr txBox="1"/>
          <p:nvPr/>
        </p:nvSpPr>
        <p:spPr>
          <a:xfrm>
            <a:off x="4685050" y="2205793"/>
            <a:ext cx="10668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611" name="Google Shape;611;p18"/>
          <p:cNvSpPr txBox="1"/>
          <p:nvPr/>
        </p:nvSpPr>
        <p:spPr>
          <a:xfrm>
            <a:off x="5218475" y="2758300"/>
            <a:ext cx="1028700" cy="25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02:00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612" name="Google Shape;612;p18"/>
          <p:cNvSpPr txBox="1"/>
          <p:nvPr/>
        </p:nvSpPr>
        <p:spPr>
          <a:xfrm>
            <a:off x="4685050" y="2467978"/>
            <a:ext cx="1074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오후 01:00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lt1"/>
                </a:solidFill>
              </a:rPr>
              <a:t>LG - 배병문pm, 송민정pm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613" name="Google Shape;613;p18"/>
          <p:cNvSpPr txBox="1"/>
          <p:nvPr/>
        </p:nvSpPr>
        <p:spPr>
          <a:xfrm>
            <a:off x="5218475" y="3055250"/>
            <a:ext cx="531000" cy="356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오후 02:00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LG - 배병문pm, 송민정pm, 김하영pm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614" name="Google Shape;614;p18"/>
          <p:cNvCxnSpPr/>
          <p:nvPr/>
        </p:nvCxnSpPr>
        <p:spPr>
          <a:xfrm>
            <a:off x="23643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18"/>
          <p:cNvCxnSpPr/>
          <p:nvPr/>
        </p:nvCxnSpPr>
        <p:spPr>
          <a:xfrm>
            <a:off x="28215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18"/>
          <p:cNvCxnSpPr/>
          <p:nvPr/>
        </p:nvCxnSpPr>
        <p:spPr>
          <a:xfrm>
            <a:off x="33549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18"/>
          <p:cNvCxnSpPr/>
          <p:nvPr/>
        </p:nvCxnSpPr>
        <p:spPr>
          <a:xfrm>
            <a:off x="38883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18"/>
          <p:cNvCxnSpPr/>
          <p:nvPr/>
        </p:nvCxnSpPr>
        <p:spPr>
          <a:xfrm>
            <a:off x="44217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18"/>
          <p:cNvCxnSpPr/>
          <p:nvPr/>
        </p:nvCxnSpPr>
        <p:spPr>
          <a:xfrm>
            <a:off x="49551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18"/>
          <p:cNvCxnSpPr/>
          <p:nvPr/>
        </p:nvCxnSpPr>
        <p:spPr>
          <a:xfrm>
            <a:off x="54885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18"/>
          <p:cNvCxnSpPr/>
          <p:nvPr/>
        </p:nvCxnSpPr>
        <p:spPr>
          <a:xfrm>
            <a:off x="60219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18"/>
          <p:cNvSpPr txBox="1"/>
          <p:nvPr/>
        </p:nvSpPr>
        <p:spPr>
          <a:xfrm>
            <a:off x="1088653" y="18558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1317253" y="21606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24" name="Google Shape;624;p18"/>
          <p:cNvSpPr txBox="1"/>
          <p:nvPr/>
        </p:nvSpPr>
        <p:spPr>
          <a:xfrm>
            <a:off x="3069853" y="21606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1211802" y="1971897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알림설정</a:t>
            </a:r>
            <a:endParaRPr b="1"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9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2" name="Google Shape;632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- 알림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633" name="Google Shape;633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634" name="Google Shape;634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35" name="Google Shape;635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알림</a:t>
            </a:r>
            <a:endParaRPr b="1" sz="1000"/>
          </a:p>
        </p:txBody>
      </p:sp>
      <p:sp>
        <p:nvSpPr>
          <p:cNvPr id="636" name="Google Shape;636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37" name="Google Shape;637;p19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638" name="Google Shape;638;p19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sp>
        <p:nvSpPr>
          <p:cNvPr id="639" name="Google Shape;639;p19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9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grpSp>
        <p:nvGrpSpPr>
          <p:cNvPr id="641" name="Google Shape;641;p19"/>
          <p:cNvGrpSpPr/>
          <p:nvPr/>
        </p:nvGrpSpPr>
        <p:grpSpPr>
          <a:xfrm>
            <a:off x="1067865" y="3603988"/>
            <a:ext cx="5227214" cy="1250169"/>
            <a:chOff x="1067865" y="2003788"/>
            <a:chExt cx="5227214" cy="1250169"/>
          </a:xfrm>
        </p:grpSpPr>
        <p:grpSp>
          <p:nvGrpSpPr>
            <p:cNvPr id="642" name="Google Shape;642;p19"/>
            <p:cNvGrpSpPr/>
            <p:nvPr/>
          </p:nvGrpSpPr>
          <p:grpSpPr>
            <a:xfrm>
              <a:off x="1067865" y="2290235"/>
              <a:ext cx="968171" cy="963710"/>
              <a:chOff x="1443102" y="2030372"/>
              <a:chExt cx="1044300" cy="1015500"/>
            </a:xfrm>
          </p:grpSpPr>
          <p:sp>
            <p:nvSpPr>
              <p:cNvPr id="643" name="Google Shape;643;p19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645" name="Google Shape;645;p19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646" name="Google Shape;646;p19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647" name="Google Shape;647;p19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8" name="Google Shape;648;p19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649" name="Google Shape;649;p19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650" name="Google Shape;650;p19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651" name="Google Shape;651;p19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52" name="Google Shape;652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53" name="Google Shape;653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5" name="Google Shape;655;p19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56" name="Google Shape;656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57" name="Google Shape;657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59" name="Google Shape;659;p19"/>
            <p:cNvGrpSpPr/>
            <p:nvPr/>
          </p:nvGrpSpPr>
          <p:grpSpPr>
            <a:xfrm>
              <a:off x="2129933" y="2290247"/>
              <a:ext cx="968171" cy="963710"/>
              <a:chOff x="1443102" y="2030372"/>
              <a:chExt cx="1044300" cy="1015500"/>
            </a:xfrm>
          </p:grpSpPr>
          <p:sp>
            <p:nvSpPr>
              <p:cNvPr id="660" name="Google Shape;660;p19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9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662" name="Google Shape;662;p19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663" name="Google Shape;663;p19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재무컨설팅</a:t>
                </a:r>
                <a:endParaRPr sz="200"/>
              </a:p>
            </p:txBody>
          </p:sp>
          <p:cxnSp>
            <p:nvCxnSpPr>
              <p:cNvPr id="664" name="Google Shape;664;p19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5" name="Google Shape;665;p19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666" name="Google Shape;666;p19"/>
              <p:cNvSpPr txBox="1"/>
              <p:nvPr/>
            </p:nvSpPr>
            <p:spPr>
              <a:xfrm>
                <a:off x="1836926" y="2527846"/>
                <a:ext cx="4671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(주)뉴본홀딩스</a:t>
                </a:r>
                <a:endParaRPr sz="100"/>
              </a:p>
            </p:txBody>
          </p:sp>
          <p:sp>
            <p:nvSpPr>
              <p:cNvPr id="667" name="Google Shape;667;p19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668" name="Google Shape;668;p19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69" name="Google Shape;669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70" name="Google Shape;670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1" name="Google Shape;671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72" name="Google Shape;672;p19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73" name="Google Shape;673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74" name="Google Shape;674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5" name="Google Shape;675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76" name="Google Shape;676;p19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77" name="Google Shape;677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78" name="Google Shape;678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9" name="Google Shape;679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80" name="Google Shape;680;p19"/>
            <p:cNvGrpSpPr/>
            <p:nvPr/>
          </p:nvGrpSpPr>
          <p:grpSpPr>
            <a:xfrm>
              <a:off x="3192913" y="2290235"/>
              <a:ext cx="968171" cy="963710"/>
              <a:chOff x="1443102" y="2030372"/>
              <a:chExt cx="1044300" cy="1015500"/>
            </a:xfrm>
          </p:grpSpPr>
          <p:sp>
            <p:nvSpPr>
              <p:cNvPr id="681" name="Google Shape;681;p19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683" name="Google Shape;683;p19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684" name="Google Shape;684;p19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기업인증</a:t>
                </a:r>
                <a:endParaRPr sz="200"/>
              </a:p>
            </p:txBody>
          </p:sp>
          <p:cxnSp>
            <p:nvCxnSpPr>
              <p:cNvPr id="685" name="Google Shape;685;p19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19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687" name="Google Shape;687;p19"/>
              <p:cNvSpPr txBox="1"/>
              <p:nvPr/>
            </p:nvSpPr>
            <p:spPr>
              <a:xfrm>
                <a:off x="1836950" y="2527833"/>
                <a:ext cx="4566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도토리하우스</a:t>
                </a:r>
                <a:endParaRPr sz="100"/>
              </a:p>
            </p:txBody>
          </p:sp>
          <p:sp>
            <p:nvSpPr>
              <p:cNvPr id="688" name="Google Shape;688;p19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689" name="Google Shape;689;p19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90" name="Google Shape;690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91" name="Google Shape;691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3" name="Google Shape;693;p19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94" name="Google Shape;694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95" name="Google Shape;695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Google Shape;696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7" name="Google Shape;697;p19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698" name="Google Shape;698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699" name="Google Shape;699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1" name="Google Shape;701;p19"/>
            <p:cNvGrpSpPr/>
            <p:nvPr/>
          </p:nvGrpSpPr>
          <p:grpSpPr>
            <a:xfrm>
              <a:off x="4259895" y="2290235"/>
              <a:ext cx="968171" cy="963710"/>
              <a:chOff x="1443102" y="2030372"/>
              <a:chExt cx="1044300" cy="1015500"/>
            </a:xfrm>
          </p:grpSpPr>
          <p:sp>
            <p:nvSpPr>
              <p:cNvPr id="702" name="Google Shape;702;p19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704" name="Google Shape;704;p19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705" name="Google Shape;705;p19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706" name="Google Shape;706;p19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7" name="Google Shape;707;p19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708" name="Google Shape;708;p19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709" name="Google Shape;709;p19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710" name="Google Shape;710;p19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711" name="Google Shape;711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712" name="Google Shape;712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4" name="Google Shape;714;p19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715" name="Google Shape;715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716" name="Google Shape;716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7" name="Google Shape;717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8" name="Google Shape;718;p19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719" name="Google Shape;719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720" name="Google Shape;720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2" name="Google Shape;722;p19"/>
            <p:cNvGrpSpPr/>
            <p:nvPr/>
          </p:nvGrpSpPr>
          <p:grpSpPr>
            <a:xfrm>
              <a:off x="5326908" y="2290235"/>
              <a:ext cx="968171" cy="963710"/>
              <a:chOff x="1443102" y="2030372"/>
              <a:chExt cx="1044300" cy="1015500"/>
            </a:xfrm>
          </p:grpSpPr>
          <p:sp>
            <p:nvSpPr>
              <p:cNvPr id="723" name="Google Shape;723;p19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725" name="Google Shape;725;p19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726" name="Google Shape;726;p19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727" name="Google Shape;727;p19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8" name="Google Shape;728;p19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729" name="Google Shape;729;p19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730" name="Google Shape;730;p19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731" name="Google Shape;731;p19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732" name="Google Shape;732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733" name="Google Shape;733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5" name="Google Shape;735;p19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736" name="Google Shape;736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737" name="Google Shape;737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8" name="Google Shape;738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9" name="Google Shape;739;p19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740" name="Google Shape;740;p19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741" name="Google Shape;741;p19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2" name="Google Shape;742;p19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743" name="Google Shape;743;p19"/>
            <p:cNvSpPr txBox="1"/>
            <p:nvPr/>
          </p:nvSpPr>
          <p:spPr>
            <a:xfrm>
              <a:off x="1084059" y="2003788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최근 프로젝트</a:t>
              </a:r>
              <a:endParaRPr b="1" sz="300"/>
            </a:p>
          </p:txBody>
        </p:sp>
      </p:grpSp>
      <p:sp>
        <p:nvSpPr>
          <p:cNvPr id="744" name="Google Shape;744;p19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9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746" name="Google Shape;746;p19"/>
          <p:cNvSpPr txBox="1"/>
          <p:nvPr/>
        </p:nvSpPr>
        <p:spPr>
          <a:xfrm>
            <a:off x="177326" y="11933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19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748" name="Google Shape;748;p19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749" name="Google Shape;749;p19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750" name="Google Shape;750;p19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751" name="Google Shape;751;p19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752" name="Google Shape;752;p19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753" name="Google Shape;753;p19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754" name="Google Shape;754;p19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755" name="Google Shape;755;p19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756" name="Google Shape;756;p19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757" name="Google Shape;757;p19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758" name="Google Shape;758;p19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759" name="Google Shape;759;p19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760" name="Google Shape;760;p19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761" name="Google Shape;761;p19"/>
          <p:cNvSpPr/>
          <p:nvPr/>
        </p:nvSpPr>
        <p:spPr>
          <a:xfrm>
            <a:off x="1201250" y="2140025"/>
            <a:ext cx="5046000" cy="1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2" name="Google Shape;762;p19"/>
          <p:cNvCxnSpPr/>
          <p:nvPr/>
        </p:nvCxnSpPr>
        <p:spPr>
          <a:xfrm>
            <a:off x="2107050" y="2145325"/>
            <a:ext cx="0" cy="13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19"/>
          <p:cNvSpPr txBox="1"/>
          <p:nvPr/>
        </p:nvSpPr>
        <p:spPr>
          <a:xfrm>
            <a:off x="1340074" y="2582900"/>
            <a:ext cx="5646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연차 - 함현승</a:t>
            </a:r>
            <a:endParaRPr sz="300"/>
          </a:p>
        </p:txBody>
      </p:sp>
      <p:sp>
        <p:nvSpPr>
          <p:cNvPr id="764" name="Google Shape;764;p19"/>
          <p:cNvSpPr txBox="1"/>
          <p:nvPr/>
        </p:nvSpPr>
        <p:spPr>
          <a:xfrm>
            <a:off x="1340075" y="2811500"/>
            <a:ext cx="5646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연차 - 김하영</a:t>
            </a:r>
            <a:endParaRPr sz="300"/>
          </a:p>
        </p:txBody>
      </p:sp>
      <p:sp>
        <p:nvSpPr>
          <p:cNvPr id="765" name="Google Shape;765;p19"/>
          <p:cNvSpPr txBox="1"/>
          <p:nvPr/>
        </p:nvSpPr>
        <p:spPr>
          <a:xfrm>
            <a:off x="1316100" y="2255494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종일일정</a:t>
            </a:r>
            <a:endParaRPr b="1" sz="300"/>
          </a:p>
        </p:txBody>
      </p:sp>
      <p:cxnSp>
        <p:nvCxnSpPr>
          <p:cNvPr id="766" name="Google Shape;766;p19"/>
          <p:cNvCxnSpPr/>
          <p:nvPr/>
        </p:nvCxnSpPr>
        <p:spPr>
          <a:xfrm>
            <a:off x="2551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19"/>
          <p:cNvCxnSpPr/>
          <p:nvPr/>
        </p:nvCxnSpPr>
        <p:spPr>
          <a:xfrm>
            <a:off x="30848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19"/>
          <p:cNvCxnSpPr/>
          <p:nvPr/>
        </p:nvCxnSpPr>
        <p:spPr>
          <a:xfrm>
            <a:off x="36182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19"/>
          <p:cNvCxnSpPr/>
          <p:nvPr/>
        </p:nvCxnSpPr>
        <p:spPr>
          <a:xfrm>
            <a:off x="41516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19"/>
          <p:cNvCxnSpPr/>
          <p:nvPr/>
        </p:nvCxnSpPr>
        <p:spPr>
          <a:xfrm>
            <a:off x="57518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19"/>
          <p:cNvCxnSpPr/>
          <p:nvPr/>
        </p:nvCxnSpPr>
        <p:spPr>
          <a:xfrm>
            <a:off x="5218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19"/>
          <p:cNvCxnSpPr/>
          <p:nvPr/>
        </p:nvCxnSpPr>
        <p:spPr>
          <a:xfrm>
            <a:off x="46850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19"/>
          <p:cNvSpPr txBox="1"/>
          <p:nvPr/>
        </p:nvSpPr>
        <p:spPr>
          <a:xfrm>
            <a:off x="1277450" y="3040100"/>
            <a:ext cx="7035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오전반차 - 배병문</a:t>
            </a:r>
            <a:endParaRPr sz="300"/>
          </a:p>
        </p:txBody>
      </p:sp>
      <p:sp>
        <p:nvSpPr>
          <p:cNvPr id="774" name="Google Shape;774;p19"/>
          <p:cNvSpPr txBox="1"/>
          <p:nvPr/>
        </p:nvSpPr>
        <p:spPr>
          <a:xfrm>
            <a:off x="2031466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8시</a:t>
            </a:r>
            <a:endParaRPr sz="300"/>
          </a:p>
        </p:txBody>
      </p:sp>
      <p:cxnSp>
        <p:nvCxnSpPr>
          <p:cNvPr id="775" name="Google Shape;775;p19"/>
          <p:cNvCxnSpPr/>
          <p:nvPr/>
        </p:nvCxnSpPr>
        <p:spPr>
          <a:xfrm>
            <a:off x="2170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19"/>
          <p:cNvSpPr txBox="1"/>
          <p:nvPr/>
        </p:nvSpPr>
        <p:spPr>
          <a:xfrm>
            <a:off x="24222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9시</a:t>
            </a:r>
            <a:endParaRPr sz="300"/>
          </a:p>
        </p:txBody>
      </p:sp>
      <p:sp>
        <p:nvSpPr>
          <p:cNvPr id="777" name="Google Shape;777;p19"/>
          <p:cNvSpPr txBox="1"/>
          <p:nvPr/>
        </p:nvSpPr>
        <p:spPr>
          <a:xfrm>
            <a:off x="2952380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10시</a:t>
            </a:r>
            <a:endParaRPr sz="300"/>
          </a:p>
        </p:txBody>
      </p:sp>
      <p:sp>
        <p:nvSpPr>
          <p:cNvPr id="778" name="Google Shape;778;p19"/>
          <p:cNvSpPr txBox="1"/>
          <p:nvPr/>
        </p:nvSpPr>
        <p:spPr>
          <a:xfrm>
            <a:off x="34758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11시</a:t>
            </a:r>
            <a:endParaRPr sz="300"/>
          </a:p>
        </p:txBody>
      </p:sp>
      <p:sp>
        <p:nvSpPr>
          <p:cNvPr id="779" name="Google Shape;779;p19"/>
          <p:cNvSpPr txBox="1"/>
          <p:nvPr/>
        </p:nvSpPr>
        <p:spPr>
          <a:xfrm>
            <a:off x="40224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12시</a:t>
            </a:r>
            <a:endParaRPr sz="300"/>
          </a:p>
        </p:txBody>
      </p:sp>
      <p:sp>
        <p:nvSpPr>
          <p:cNvPr id="780" name="Google Shape;780;p19"/>
          <p:cNvSpPr txBox="1"/>
          <p:nvPr/>
        </p:nvSpPr>
        <p:spPr>
          <a:xfrm>
            <a:off x="45426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1시</a:t>
            </a:r>
            <a:endParaRPr sz="300"/>
          </a:p>
        </p:txBody>
      </p:sp>
      <p:sp>
        <p:nvSpPr>
          <p:cNvPr id="781" name="Google Shape;781;p19"/>
          <p:cNvSpPr txBox="1"/>
          <p:nvPr/>
        </p:nvSpPr>
        <p:spPr>
          <a:xfrm>
            <a:off x="50760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2시</a:t>
            </a:r>
            <a:endParaRPr sz="300"/>
          </a:p>
        </p:txBody>
      </p:sp>
      <p:sp>
        <p:nvSpPr>
          <p:cNvPr id="782" name="Google Shape;782;p19"/>
          <p:cNvSpPr txBox="1"/>
          <p:nvPr/>
        </p:nvSpPr>
        <p:spPr>
          <a:xfrm>
            <a:off x="56226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3시</a:t>
            </a:r>
            <a:endParaRPr sz="300"/>
          </a:p>
        </p:txBody>
      </p:sp>
      <p:sp>
        <p:nvSpPr>
          <p:cNvPr id="783" name="Google Shape;783;p19"/>
          <p:cNvSpPr txBox="1"/>
          <p:nvPr/>
        </p:nvSpPr>
        <p:spPr>
          <a:xfrm>
            <a:off x="60798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4시</a:t>
            </a:r>
            <a:endParaRPr sz="300"/>
          </a:p>
        </p:txBody>
      </p:sp>
      <p:sp>
        <p:nvSpPr>
          <p:cNvPr id="784" name="Google Shape;784;p19"/>
          <p:cNvSpPr txBox="1"/>
          <p:nvPr/>
        </p:nvSpPr>
        <p:spPr>
          <a:xfrm>
            <a:off x="2172803" y="2209678"/>
            <a:ext cx="908400" cy="236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08:00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85" name="Google Shape;785;p19"/>
          <p:cNvSpPr txBox="1"/>
          <p:nvPr/>
        </p:nvSpPr>
        <p:spPr>
          <a:xfrm>
            <a:off x="2551887" y="2494525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09:00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관리자 교육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786" name="Google Shape;786;p19"/>
          <p:cNvSpPr txBox="1"/>
          <p:nvPr/>
        </p:nvSpPr>
        <p:spPr>
          <a:xfrm>
            <a:off x="2551900" y="2762700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09:00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sm - 김연아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787" name="Google Shape;787;p19"/>
          <p:cNvSpPr txBox="1"/>
          <p:nvPr/>
        </p:nvSpPr>
        <p:spPr>
          <a:xfrm>
            <a:off x="3620675" y="2206200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11:00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CJ - 손근호 이사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788" name="Google Shape;788;p19"/>
          <p:cNvSpPr txBox="1"/>
          <p:nvPr/>
        </p:nvSpPr>
        <p:spPr>
          <a:xfrm>
            <a:off x="3896950" y="2471200"/>
            <a:ext cx="7881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11:00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관리자 점심식사모임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789" name="Google Shape;789;p19"/>
          <p:cNvSpPr txBox="1"/>
          <p:nvPr/>
        </p:nvSpPr>
        <p:spPr>
          <a:xfrm>
            <a:off x="4685050" y="2205793"/>
            <a:ext cx="10668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90" name="Google Shape;790;p19"/>
          <p:cNvSpPr txBox="1"/>
          <p:nvPr/>
        </p:nvSpPr>
        <p:spPr>
          <a:xfrm>
            <a:off x="5218475" y="2758300"/>
            <a:ext cx="1028700" cy="25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02:00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91" name="Google Shape;791;p19"/>
          <p:cNvSpPr txBox="1"/>
          <p:nvPr/>
        </p:nvSpPr>
        <p:spPr>
          <a:xfrm>
            <a:off x="4685050" y="2467978"/>
            <a:ext cx="1074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오후 01:00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lt1"/>
                </a:solidFill>
              </a:rPr>
              <a:t>LG - 배병문pm, 송민정pm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792" name="Google Shape;792;p19"/>
          <p:cNvSpPr txBox="1"/>
          <p:nvPr/>
        </p:nvSpPr>
        <p:spPr>
          <a:xfrm>
            <a:off x="5218475" y="3055250"/>
            <a:ext cx="531000" cy="356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오후 02:00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LG - 배병문pm, 송민정pm, 김하영pm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793" name="Google Shape;793;p19"/>
          <p:cNvCxnSpPr/>
          <p:nvPr/>
        </p:nvCxnSpPr>
        <p:spPr>
          <a:xfrm>
            <a:off x="23643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19"/>
          <p:cNvCxnSpPr/>
          <p:nvPr/>
        </p:nvCxnSpPr>
        <p:spPr>
          <a:xfrm>
            <a:off x="28215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19"/>
          <p:cNvCxnSpPr/>
          <p:nvPr/>
        </p:nvCxnSpPr>
        <p:spPr>
          <a:xfrm>
            <a:off x="33549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19"/>
          <p:cNvCxnSpPr/>
          <p:nvPr/>
        </p:nvCxnSpPr>
        <p:spPr>
          <a:xfrm>
            <a:off x="38883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19"/>
          <p:cNvCxnSpPr/>
          <p:nvPr/>
        </p:nvCxnSpPr>
        <p:spPr>
          <a:xfrm>
            <a:off x="44217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19"/>
          <p:cNvCxnSpPr/>
          <p:nvPr/>
        </p:nvCxnSpPr>
        <p:spPr>
          <a:xfrm>
            <a:off x="49551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19"/>
          <p:cNvCxnSpPr/>
          <p:nvPr/>
        </p:nvCxnSpPr>
        <p:spPr>
          <a:xfrm>
            <a:off x="54885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19"/>
          <p:cNvCxnSpPr/>
          <p:nvPr/>
        </p:nvCxnSpPr>
        <p:spPr>
          <a:xfrm>
            <a:off x="60219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19"/>
          <p:cNvSpPr txBox="1"/>
          <p:nvPr/>
        </p:nvSpPr>
        <p:spPr>
          <a:xfrm>
            <a:off x="1211802" y="1971897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알림설정</a:t>
            </a:r>
            <a:endParaRPr b="1" sz="100"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2502050" y="1864350"/>
            <a:ext cx="2853900" cy="1767600"/>
            <a:chOff x="4864250" y="4836150"/>
            <a:chExt cx="2853900" cy="1767600"/>
          </a:xfrm>
        </p:grpSpPr>
        <p:sp>
          <p:nvSpPr>
            <p:cNvPr id="803" name="Google Shape;803;p19"/>
            <p:cNvSpPr/>
            <p:nvPr/>
          </p:nvSpPr>
          <p:spPr>
            <a:xfrm>
              <a:off x="4864250" y="4836150"/>
              <a:ext cx="2853900" cy="176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4" name="Google Shape;804;p19"/>
            <p:cNvCxnSpPr/>
            <p:nvPr/>
          </p:nvCxnSpPr>
          <p:spPr>
            <a:xfrm>
              <a:off x="4864251" y="5189700"/>
              <a:ext cx="284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5" name="Google Shape;805;p19"/>
            <p:cNvSpPr txBox="1"/>
            <p:nvPr/>
          </p:nvSpPr>
          <p:spPr>
            <a:xfrm>
              <a:off x="4936468" y="4924050"/>
              <a:ext cx="21777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관리자 교육</a:t>
              </a:r>
              <a:endParaRPr b="1" sz="300"/>
            </a:p>
          </p:txBody>
        </p:sp>
        <p:sp>
          <p:nvSpPr>
            <p:cNvPr id="806" name="Google Shape;806;p19"/>
            <p:cNvSpPr txBox="1"/>
            <p:nvPr/>
          </p:nvSpPr>
          <p:spPr>
            <a:xfrm>
              <a:off x="4936898" y="52551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일시</a:t>
              </a:r>
              <a:endParaRPr sz="300"/>
            </a:p>
          </p:txBody>
        </p:sp>
        <p:sp>
          <p:nvSpPr>
            <p:cNvPr id="807" name="Google Shape;807;p19"/>
            <p:cNvSpPr txBox="1"/>
            <p:nvPr/>
          </p:nvSpPr>
          <p:spPr>
            <a:xfrm>
              <a:off x="4936898" y="54837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장소 </a:t>
              </a:r>
              <a:endParaRPr sz="300"/>
            </a:p>
          </p:txBody>
        </p:sp>
        <p:sp>
          <p:nvSpPr>
            <p:cNvPr id="808" name="Google Shape;808;p19"/>
            <p:cNvSpPr txBox="1"/>
            <p:nvPr/>
          </p:nvSpPr>
          <p:spPr>
            <a:xfrm>
              <a:off x="4936900" y="5712350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등록자</a:t>
              </a:r>
              <a:endParaRPr sz="300"/>
            </a:p>
          </p:txBody>
        </p:sp>
        <p:sp>
          <p:nvSpPr>
            <p:cNvPr id="809" name="Google Shape;809;p19"/>
            <p:cNvSpPr txBox="1"/>
            <p:nvPr/>
          </p:nvSpPr>
          <p:spPr>
            <a:xfrm>
              <a:off x="5470299" y="52551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2021.01.06 오후 09:00 ~ 오후 10:00 (1시간)</a:t>
              </a:r>
              <a:endParaRPr sz="300"/>
            </a:p>
          </p:txBody>
        </p:sp>
        <p:sp>
          <p:nvSpPr>
            <p:cNvPr id="810" name="Google Shape;810;p19"/>
            <p:cNvSpPr txBox="1"/>
            <p:nvPr/>
          </p:nvSpPr>
          <p:spPr>
            <a:xfrm>
              <a:off x="5317899" y="54837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뉴본홀딩스</a:t>
              </a:r>
              <a:endParaRPr sz="300"/>
            </a:p>
          </p:txBody>
        </p:sp>
        <p:sp>
          <p:nvSpPr>
            <p:cNvPr id="811" name="Google Shape;811;p19"/>
            <p:cNvSpPr txBox="1"/>
            <p:nvPr/>
          </p:nvSpPr>
          <p:spPr>
            <a:xfrm>
              <a:off x="5317899" y="57123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배병문 PM</a:t>
              </a:r>
              <a:endParaRPr sz="300"/>
            </a:p>
          </p:txBody>
        </p:sp>
        <p:sp>
          <p:nvSpPr>
            <p:cNvPr id="812" name="Google Shape;812;p19"/>
            <p:cNvSpPr txBox="1"/>
            <p:nvPr/>
          </p:nvSpPr>
          <p:spPr>
            <a:xfrm>
              <a:off x="7168225" y="61695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상세</a:t>
              </a:r>
              <a:endParaRPr sz="300"/>
            </a:p>
          </p:txBody>
        </p:sp>
        <p:cxnSp>
          <p:nvCxnSpPr>
            <p:cNvPr id="813" name="Google Shape;813;p19"/>
            <p:cNvCxnSpPr/>
            <p:nvPr/>
          </p:nvCxnSpPr>
          <p:spPr>
            <a:xfrm>
              <a:off x="7501188" y="4941638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 flipH="1" rot="10800000">
              <a:off x="7495038" y="4935488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5" name="Google Shape;815;p19"/>
          <p:cNvSpPr txBox="1"/>
          <p:nvPr/>
        </p:nvSpPr>
        <p:spPr>
          <a:xfrm>
            <a:off x="2574699" y="3230934"/>
            <a:ext cx="2121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현재 시간 :  오전 08: 50  /  남은시간 00:10분 </a:t>
            </a:r>
            <a:endParaRPr sz="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20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2" name="Google Shape;822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- 일정 팝업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일정 삭제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alert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일정 상세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일정 수정 페이지</a:t>
                      </a:r>
                      <a:r>
                        <a:rPr lang="ko" sz="800"/>
                        <a:t>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823" name="Google Shape;823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</a:t>
            </a:r>
            <a:endParaRPr b="1" sz="1000"/>
          </a:p>
        </p:txBody>
      </p:sp>
      <p:sp>
        <p:nvSpPr>
          <p:cNvPr id="824" name="Google Shape;824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25" name="Google Shape;825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일정 팝업</a:t>
            </a:r>
            <a:endParaRPr b="1" sz="1000"/>
          </a:p>
        </p:txBody>
      </p:sp>
      <p:sp>
        <p:nvSpPr>
          <p:cNvPr id="826" name="Google Shape;826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27" name="Google Shape;827;p20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828" name="Google Shape;828;p20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sp>
        <p:nvSpPr>
          <p:cNvPr id="829" name="Google Shape;829;p20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0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grpSp>
        <p:nvGrpSpPr>
          <p:cNvPr id="831" name="Google Shape;831;p20"/>
          <p:cNvGrpSpPr/>
          <p:nvPr/>
        </p:nvGrpSpPr>
        <p:grpSpPr>
          <a:xfrm>
            <a:off x="1067865" y="3603988"/>
            <a:ext cx="5227214" cy="1250169"/>
            <a:chOff x="1067865" y="2003788"/>
            <a:chExt cx="5227214" cy="1250169"/>
          </a:xfrm>
        </p:grpSpPr>
        <p:grpSp>
          <p:nvGrpSpPr>
            <p:cNvPr id="832" name="Google Shape;832;p20"/>
            <p:cNvGrpSpPr/>
            <p:nvPr/>
          </p:nvGrpSpPr>
          <p:grpSpPr>
            <a:xfrm>
              <a:off x="1067865" y="2290235"/>
              <a:ext cx="968171" cy="963710"/>
              <a:chOff x="1443102" y="2030372"/>
              <a:chExt cx="1044300" cy="1015500"/>
            </a:xfrm>
          </p:grpSpPr>
          <p:sp>
            <p:nvSpPr>
              <p:cNvPr id="833" name="Google Shape;833;p20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0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835" name="Google Shape;835;p20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836" name="Google Shape;836;p20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837" name="Google Shape;837;p20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8" name="Google Shape;838;p20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839" name="Google Shape;839;p20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840" name="Google Shape;840;p20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841" name="Google Shape;841;p20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42" name="Google Shape;842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43" name="Google Shape;843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4" name="Google Shape;844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5" name="Google Shape;845;p20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46" name="Google Shape;846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47" name="Google Shape;847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8" name="Google Shape;848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49" name="Google Shape;849;p20"/>
            <p:cNvGrpSpPr/>
            <p:nvPr/>
          </p:nvGrpSpPr>
          <p:grpSpPr>
            <a:xfrm>
              <a:off x="2129933" y="2290247"/>
              <a:ext cx="968171" cy="963710"/>
              <a:chOff x="1443102" y="2030372"/>
              <a:chExt cx="1044300" cy="1015500"/>
            </a:xfrm>
          </p:grpSpPr>
          <p:sp>
            <p:nvSpPr>
              <p:cNvPr id="850" name="Google Shape;850;p20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0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852" name="Google Shape;852;p20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853" name="Google Shape;853;p20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재무컨설팅</a:t>
                </a:r>
                <a:endParaRPr sz="200"/>
              </a:p>
            </p:txBody>
          </p:sp>
          <p:cxnSp>
            <p:nvCxnSpPr>
              <p:cNvPr id="854" name="Google Shape;854;p20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5" name="Google Shape;855;p20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856" name="Google Shape;856;p20"/>
              <p:cNvSpPr txBox="1"/>
              <p:nvPr/>
            </p:nvSpPr>
            <p:spPr>
              <a:xfrm>
                <a:off x="1836926" y="2527846"/>
                <a:ext cx="4671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(주)뉴본홀딩스</a:t>
                </a:r>
                <a:endParaRPr sz="100"/>
              </a:p>
            </p:txBody>
          </p:sp>
          <p:sp>
            <p:nvSpPr>
              <p:cNvPr id="857" name="Google Shape;857;p20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858" name="Google Shape;858;p20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59" name="Google Shape;859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60" name="Google Shape;860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1" name="Google Shape;861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2" name="Google Shape;862;p20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63" name="Google Shape;863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64" name="Google Shape;864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5" name="Google Shape;865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6" name="Google Shape;866;p20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67" name="Google Shape;867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68" name="Google Shape;868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70" name="Google Shape;870;p20"/>
            <p:cNvGrpSpPr/>
            <p:nvPr/>
          </p:nvGrpSpPr>
          <p:grpSpPr>
            <a:xfrm>
              <a:off x="3192913" y="2290235"/>
              <a:ext cx="968171" cy="963710"/>
              <a:chOff x="1443102" y="2030372"/>
              <a:chExt cx="1044300" cy="1015500"/>
            </a:xfrm>
          </p:grpSpPr>
          <p:sp>
            <p:nvSpPr>
              <p:cNvPr id="871" name="Google Shape;871;p20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0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873" name="Google Shape;873;p20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874" name="Google Shape;874;p20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기업인증</a:t>
                </a:r>
                <a:endParaRPr sz="200"/>
              </a:p>
            </p:txBody>
          </p:sp>
          <p:cxnSp>
            <p:nvCxnSpPr>
              <p:cNvPr id="875" name="Google Shape;875;p20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6" name="Google Shape;876;p20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877" name="Google Shape;877;p20"/>
              <p:cNvSpPr txBox="1"/>
              <p:nvPr/>
            </p:nvSpPr>
            <p:spPr>
              <a:xfrm>
                <a:off x="1836950" y="2527833"/>
                <a:ext cx="4566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도토리하우스</a:t>
                </a:r>
                <a:endParaRPr sz="100"/>
              </a:p>
            </p:txBody>
          </p:sp>
          <p:sp>
            <p:nvSpPr>
              <p:cNvPr id="878" name="Google Shape;878;p20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879" name="Google Shape;879;p20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80" name="Google Shape;880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81" name="Google Shape;881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2" name="Google Shape;882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3" name="Google Shape;883;p20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84" name="Google Shape;884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85" name="Google Shape;885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6" name="Google Shape;886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7" name="Google Shape;887;p20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888" name="Google Shape;888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889" name="Google Shape;889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0" name="Google Shape;890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1" name="Google Shape;891;p20"/>
            <p:cNvGrpSpPr/>
            <p:nvPr/>
          </p:nvGrpSpPr>
          <p:grpSpPr>
            <a:xfrm>
              <a:off x="4259895" y="2290235"/>
              <a:ext cx="968171" cy="963710"/>
              <a:chOff x="1443102" y="2030372"/>
              <a:chExt cx="1044300" cy="1015500"/>
            </a:xfrm>
          </p:grpSpPr>
          <p:sp>
            <p:nvSpPr>
              <p:cNvPr id="892" name="Google Shape;892;p20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0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894" name="Google Shape;894;p20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895" name="Google Shape;895;p20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896" name="Google Shape;896;p20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7" name="Google Shape;897;p20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898" name="Google Shape;898;p20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899" name="Google Shape;899;p20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900" name="Google Shape;900;p20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901" name="Google Shape;901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902" name="Google Shape;902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3" name="Google Shape;903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04" name="Google Shape;904;p20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905" name="Google Shape;905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906" name="Google Shape;906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7" name="Google Shape;907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08" name="Google Shape;908;p20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909" name="Google Shape;909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910" name="Google Shape;910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1" name="Google Shape;911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12" name="Google Shape;912;p20"/>
            <p:cNvGrpSpPr/>
            <p:nvPr/>
          </p:nvGrpSpPr>
          <p:grpSpPr>
            <a:xfrm>
              <a:off x="5326908" y="2290235"/>
              <a:ext cx="968171" cy="963710"/>
              <a:chOff x="1443102" y="2030372"/>
              <a:chExt cx="1044300" cy="1015500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1443102" y="2030372"/>
                <a:ext cx="1044300" cy="1015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 txBox="1"/>
              <p:nvPr/>
            </p:nvSpPr>
            <p:spPr>
              <a:xfrm>
                <a:off x="1514350" y="2344847"/>
                <a:ext cx="564900" cy="1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KONEX</a:t>
                </a:r>
                <a:endParaRPr b="1" sz="300"/>
              </a:p>
            </p:txBody>
          </p:sp>
          <p:sp>
            <p:nvSpPr>
              <p:cNvPr id="915" name="Google Shape;915;p20"/>
              <p:cNvSpPr txBox="1"/>
              <p:nvPr/>
            </p:nvSpPr>
            <p:spPr>
              <a:xfrm>
                <a:off x="1518556" y="2526433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수진기업</a:t>
                </a:r>
                <a:endParaRPr b="1" sz="100"/>
              </a:p>
            </p:txBody>
          </p:sp>
          <p:sp>
            <p:nvSpPr>
              <p:cNvPr id="916" name="Google Shape;916;p20"/>
              <p:cNvSpPr txBox="1"/>
              <p:nvPr/>
            </p:nvSpPr>
            <p:spPr>
              <a:xfrm>
                <a:off x="1504444" y="2144023"/>
                <a:ext cx="531000" cy="1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패스트트랙</a:t>
                </a:r>
                <a:endParaRPr sz="200"/>
              </a:p>
            </p:txBody>
          </p:sp>
          <p:cxnSp>
            <p:nvCxnSpPr>
              <p:cNvPr id="917" name="Google Shape;917;p20"/>
              <p:cNvCxnSpPr/>
              <p:nvPr/>
            </p:nvCxnSpPr>
            <p:spPr>
              <a:xfrm>
                <a:off x="1446850" y="2819675"/>
                <a:ext cx="10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8" name="Google Shape;918;p20"/>
              <p:cNvSpPr txBox="1"/>
              <p:nvPr/>
            </p:nvSpPr>
            <p:spPr>
              <a:xfrm>
                <a:off x="1518556" y="2612158"/>
                <a:ext cx="3090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500"/>
                  <a:t>착수일</a:t>
                </a:r>
                <a:endParaRPr b="1" sz="100"/>
              </a:p>
            </p:txBody>
          </p:sp>
          <p:sp>
            <p:nvSpPr>
              <p:cNvPr id="919" name="Google Shape;919;p20"/>
              <p:cNvSpPr txBox="1"/>
              <p:nvPr/>
            </p:nvSpPr>
            <p:spPr>
              <a:xfrm>
                <a:off x="1836940" y="2527844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긴회사이름</a:t>
                </a:r>
                <a:endParaRPr sz="100"/>
              </a:p>
            </p:txBody>
          </p:sp>
          <p:sp>
            <p:nvSpPr>
              <p:cNvPr id="920" name="Google Shape;920;p20"/>
              <p:cNvSpPr txBox="1"/>
              <p:nvPr/>
            </p:nvSpPr>
            <p:spPr>
              <a:xfrm>
                <a:off x="1840740" y="2618345"/>
                <a:ext cx="363300" cy="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2020-11-05</a:t>
                </a:r>
                <a:endParaRPr sz="100"/>
              </a:p>
            </p:txBody>
          </p:sp>
          <p:grpSp>
            <p:nvGrpSpPr>
              <p:cNvPr id="921" name="Google Shape;921;p20"/>
              <p:cNvGrpSpPr/>
              <p:nvPr/>
            </p:nvGrpSpPr>
            <p:grpSpPr>
              <a:xfrm>
                <a:off x="15018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922" name="Google Shape;922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923" name="Google Shape;923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4" name="Google Shape;924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25" name="Google Shape;925;p20"/>
              <p:cNvGrpSpPr/>
              <p:nvPr/>
            </p:nvGrpSpPr>
            <p:grpSpPr>
              <a:xfrm>
                <a:off x="16542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926" name="Google Shape;926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927" name="Google Shape;927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8" name="Google Shape;928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29" name="Google Shape;929;p20"/>
              <p:cNvGrpSpPr/>
              <p:nvPr/>
            </p:nvGrpSpPr>
            <p:grpSpPr>
              <a:xfrm>
                <a:off x="1806641" y="2856143"/>
                <a:ext cx="214405" cy="162902"/>
                <a:chOff x="2224650" y="1944850"/>
                <a:chExt cx="2038075" cy="1156150"/>
              </a:xfrm>
            </p:grpSpPr>
            <p:sp>
              <p:nvSpPr>
                <p:cNvPr id="930" name="Google Shape;930;p20"/>
                <p:cNvSpPr/>
                <p:nvPr/>
              </p:nvSpPr>
              <p:spPr>
                <a:xfrm>
                  <a:off x="2224650" y="1944850"/>
                  <a:ext cx="2030700" cy="11487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cxnSp>
              <p:nvCxnSpPr>
                <p:cNvPr id="931" name="Google Shape;931;p20"/>
                <p:cNvCxnSpPr/>
                <p:nvPr/>
              </p:nvCxnSpPr>
              <p:spPr>
                <a:xfrm flipH="1" rot="10800000">
                  <a:off x="2242425" y="1946400"/>
                  <a:ext cx="2020200" cy="113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2" name="Google Shape;932;p20"/>
                <p:cNvCxnSpPr/>
                <p:nvPr/>
              </p:nvCxnSpPr>
              <p:spPr>
                <a:xfrm>
                  <a:off x="2235025" y="1953800"/>
                  <a:ext cx="2027700" cy="114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933" name="Google Shape;933;p20"/>
            <p:cNvSpPr txBox="1"/>
            <p:nvPr/>
          </p:nvSpPr>
          <p:spPr>
            <a:xfrm>
              <a:off x="1084059" y="2003788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최근 프로젝트</a:t>
              </a:r>
              <a:endParaRPr b="1" sz="300"/>
            </a:p>
          </p:txBody>
        </p:sp>
      </p:grpSp>
      <p:sp>
        <p:nvSpPr>
          <p:cNvPr id="934" name="Google Shape;934;p20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0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936" name="Google Shape;936;p20"/>
          <p:cNvSpPr txBox="1"/>
          <p:nvPr/>
        </p:nvSpPr>
        <p:spPr>
          <a:xfrm>
            <a:off x="177326" y="11933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20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938" name="Google Shape;938;p20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939" name="Google Shape;939;p20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940" name="Google Shape;940;p20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941" name="Google Shape;941;p20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942" name="Google Shape;942;p20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943" name="Google Shape;943;p20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944" name="Google Shape;944;p20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945" name="Google Shape;945;p20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946" name="Google Shape;946;p20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947" name="Google Shape;947;p20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948" name="Google Shape;948;p20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949" name="Google Shape;949;p20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950" name="Google Shape;950;p20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951" name="Google Shape;951;p20"/>
          <p:cNvSpPr/>
          <p:nvPr/>
        </p:nvSpPr>
        <p:spPr>
          <a:xfrm>
            <a:off x="1201250" y="2140025"/>
            <a:ext cx="5046000" cy="1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" name="Google Shape;952;p20"/>
          <p:cNvCxnSpPr/>
          <p:nvPr/>
        </p:nvCxnSpPr>
        <p:spPr>
          <a:xfrm>
            <a:off x="2107050" y="2145325"/>
            <a:ext cx="0" cy="13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20"/>
          <p:cNvSpPr txBox="1"/>
          <p:nvPr/>
        </p:nvSpPr>
        <p:spPr>
          <a:xfrm>
            <a:off x="1340074" y="2582900"/>
            <a:ext cx="5646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연차 - 함현승</a:t>
            </a:r>
            <a:endParaRPr sz="300"/>
          </a:p>
        </p:txBody>
      </p:sp>
      <p:sp>
        <p:nvSpPr>
          <p:cNvPr id="954" name="Google Shape;954;p20"/>
          <p:cNvSpPr txBox="1"/>
          <p:nvPr/>
        </p:nvSpPr>
        <p:spPr>
          <a:xfrm>
            <a:off x="1340075" y="2811500"/>
            <a:ext cx="5646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연차 - 김하영</a:t>
            </a:r>
            <a:endParaRPr sz="300"/>
          </a:p>
        </p:txBody>
      </p:sp>
      <p:sp>
        <p:nvSpPr>
          <p:cNvPr id="955" name="Google Shape;955;p20"/>
          <p:cNvSpPr txBox="1"/>
          <p:nvPr/>
        </p:nvSpPr>
        <p:spPr>
          <a:xfrm>
            <a:off x="1316100" y="2255494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종일일정</a:t>
            </a:r>
            <a:endParaRPr b="1" sz="300"/>
          </a:p>
        </p:txBody>
      </p:sp>
      <p:cxnSp>
        <p:nvCxnSpPr>
          <p:cNvPr id="956" name="Google Shape;956;p20"/>
          <p:cNvCxnSpPr/>
          <p:nvPr/>
        </p:nvCxnSpPr>
        <p:spPr>
          <a:xfrm>
            <a:off x="2551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0"/>
          <p:cNvCxnSpPr/>
          <p:nvPr/>
        </p:nvCxnSpPr>
        <p:spPr>
          <a:xfrm>
            <a:off x="30848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20"/>
          <p:cNvCxnSpPr/>
          <p:nvPr/>
        </p:nvCxnSpPr>
        <p:spPr>
          <a:xfrm>
            <a:off x="36182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0"/>
          <p:cNvCxnSpPr/>
          <p:nvPr/>
        </p:nvCxnSpPr>
        <p:spPr>
          <a:xfrm>
            <a:off x="41516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0"/>
          <p:cNvCxnSpPr/>
          <p:nvPr/>
        </p:nvCxnSpPr>
        <p:spPr>
          <a:xfrm>
            <a:off x="57518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20"/>
          <p:cNvCxnSpPr/>
          <p:nvPr/>
        </p:nvCxnSpPr>
        <p:spPr>
          <a:xfrm>
            <a:off x="5218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20"/>
          <p:cNvCxnSpPr/>
          <p:nvPr/>
        </p:nvCxnSpPr>
        <p:spPr>
          <a:xfrm>
            <a:off x="46850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 txBox="1"/>
          <p:nvPr/>
        </p:nvSpPr>
        <p:spPr>
          <a:xfrm>
            <a:off x="1277450" y="3040100"/>
            <a:ext cx="7035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오전반차 - 배병문</a:t>
            </a:r>
            <a:endParaRPr sz="300"/>
          </a:p>
        </p:txBody>
      </p:sp>
      <p:sp>
        <p:nvSpPr>
          <p:cNvPr id="964" name="Google Shape;964;p20"/>
          <p:cNvSpPr txBox="1"/>
          <p:nvPr/>
        </p:nvSpPr>
        <p:spPr>
          <a:xfrm>
            <a:off x="2031466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8시</a:t>
            </a:r>
            <a:endParaRPr sz="300"/>
          </a:p>
        </p:txBody>
      </p:sp>
      <p:cxnSp>
        <p:nvCxnSpPr>
          <p:cNvPr id="965" name="Google Shape;965;p20"/>
          <p:cNvCxnSpPr/>
          <p:nvPr/>
        </p:nvCxnSpPr>
        <p:spPr>
          <a:xfrm>
            <a:off x="2170475" y="2143675"/>
            <a:ext cx="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20"/>
          <p:cNvSpPr txBox="1"/>
          <p:nvPr/>
        </p:nvSpPr>
        <p:spPr>
          <a:xfrm>
            <a:off x="24222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9시</a:t>
            </a:r>
            <a:endParaRPr sz="300"/>
          </a:p>
        </p:txBody>
      </p:sp>
      <p:sp>
        <p:nvSpPr>
          <p:cNvPr id="967" name="Google Shape;967;p20"/>
          <p:cNvSpPr txBox="1"/>
          <p:nvPr/>
        </p:nvSpPr>
        <p:spPr>
          <a:xfrm>
            <a:off x="2952380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10시</a:t>
            </a:r>
            <a:endParaRPr sz="300"/>
          </a:p>
        </p:txBody>
      </p:sp>
      <p:sp>
        <p:nvSpPr>
          <p:cNvPr id="968" name="Google Shape;968;p20"/>
          <p:cNvSpPr txBox="1"/>
          <p:nvPr/>
        </p:nvSpPr>
        <p:spPr>
          <a:xfrm>
            <a:off x="34758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11시</a:t>
            </a:r>
            <a:endParaRPr sz="300"/>
          </a:p>
        </p:txBody>
      </p:sp>
      <p:sp>
        <p:nvSpPr>
          <p:cNvPr id="969" name="Google Shape;969;p20"/>
          <p:cNvSpPr txBox="1"/>
          <p:nvPr/>
        </p:nvSpPr>
        <p:spPr>
          <a:xfrm>
            <a:off x="40224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12시</a:t>
            </a:r>
            <a:endParaRPr sz="300"/>
          </a:p>
        </p:txBody>
      </p:sp>
      <p:sp>
        <p:nvSpPr>
          <p:cNvPr id="970" name="Google Shape;970;p20"/>
          <p:cNvSpPr txBox="1"/>
          <p:nvPr/>
        </p:nvSpPr>
        <p:spPr>
          <a:xfrm>
            <a:off x="45426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1시</a:t>
            </a:r>
            <a:endParaRPr sz="300"/>
          </a:p>
        </p:txBody>
      </p:sp>
      <p:sp>
        <p:nvSpPr>
          <p:cNvPr id="971" name="Google Shape;971;p20"/>
          <p:cNvSpPr txBox="1"/>
          <p:nvPr/>
        </p:nvSpPr>
        <p:spPr>
          <a:xfrm>
            <a:off x="5076025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2시</a:t>
            </a:r>
            <a:endParaRPr sz="300"/>
          </a:p>
        </p:txBody>
      </p:sp>
      <p:sp>
        <p:nvSpPr>
          <p:cNvPr id="972" name="Google Shape;972;p20"/>
          <p:cNvSpPr txBox="1"/>
          <p:nvPr/>
        </p:nvSpPr>
        <p:spPr>
          <a:xfrm>
            <a:off x="56226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3시</a:t>
            </a:r>
            <a:endParaRPr sz="300"/>
          </a:p>
        </p:txBody>
      </p:sp>
      <p:sp>
        <p:nvSpPr>
          <p:cNvPr id="973" name="Google Shape;973;p20"/>
          <p:cNvSpPr txBox="1"/>
          <p:nvPr/>
        </p:nvSpPr>
        <p:spPr>
          <a:xfrm>
            <a:off x="6079898" y="193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4시</a:t>
            </a:r>
            <a:endParaRPr sz="300"/>
          </a:p>
        </p:txBody>
      </p:sp>
      <p:sp>
        <p:nvSpPr>
          <p:cNvPr id="974" name="Google Shape;974;p20"/>
          <p:cNvSpPr txBox="1"/>
          <p:nvPr/>
        </p:nvSpPr>
        <p:spPr>
          <a:xfrm>
            <a:off x="2172803" y="2209678"/>
            <a:ext cx="908400" cy="236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오전 08:00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75" name="Google Shape;975;p20"/>
          <p:cNvSpPr txBox="1"/>
          <p:nvPr/>
        </p:nvSpPr>
        <p:spPr>
          <a:xfrm>
            <a:off x="2551887" y="2494525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09:00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관리자 교육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976" name="Google Shape;976;p20"/>
          <p:cNvSpPr txBox="1"/>
          <p:nvPr/>
        </p:nvSpPr>
        <p:spPr>
          <a:xfrm>
            <a:off x="2551900" y="2762700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09:00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sm - 김연아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977" name="Google Shape;977;p20"/>
          <p:cNvSpPr txBox="1"/>
          <p:nvPr/>
        </p:nvSpPr>
        <p:spPr>
          <a:xfrm>
            <a:off x="3620675" y="2206200"/>
            <a:ext cx="5310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오전 11:00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CJ - 손근호 이사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978" name="Google Shape;978;p20"/>
          <p:cNvSpPr txBox="1"/>
          <p:nvPr/>
        </p:nvSpPr>
        <p:spPr>
          <a:xfrm>
            <a:off x="3896950" y="2471200"/>
            <a:ext cx="7881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오전 11:00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관리자 점심식사모임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979" name="Google Shape;979;p20"/>
          <p:cNvSpPr txBox="1"/>
          <p:nvPr/>
        </p:nvSpPr>
        <p:spPr>
          <a:xfrm>
            <a:off x="4685050" y="2205793"/>
            <a:ext cx="1066800" cy="21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80" name="Google Shape;980;p20"/>
          <p:cNvSpPr txBox="1"/>
          <p:nvPr/>
        </p:nvSpPr>
        <p:spPr>
          <a:xfrm>
            <a:off x="5218475" y="2758300"/>
            <a:ext cx="1028700" cy="25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02:00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삼성전자 - 함현승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81" name="Google Shape;981;p20"/>
          <p:cNvSpPr txBox="1"/>
          <p:nvPr/>
        </p:nvSpPr>
        <p:spPr>
          <a:xfrm>
            <a:off x="4685050" y="2461350"/>
            <a:ext cx="1074000" cy="25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오후 01:00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LG - 배병문pm, 송민정pm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82" name="Google Shape;982;p20"/>
          <p:cNvSpPr txBox="1"/>
          <p:nvPr/>
        </p:nvSpPr>
        <p:spPr>
          <a:xfrm>
            <a:off x="5218475" y="3055250"/>
            <a:ext cx="531000" cy="356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FFFF"/>
                </a:solidFill>
              </a:rPr>
              <a:t>오후 02:00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LG - 배병문pm, 송민정pm, 김하영pm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983" name="Google Shape;983;p20"/>
          <p:cNvCxnSpPr/>
          <p:nvPr/>
        </p:nvCxnSpPr>
        <p:spPr>
          <a:xfrm>
            <a:off x="23643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0"/>
          <p:cNvCxnSpPr/>
          <p:nvPr/>
        </p:nvCxnSpPr>
        <p:spPr>
          <a:xfrm>
            <a:off x="28215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0"/>
          <p:cNvCxnSpPr/>
          <p:nvPr/>
        </p:nvCxnSpPr>
        <p:spPr>
          <a:xfrm>
            <a:off x="33549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0"/>
          <p:cNvCxnSpPr/>
          <p:nvPr/>
        </p:nvCxnSpPr>
        <p:spPr>
          <a:xfrm>
            <a:off x="38883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20"/>
          <p:cNvCxnSpPr/>
          <p:nvPr/>
        </p:nvCxnSpPr>
        <p:spPr>
          <a:xfrm>
            <a:off x="44217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20"/>
          <p:cNvCxnSpPr/>
          <p:nvPr/>
        </p:nvCxnSpPr>
        <p:spPr>
          <a:xfrm>
            <a:off x="49551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20"/>
          <p:cNvCxnSpPr/>
          <p:nvPr/>
        </p:nvCxnSpPr>
        <p:spPr>
          <a:xfrm>
            <a:off x="54885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20"/>
          <p:cNvCxnSpPr/>
          <p:nvPr/>
        </p:nvCxnSpPr>
        <p:spPr>
          <a:xfrm>
            <a:off x="6021950" y="2090575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1" name="Google Shape;991;p20"/>
          <p:cNvGrpSpPr/>
          <p:nvPr/>
        </p:nvGrpSpPr>
        <p:grpSpPr>
          <a:xfrm>
            <a:off x="2502050" y="1864350"/>
            <a:ext cx="2853900" cy="1767600"/>
            <a:chOff x="4864250" y="4836150"/>
            <a:chExt cx="2853900" cy="1767600"/>
          </a:xfrm>
        </p:grpSpPr>
        <p:sp>
          <p:nvSpPr>
            <p:cNvPr id="992" name="Google Shape;992;p20"/>
            <p:cNvSpPr/>
            <p:nvPr/>
          </p:nvSpPr>
          <p:spPr>
            <a:xfrm>
              <a:off x="4864250" y="4836150"/>
              <a:ext cx="2853900" cy="176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3" name="Google Shape;993;p20"/>
            <p:cNvCxnSpPr/>
            <p:nvPr/>
          </p:nvCxnSpPr>
          <p:spPr>
            <a:xfrm>
              <a:off x="4864251" y="5189700"/>
              <a:ext cx="284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4" name="Google Shape;994;p20"/>
            <p:cNvSpPr txBox="1"/>
            <p:nvPr/>
          </p:nvSpPr>
          <p:spPr>
            <a:xfrm>
              <a:off x="4936468" y="4924050"/>
              <a:ext cx="21777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관리자 교육</a:t>
              </a:r>
              <a:endParaRPr b="1" sz="300"/>
            </a:p>
          </p:txBody>
        </p:sp>
        <p:sp>
          <p:nvSpPr>
            <p:cNvPr id="995" name="Google Shape;995;p20"/>
            <p:cNvSpPr txBox="1"/>
            <p:nvPr/>
          </p:nvSpPr>
          <p:spPr>
            <a:xfrm>
              <a:off x="4936898" y="52551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일시</a:t>
              </a:r>
              <a:endParaRPr sz="300"/>
            </a:p>
          </p:txBody>
        </p:sp>
        <p:sp>
          <p:nvSpPr>
            <p:cNvPr id="996" name="Google Shape;996;p20"/>
            <p:cNvSpPr txBox="1"/>
            <p:nvPr/>
          </p:nvSpPr>
          <p:spPr>
            <a:xfrm>
              <a:off x="4936898" y="54837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장소 </a:t>
              </a:r>
              <a:endParaRPr sz="300"/>
            </a:p>
          </p:txBody>
        </p:sp>
        <p:sp>
          <p:nvSpPr>
            <p:cNvPr id="997" name="Google Shape;997;p20"/>
            <p:cNvSpPr txBox="1"/>
            <p:nvPr/>
          </p:nvSpPr>
          <p:spPr>
            <a:xfrm>
              <a:off x="4936898" y="5712341"/>
              <a:ext cx="2634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알림</a:t>
              </a:r>
              <a:endParaRPr sz="300"/>
            </a:p>
          </p:txBody>
        </p:sp>
        <p:sp>
          <p:nvSpPr>
            <p:cNvPr id="998" name="Google Shape;998;p20"/>
            <p:cNvSpPr txBox="1"/>
            <p:nvPr/>
          </p:nvSpPr>
          <p:spPr>
            <a:xfrm>
              <a:off x="4936900" y="5940950"/>
              <a:ext cx="3348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등록자</a:t>
              </a:r>
              <a:endParaRPr sz="300"/>
            </a:p>
          </p:txBody>
        </p:sp>
        <p:sp>
          <p:nvSpPr>
            <p:cNvPr id="999" name="Google Shape;999;p20"/>
            <p:cNvSpPr txBox="1"/>
            <p:nvPr/>
          </p:nvSpPr>
          <p:spPr>
            <a:xfrm>
              <a:off x="5317899" y="52551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2021.01.06 오후 09:00 ~ 오후 10:00 (1시간)</a:t>
              </a:r>
              <a:endParaRPr sz="300"/>
            </a:p>
          </p:txBody>
        </p:sp>
        <p:sp>
          <p:nvSpPr>
            <p:cNvPr id="1000" name="Google Shape;1000;p20"/>
            <p:cNvSpPr txBox="1"/>
            <p:nvPr/>
          </p:nvSpPr>
          <p:spPr>
            <a:xfrm>
              <a:off x="5317899" y="54837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뉴본홀딩스</a:t>
              </a:r>
              <a:endParaRPr sz="300"/>
            </a:p>
          </p:txBody>
        </p:sp>
        <p:sp>
          <p:nvSpPr>
            <p:cNvPr id="1001" name="Google Shape;1001;p20"/>
            <p:cNvSpPr txBox="1"/>
            <p:nvPr/>
          </p:nvSpPr>
          <p:spPr>
            <a:xfrm>
              <a:off x="5317899" y="57123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10분전 알림</a:t>
              </a:r>
              <a:endParaRPr sz="300"/>
            </a:p>
          </p:txBody>
        </p:sp>
        <p:sp>
          <p:nvSpPr>
            <p:cNvPr id="1002" name="Google Shape;1002;p20"/>
            <p:cNvSpPr txBox="1"/>
            <p:nvPr/>
          </p:nvSpPr>
          <p:spPr>
            <a:xfrm>
              <a:off x="5317899" y="5940950"/>
              <a:ext cx="21219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배병문 PM</a:t>
              </a:r>
              <a:endParaRPr sz="300"/>
            </a:p>
          </p:txBody>
        </p:sp>
        <p:sp>
          <p:nvSpPr>
            <p:cNvPr id="1003" name="Google Shape;1003;p20"/>
            <p:cNvSpPr txBox="1"/>
            <p:nvPr/>
          </p:nvSpPr>
          <p:spPr>
            <a:xfrm>
              <a:off x="5877850" y="62790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삭제</a:t>
              </a:r>
              <a:endParaRPr sz="300"/>
            </a:p>
          </p:txBody>
        </p:sp>
        <p:sp>
          <p:nvSpPr>
            <p:cNvPr id="1004" name="Google Shape;1004;p20"/>
            <p:cNvSpPr txBox="1"/>
            <p:nvPr/>
          </p:nvSpPr>
          <p:spPr>
            <a:xfrm>
              <a:off x="6335050" y="6279050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상세</a:t>
              </a:r>
              <a:endParaRPr sz="300"/>
            </a:p>
          </p:txBody>
        </p:sp>
        <p:cxnSp>
          <p:nvCxnSpPr>
            <p:cNvPr id="1005" name="Google Shape;1005;p20"/>
            <p:cNvCxnSpPr/>
            <p:nvPr/>
          </p:nvCxnSpPr>
          <p:spPr>
            <a:xfrm>
              <a:off x="7501188" y="4941638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0"/>
            <p:cNvCxnSpPr/>
            <p:nvPr/>
          </p:nvCxnSpPr>
          <p:spPr>
            <a:xfrm flipH="1" rot="10800000">
              <a:off x="7495038" y="4935488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7" name="Google Shape;1007;p20"/>
          <p:cNvSpPr txBox="1"/>
          <p:nvPr/>
        </p:nvSpPr>
        <p:spPr>
          <a:xfrm>
            <a:off x="1211802" y="1971897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알림설정</a:t>
            </a:r>
            <a:endParaRPr b="1" sz="100"/>
          </a:p>
        </p:txBody>
      </p:sp>
      <p:sp>
        <p:nvSpPr>
          <p:cNvPr id="1008" name="Google Shape;1008;p20"/>
          <p:cNvSpPr txBox="1"/>
          <p:nvPr/>
        </p:nvSpPr>
        <p:spPr>
          <a:xfrm>
            <a:off x="3450853" y="32274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09" name="Google Shape;1009;p20"/>
          <p:cNvSpPr txBox="1"/>
          <p:nvPr/>
        </p:nvSpPr>
        <p:spPr>
          <a:xfrm>
            <a:off x="4289053" y="32274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010" name="Google Shape;1010;p20"/>
          <p:cNvGrpSpPr/>
          <p:nvPr/>
        </p:nvGrpSpPr>
        <p:grpSpPr>
          <a:xfrm>
            <a:off x="1378675" y="3259226"/>
            <a:ext cx="1927500" cy="687025"/>
            <a:chOff x="2498125" y="3617575"/>
            <a:chExt cx="1927500" cy="687025"/>
          </a:xfrm>
        </p:grpSpPr>
        <p:grpSp>
          <p:nvGrpSpPr>
            <p:cNvPr id="1011" name="Google Shape;1011;p20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1012" name="Google Shape;1012;p20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일정을</a:t>
                </a:r>
                <a:r>
                  <a:rPr lang="ko" sz="800">
                    <a:solidFill>
                      <a:srgbClr val="000000"/>
                    </a:solidFill>
                  </a:rPr>
                  <a:t> 삭제 하시겠습니까?</a:t>
                </a:r>
                <a:endParaRPr sz="800">
                  <a:solidFill>
                    <a:srgbClr val="000000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4" name="Google Shape;1014;p20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1015" name="Google Shape;1015;p20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21"/>
          <p:cNvSpPr/>
          <p:nvPr/>
        </p:nvSpPr>
        <p:spPr>
          <a:xfrm>
            <a:off x="159300" y="577225"/>
            <a:ext cx="6276600" cy="661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2" name="Google Shape;1022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{96D3E278-21DF-4B40-A573-E2C50F6BA2D7}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캘린더 - 일정 등록 섹션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종일일정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종일일정 부분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일정등록으로 이동 - 종일일정 체크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일반일정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일반 일정 부분 클릭 시 일정등록 페이지로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자동으로 해당 부분 시간 자동입력(1시간 단위)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023" name="Google Shape;1023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캘린더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024" name="Google Shape;1024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25" name="Google Shape;1025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26" name="Google Shape;1026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27" name="Google Shape;1027;p21"/>
          <p:cNvSpPr/>
          <p:nvPr/>
        </p:nvSpPr>
        <p:spPr>
          <a:xfrm>
            <a:off x="159300" y="577225"/>
            <a:ext cx="828000" cy="66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1"/>
          <p:cNvSpPr txBox="1"/>
          <p:nvPr/>
        </p:nvSpPr>
        <p:spPr>
          <a:xfrm>
            <a:off x="177326" y="143592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1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030" name="Google Shape;1030;p21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031" name="Google Shape;1031;p21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032" name="Google Shape;1032;p21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033" name="Google Shape;1033;p21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034" name="Google Shape;1034;p21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grpSp>
        <p:nvGrpSpPr>
          <p:cNvPr id="1035" name="Google Shape;1035;p21"/>
          <p:cNvGrpSpPr/>
          <p:nvPr/>
        </p:nvGrpSpPr>
        <p:grpSpPr>
          <a:xfrm>
            <a:off x="1924825" y="1859325"/>
            <a:ext cx="1129200" cy="214200"/>
            <a:chOff x="1239025" y="2011725"/>
            <a:chExt cx="1129200" cy="214200"/>
          </a:xfrm>
        </p:grpSpPr>
        <p:sp>
          <p:nvSpPr>
            <p:cNvPr id="1036" name="Google Shape;1036;p21"/>
            <p:cNvSpPr txBox="1"/>
            <p:nvPr/>
          </p:nvSpPr>
          <p:spPr>
            <a:xfrm>
              <a:off x="1239025" y="2011725"/>
              <a:ext cx="374100" cy="2142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일간</a:t>
              </a:r>
              <a:endParaRPr sz="300"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21"/>
            <p:cNvSpPr txBox="1"/>
            <p:nvPr/>
          </p:nvSpPr>
          <p:spPr>
            <a:xfrm>
              <a:off x="1613125" y="2011725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주간</a:t>
              </a:r>
              <a:endParaRPr sz="300"/>
            </a:p>
          </p:txBody>
        </p:sp>
        <p:sp>
          <p:nvSpPr>
            <p:cNvPr id="1038" name="Google Shape;1038;p21"/>
            <p:cNvSpPr txBox="1"/>
            <p:nvPr/>
          </p:nvSpPr>
          <p:spPr>
            <a:xfrm>
              <a:off x="1994125" y="2011725"/>
              <a:ext cx="374100" cy="214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월간</a:t>
              </a:r>
              <a:endParaRPr sz="300"/>
            </a:p>
          </p:txBody>
        </p:sp>
      </p:grpSp>
      <p:sp>
        <p:nvSpPr>
          <p:cNvPr id="1039" name="Google Shape;1039;p21"/>
          <p:cNvSpPr txBox="1"/>
          <p:nvPr/>
        </p:nvSpPr>
        <p:spPr>
          <a:xfrm>
            <a:off x="2108150" y="1328000"/>
            <a:ext cx="908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2021.01.06</a:t>
            </a:r>
            <a:endParaRPr sz="600"/>
          </a:p>
        </p:txBody>
      </p:sp>
      <p:grpSp>
        <p:nvGrpSpPr>
          <p:cNvPr id="1040" name="Google Shape;1040;p21"/>
          <p:cNvGrpSpPr/>
          <p:nvPr/>
        </p:nvGrpSpPr>
        <p:grpSpPr>
          <a:xfrm>
            <a:off x="1829586" y="1272164"/>
            <a:ext cx="334817" cy="377479"/>
            <a:chOff x="1830863" y="856150"/>
            <a:chExt cx="270954" cy="257700"/>
          </a:xfrm>
        </p:grpSpPr>
        <p:sp>
          <p:nvSpPr>
            <p:cNvPr id="1041" name="Google Shape;1041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042" name="Google Shape;1042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1043" name="Google Shape;1043;p21"/>
          <p:cNvGrpSpPr/>
          <p:nvPr/>
        </p:nvGrpSpPr>
        <p:grpSpPr>
          <a:xfrm rot="10800000">
            <a:off x="2809990" y="1268380"/>
            <a:ext cx="334817" cy="377479"/>
            <a:chOff x="1830863" y="856150"/>
            <a:chExt cx="270954" cy="257700"/>
          </a:xfrm>
        </p:grpSpPr>
        <p:sp>
          <p:nvSpPr>
            <p:cNvPr id="1044" name="Google Shape;1044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045" name="Google Shape;1045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pic>
        <p:nvPicPr>
          <p:cNvPr id="1046" name="Google Shape;10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775" y="1087675"/>
            <a:ext cx="1289744" cy="116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7" name="Google Shape;1047;p21"/>
          <p:cNvSpPr txBox="1"/>
          <p:nvPr/>
        </p:nvSpPr>
        <p:spPr>
          <a:xfrm>
            <a:off x="3316500" y="1348181"/>
            <a:ext cx="374100" cy="21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오늘</a:t>
            </a:r>
            <a:endParaRPr sz="300"/>
          </a:p>
        </p:txBody>
      </p:sp>
      <p:sp>
        <p:nvSpPr>
          <p:cNvPr id="1048" name="Google Shape;1048;p21"/>
          <p:cNvSpPr/>
          <p:nvPr/>
        </p:nvSpPr>
        <p:spPr>
          <a:xfrm>
            <a:off x="1139950" y="2410375"/>
            <a:ext cx="5118300" cy="47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1"/>
          <p:cNvSpPr txBox="1"/>
          <p:nvPr/>
        </p:nvSpPr>
        <p:spPr>
          <a:xfrm>
            <a:off x="1315225" y="3154725"/>
            <a:ext cx="442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종일일정</a:t>
            </a:r>
            <a:endParaRPr sz="300"/>
          </a:p>
        </p:txBody>
      </p:sp>
      <p:cxnSp>
        <p:nvCxnSpPr>
          <p:cNvPr id="1050" name="Google Shape;1050;p21"/>
          <p:cNvCxnSpPr/>
          <p:nvPr/>
        </p:nvCxnSpPr>
        <p:spPr>
          <a:xfrm>
            <a:off x="1854125" y="2410375"/>
            <a:ext cx="0" cy="47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1"/>
          <p:cNvCxnSpPr/>
          <p:nvPr/>
        </p:nvCxnSpPr>
        <p:spPr>
          <a:xfrm>
            <a:off x="1146825" y="2897950"/>
            <a:ext cx="5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21"/>
          <p:cNvSpPr txBox="1"/>
          <p:nvPr/>
        </p:nvSpPr>
        <p:spPr>
          <a:xfrm>
            <a:off x="1904222" y="2545125"/>
            <a:ext cx="636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01.06 수</a:t>
            </a:r>
            <a:endParaRPr b="1" sz="400"/>
          </a:p>
        </p:txBody>
      </p:sp>
      <p:sp>
        <p:nvSpPr>
          <p:cNvPr id="1053" name="Google Shape;1053;p21"/>
          <p:cNvSpPr txBox="1"/>
          <p:nvPr/>
        </p:nvSpPr>
        <p:spPr>
          <a:xfrm>
            <a:off x="1494625" y="3611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8시</a:t>
            </a:r>
            <a:endParaRPr sz="300"/>
          </a:p>
        </p:txBody>
      </p:sp>
      <p:cxnSp>
        <p:nvCxnSpPr>
          <p:cNvPr id="1054" name="Google Shape;1054;p21"/>
          <p:cNvCxnSpPr/>
          <p:nvPr/>
        </p:nvCxnSpPr>
        <p:spPr>
          <a:xfrm>
            <a:off x="1146825" y="3549590"/>
            <a:ext cx="5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21"/>
          <p:cNvSpPr txBox="1"/>
          <p:nvPr/>
        </p:nvSpPr>
        <p:spPr>
          <a:xfrm>
            <a:off x="1494625" y="39167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9시</a:t>
            </a:r>
            <a:endParaRPr sz="300"/>
          </a:p>
        </p:txBody>
      </p:sp>
      <p:sp>
        <p:nvSpPr>
          <p:cNvPr id="1056" name="Google Shape;1056;p21"/>
          <p:cNvSpPr txBox="1"/>
          <p:nvPr/>
        </p:nvSpPr>
        <p:spPr>
          <a:xfrm>
            <a:off x="1494625" y="4221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10시</a:t>
            </a:r>
            <a:endParaRPr sz="300"/>
          </a:p>
        </p:txBody>
      </p:sp>
      <p:sp>
        <p:nvSpPr>
          <p:cNvPr id="1057" name="Google Shape;1057;p21"/>
          <p:cNvSpPr txBox="1"/>
          <p:nvPr/>
        </p:nvSpPr>
        <p:spPr>
          <a:xfrm>
            <a:off x="1494625" y="45263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11시</a:t>
            </a:r>
            <a:endParaRPr sz="300"/>
          </a:p>
        </p:txBody>
      </p:sp>
      <p:sp>
        <p:nvSpPr>
          <p:cNvPr id="1058" name="Google Shape;1058;p21"/>
          <p:cNvSpPr txBox="1"/>
          <p:nvPr/>
        </p:nvSpPr>
        <p:spPr>
          <a:xfrm>
            <a:off x="1494625" y="48311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12시</a:t>
            </a:r>
            <a:endParaRPr sz="300"/>
          </a:p>
        </p:txBody>
      </p:sp>
      <p:sp>
        <p:nvSpPr>
          <p:cNvPr id="1059" name="Google Shape;1059;p21"/>
          <p:cNvSpPr txBox="1"/>
          <p:nvPr/>
        </p:nvSpPr>
        <p:spPr>
          <a:xfrm>
            <a:off x="1494625" y="5135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1시</a:t>
            </a:r>
            <a:endParaRPr sz="300"/>
          </a:p>
        </p:txBody>
      </p:sp>
      <p:sp>
        <p:nvSpPr>
          <p:cNvPr id="1060" name="Google Shape;1060;p21"/>
          <p:cNvSpPr txBox="1"/>
          <p:nvPr/>
        </p:nvSpPr>
        <p:spPr>
          <a:xfrm>
            <a:off x="1494625" y="54407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2시</a:t>
            </a:r>
            <a:endParaRPr sz="300"/>
          </a:p>
        </p:txBody>
      </p:sp>
      <p:sp>
        <p:nvSpPr>
          <p:cNvPr id="1061" name="Google Shape;1061;p21"/>
          <p:cNvSpPr txBox="1"/>
          <p:nvPr/>
        </p:nvSpPr>
        <p:spPr>
          <a:xfrm>
            <a:off x="1494625" y="57455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3시</a:t>
            </a:r>
            <a:endParaRPr sz="300"/>
          </a:p>
        </p:txBody>
      </p:sp>
      <p:sp>
        <p:nvSpPr>
          <p:cNvPr id="1062" name="Google Shape;1062;p21"/>
          <p:cNvSpPr txBox="1"/>
          <p:nvPr/>
        </p:nvSpPr>
        <p:spPr>
          <a:xfrm>
            <a:off x="1494625" y="60503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4시</a:t>
            </a:r>
            <a:endParaRPr sz="300"/>
          </a:p>
        </p:txBody>
      </p:sp>
      <p:sp>
        <p:nvSpPr>
          <p:cNvPr id="1063" name="Google Shape;1063;p21"/>
          <p:cNvSpPr txBox="1"/>
          <p:nvPr/>
        </p:nvSpPr>
        <p:spPr>
          <a:xfrm>
            <a:off x="1494625" y="63551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5시</a:t>
            </a:r>
            <a:endParaRPr sz="300"/>
          </a:p>
        </p:txBody>
      </p:sp>
      <p:sp>
        <p:nvSpPr>
          <p:cNvPr id="1064" name="Google Shape;1064;p21"/>
          <p:cNvSpPr txBox="1"/>
          <p:nvPr/>
        </p:nvSpPr>
        <p:spPr>
          <a:xfrm>
            <a:off x="1494625" y="6659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6시</a:t>
            </a:r>
            <a:endParaRPr sz="300"/>
          </a:p>
        </p:txBody>
      </p:sp>
      <p:sp>
        <p:nvSpPr>
          <p:cNvPr id="1065" name="Google Shape;1065;p21"/>
          <p:cNvSpPr txBox="1"/>
          <p:nvPr/>
        </p:nvSpPr>
        <p:spPr>
          <a:xfrm>
            <a:off x="1494625" y="69647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7시</a:t>
            </a:r>
            <a:endParaRPr sz="300"/>
          </a:p>
        </p:txBody>
      </p:sp>
      <p:cxnSp>
        <p:nvCxnSpPr>
          <p:cNvPr id="1066" name="Google Shape;1066;p21"/>
          <p:cNvCxnSpPr/>
          <p:nvPr/>
        </p:nvCxnSpPr>
        <p:spPr>
          <a:xfrm>
            <a:off x="1861000" y="39853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1"/>
          <p:cNvCxnSpPr/>
          <p:nvPr/>
        </p:nvCxnSpPr>
        <p:spPr>
          <a:xfrm>
            <a:off x="1861000" y="42901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21"/>
          <p:cNvCxnSpPr/>
          <p:nvPr/>
        </p:nvCxnSpPr>
        <p:spPr>
          <a:xfrm>
            <a:off x="1861000" y="45949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21"/>
          <p:cNvCxnSpPr/>
          <p:nvPr/>
        </p:nvCxnSpPr>
        <p:spPr>
          <a:xfrm>
            <a:off x="1861000" y="48997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21"/>
          <p:cNvCxnSpPr/>
          <p:nvPr/>
        </p:nvCxnSpPr>
        <p:spPr>
          <a:xfrm>
            <a:off x="1861000" y="52045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21"/>
          <p:cNvCxnSpPr/>
          <p:nvPr/>
        </p:nvCxnSpPr>
        <p:spPr>
          <a:xfrm>
            <a:off x="1861000" y="55093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1"/>
          <p:cNvCxnSpPr/>
          <p:nvPr/>
        </p:nvCxnSpPr>
        <p:spPr>
          <a:xfrm>
            <a:off x="1861000" y="58141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21"/>
          <p:cNvCxnSpPr/>
          <p:nvPr/>
        </p:nvCxnSpPr>
        <p:spPr>
          <a:xfrm>
            <a:off x="1861000" y="61189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21"/>
          <p:cNvCxnSpPr/>
          <p:nvPr/>
        </p:nvCxnSpPr>
        <p:spPr>
          <a:xfrm>
            <a:off x="1861000" y="64237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21"/>
          <p:cNvCxnSpPr/>
          <p:nvPr/>
        </p:nvCxnSpPr>
        <p:spPr>
          <a:xfrm>
            <a:off x="1861000" y="67285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21"/>
          <p:cNvCxnSpPr/>
          <p:nvPr/>
        </p:nvCxnSpPr>
        <p:spPr>
          <a:xfrm>
            <a:off x="1861000" y="7033351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7" name="Google Shape;1077;p21"/>
          <p:cNvSpPr txBox="1"/>
          <p:nvPr/>
        </p:nvSpPr>
        <p:spPr>
          <a:xfrm>
            <a:off x="5409422" y="2545125"/>
            <a:ext cx="636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(음)11.16</a:t>
            </a:r>
            <a:endParaRPr b="1" sz="400"/>
          </a:p>
        </p:txBody>
      </p:sp>
      <p:sp>
        <p:nvSpPr>
          <p:cNvPr id="1078" name="Google Shape;1078;p21"/>
          <p:cNvSpPr txBox="1"/>
          <p:nvPr/>
        </p:nvSpPr>
        <p:spPr>
          <a:xfrm>
            <a:off x="1189825" y="48311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오후</a:t>
            </a:r>
            <a:endParaRPr sz="300"/>
          </a:p>
        </p:txBody>
      </p:sp>
      <p:sp>
        <p:nvSpPr>
          <p:cNvPr id="1079" name="Google Shape;1079;p21"/>
          <p:cNvSpPr txBox="1"/>
          <p:nvPr/>
        </p:nvSpPr>
        <p:spPr>
          <a:xfrm>
            <a:off x="1189825" y="3611925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오전</a:t>
            </a:r>
            <a:endParaRPr sz="300"/>
          </a:p>
        </p:txBody>
      </p:sp>
      <p:cxnSp>
        <p:nvCxnSpPr>
          <p:cNvPr id="1080" name="Google Shape;1080;p21"/>
          <p:cNvCxnSpPr/>
          <p:nvPr/>
        </p:nvCxnSpPr>
        <p:spPr>
          <a:xfrm>
            <a:off x="1861000" y="3659950"/>
            <a:ext cx="44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21"/>
          <p:cNvSpPr/>
          <p:nvPr/>
        </p:nvSpPr>
        <p:spPr>
          <a:xfrm>
            <a:off x="1854050" y="5031764"/>
            <a:ext cx="4401900" cy="29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1"/>
          <p:cNvSpPr/>
          <p:nvPr/>
        </p:nvSpPr>
        <p:spPr>
          <a:xfrm>
            <a:off x="1854050" y="3985350"/>
            <a:ext cx="4401900" cy="30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1"/>
          <p:cNvSpPr/>
          <p:nvPr/>
        </p:nvSpPr>
        <p:spPr>
          <a:xfrm>
            <a:off x="1854050" y="2897952"/>
            <a:ext cx="4401900" cy="65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1"/>
          <p:cNvSpPr txBox="1"/>
          <p:nvPr/>
        </p:nvSpPr>
        <p:spPr>
          <a:xfrm>
            <a:off x="1880395" y="28464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85" name="Google Shape;1085;p21"/>
          <p:cNvSpPr txBox="1"/>
          <p:nvPr/>
        </p:nvSpPr>
        <p:spPr>
          <a:xfrm>
            <a:off x="1880395" y="391326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