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Enhancing User Mood Detection for Music 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Quality Control Techniques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 and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Collected 6000 Persian tweets with 7 emotions</a:t>
            </a:r>
          </a:p>
          <a:p>
            <a:r>
              <a:rPr dirty="0"/>
              <a:t>- Applied tokenization, </a:t>
            </a:r>
            <a:r>
              <a:rPr dirty="0" err="1"/>
              <a:t>stopword</a:t>
            </a:r>
            <a:r>
              <a:rPr dirty="0"/>
              <a:t> removal, and TF-IDF</a:t>
            </a:r>
          </a:p>
          <a:p>
            <a:r>
              <a:rPr dirty="0"/>
              <a:t>- Main Challenge: Low initial accuracy (~57%)</a:t>
            </a:r>
          </a:p>
          <a:p>
            <a:r>
              <a:rPr dirty="0"/>
              <a:t>- Need for improvement using quality control techniques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Applied Quality Control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(1) TQM - Total Quality Management</a:t>
            </a:r>
          </a:p>
          <a:p>
            <a:r>
              <a:rPr dirty="0"/>
              <a:t>- Process Control: Continuous quality monitoring</a:t>
            </a:r>
          </a:p>
          <a:p>
            <a:r>
              <a:rPr dirty="0"/>
              <a:t>- Incremental Improvement: Testing multiple models</a:t>
            </a:r>
          </a:p>
          <a:p>
            <a:endParaRPr dirty="0"/>
          </a:p>
          <a:p>
            <a:r>
              <a:rPr dirty="0"/>
              <a:t>(2) FMEA - Failure Mode and Effects Analysis</a:t>
            </a:r>
          </a:p>
          <a:p>
            <a:r>
              <a:rPr dirty="0"/>
              <a:t>- Error Analysis: Identifying model misclassifications</a:t>
            </a:r>
          </a:p>
          <a:p>
            <a:r>
              <a:rPr dirty="0"/>
              <a:t>- Prioritizing Issues: Evaluating impact on accuracy</a:t>
            </a:r>
          </a:p>
          <a:p>
            <a:endParaRPr dirty="0"/>
          </a:p>
          <a:p>
            <a:r>
              <a:rPr dirty="0"/>
              <a:t>(3) Six Sigma - DMAIC Cycle</a:t>
            </a:r>
          </a:p>
          <a:p>
            <a:r>
              <a:rPr dirty="0"/>
              <a:t>- Define, Measure, Analyze, Improve, Control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Step 1: Data Collection and Preprocessing</a:t>
            </a:r>
          </a:p>
          <a:p>
            <a:r>
              <a:t>- Step 2: Data Splitting and Model Selection</a:t>
            </a:r>
          </a:p>
          <a:p>
            <a:r>
              <a:t>- Step 3: Model Evaluation and Comparison</a:t>
            </a:r>
          </a:p>
          <a:p>
            <a:r>
              <a:t>- Step 4: Confusion Matrix Analysis (FMEA)</a:t>
            </a:r>
          </a:p>
          <a:p>
            <a:r>
              <a:t>- Step 5: Fine-tuning (Six Sigma - DMAIC)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Before Improvement:</a:t>
            </a:r>
          </a:p>
          <a:p>
            <a:r>
              <a:t>  - Accuracy: 57%</a:t>
            </a:r>
          </a:p>
          <a:p>
            <a:r>
              <a:t>  - High error rates in similar emotions</a:t>
            </a:r>
          </a:p>
          <a:p>
            <a:r>
              <a:t>- After Improvement:</a:t>
            </a:r>
          </a:p>
          <a:p>
            <a:r>
              <a:t>  - Accuracy: 75%</a:t>
            </a:r>
          </a:p>
          <a:p>
            <a:r>
              <a:t>  - Reduced errors and improved model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Challenge 1: Limited Persian datasets</a:t>
            </a:r>
          </a:p>
          <a:p>
            <a:r>
              <a:rPr dirty="0"/>
              <a:t>  - Solution: Data Augmentation</a:t>
            </a:r>
          </a:p>
          <a:p>
            <a:r>
              <a:rPr dirty="0"/>
              <a:t>- Challenge 2: Misclassification of similar emotions</a:t>
            </a:r>
          </a:p>
          <a:p>
            <a:r>
              <a:rPr dirty="0"/>
              <a:t>  - Solution: Testing advanced models like BERT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Conclusion and Future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 Outcomes:</a:t>
            </a:r>
          </a:p>
          <a:p>
            <a:r>
              <a:t>  - Improved accuracy to 75%</a:t>
            </a:r>
          </a:p>
          <a:p>
            <a:r>
              <a:t>  - Fewer errors and better model performance</a:t>
            </a:r>
          </a:p>
          <a:p>
            <a:r>
              <a:t>- Future Recommendations:</a:t>
            </a:r>
          </a:p>
          <a:p>
            <a:r>
              <a:t>  - Experiment with Transformer models</a:t>
            </a:r>
          </a:p>
          <a:p>
            <a:r>
              <a:t>  - Collect more diverse data for better generalization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for Questions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285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Enhancing User Mood Detection for Music Recommendation</vt:lpstr>
      <vt:lpstr>Problem Definition and Importance</vt:lpstr>
      <vt:lpstr>Applied Quality Control Techniques</vt:lpstr>
      <vt:lpstr>Implementation Process</vt:lpstr>
      <vt:lpstr>Results and Comparison</vt:lpstr>
      <vt:lpstr>Challenges and Solutions</vt:lpstr>
      <vt:lpstr>Conclusion and Future Recommendations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User Mood Detection for Music Recommendation</dc:title>
  <dc:subject/>
  <dc:creator>HAMID MOKHTARI</dc:creator>
  <cp:keywords/>
  <dc:description>generated using python-pptx</dc:description>
  <cp:lastModifiedBy>hamidmokhtari1382@gmail.com</cp:lastModifiedBy>
  <cp:revision>3</cp:revision>
  <dcterms:created xsi:type="dcterms:W3CDTF">2013-01-27T09:14:16Z</dcterms:created>
  <dcterms:modified xsi:type="dcterms:W3CDTF">2025-03-19T17:33:24Z</dcterms:modified>
  <cp:category/>
</cp:coreProperties>
</file>