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1032" r:id="rId2"/>
    <p:sldId id="1227" r:id="rId3"/>
    <p:sldId id="1250" r:id="rId4"/>
    <p:sldId id="1246" r:id="rId5"/>
    <p:sldId id="1247" r:id="rId6"/>
    <p:sldId id="1249" r:id="rId7"/>
    <p:sldId id="1248" r:id="rId8"/>
  </p:sldIdLst>
  <p:sldSz cx="9906000" cy="6858000" type="A4"/>
  <p:notesSz cx="6662738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FFCCFF"/>
    <a:srgbClr val="EAEAEA"/>
    <a:srgbClr val="FFFFCC"/>
    <a:srgbClr val="FFB481"/>
    <a:srgbClr val="CCECFF"/>
    <a:srgbClr val="FF6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35" autoAdjust="0"/>
    <p:restoredTop sz="96382" autoAdjust="0"/>
  </p:normalViewPr>
  <p:slideViewPr>
    <p:cSldViewPr>
      <p:cViewPr varScale="1">
        <p:scale>
          <a:sx n="115" d="100"/>
          <a:sy n="115" d="100"/>
        </p:scale>
        <p:origin x="1932" y="108"/>
      </p:cViewPr>
      <p:guideLst>
        <p:guide orient="horz" pos="3984"/>
        <p:guide pos="2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5" d="100"/>
          <a:sy n="75" d="100"/>
        </p:scale>
        <p:origin x="-732" y="-72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8ED85-1E03-4AFD-984E-A97CF63F47EB}" type="doc">
      <dgm:prSet loTypeId="urn:microsoft.com/office/officeart/2005/8/layout/orgChart1" loCatId="hierarchy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de-DE"/>
        </a:p>
      </dgm:t>
    </dgm:pt>
    <dgm:pt modelId="{6416911C-AFB4-4AF7-B0BA-E2C0522A8777}">
      <dgm:prSet phldrT="[Text]"/>
      <dgm:spPr/>
      <dgm:t>
        <a:bodyPr/>
        <a:lstStyle/>
        <a:p>
          <a:r>
            <a:rPr lang="de-DE" dirty="0" smtClean="0"/>
            <a:t>Repository</a:t>
          </a:r>
          <a:endParaRPr lang="de-DE" dirty="0"/>
        </a:p>
      </dgm:t>
    </dgm:pt>
    <dgm:pt modelId="{8CE388E8-CC90-4585-8413-02B35E90CE50}" type="parTrans" cxnId="{E0D775D1-C537-4FEE-86D9-B3C5F769DDE2}">
      <dgm:prSet/>
      <dgm:spPr/>
      <dgm:t>
        <a:bodyPr/>
        <a:lstStyle/>
        <a:p>
          <a:endParaRPr lang="de-DE"/>
        </a:p>
      </dgm:t>
    </dgm:pt>
    <dgm:pt modelId="{ED99FCFF-19A0-4F4E-82F2-A75B9A9101C0}" type="sibTrans" cxnId="{E0D775D1-C537-4FEE-86D9-B3C5F769DDE2}">
      <dgm:prSet/>
      <dgm:spPr/>
      <dgm:t>
        <a:bodyPr/>
        <a:lstStyle/>
        <a:p>
          <a:endParaRPr lang="de-DE"/>
        </a:p>
      </dgm:t>
    </dgm:pt>
    <dgm:pt modelId="{2026AC6F-CAF0-490B-9500-68A78C439435}" type="asst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SVN Server</a:t>
          </a:r>
          <a:endParaRPr lang="de-DE" dirty="0"/>
        </a:p>
      </dgm:t>
    </dgm:pt>
    <dgm:pt modelId="{82CFF46B-EA45-4589-9EDD-87781DA8C828}" type="parTrans" cxnId="{81108EB4-B380-4F2C-9D50-AB326DF5D9C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B5724BE-1F75-45EB-A710-4538D1F848A8}" type="sibTrans" cxnId="{81108EB4-B380-4F2C-9D50-AB326DF5D9C0}">
      <dgm:prSet/>
      <dgm:spPr/>
      <dgm:t>
        <a:bodyPr/>
        <a:lstStyle/>
        <a:p>
          <a:endParaRPr lang="de-DE"/>
        </a:p>
      </dgm:t>
    </dgm:pt>
    <dgm:pt modelId="{389818CF-5420-4F4E-A56E-FBE471DF3D13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Client 1</a:t>
          </a:r>
          <a:endParaRPr lang="de-DE" dirty="0"/>
        </a:p>
      </dgm:t>
    </dgm:pt>
    <dgm:pt modelId="{811DCB48-F938-4DDE-98F8-89BE91DD974B}" type="parTrans" cxnId="{6313D964-DD9B-4B44-8B5A-298DE02BEC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FB611EE5-F803-425F-AFE7-6D857F766DBA}" type="sibTrans" cxnId="{6313D964-DD9B-4B44-8B5A-298DE02BEC48}">
      <dgm:prSet/>
      <dgm:spPr/>
      <dgm:t>
        <a:bodyPr/>
        <a:lstStyle/>
        <a:p>
          <a:endParaRPr lang="de-DE"/>
        </a:p>
      </dgm:t>
    </dgm:pt>
    <dgm:pt modelId="{C374D3E9-09AB-483C-AD09-C696EB67F272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Client 2</a:t>
          </a:r>
          <a:endParaRPr lang="de-DE" dirty="0"/>
        </a:p>
      </dgm:t>
    </dgm:pt>
    <dgm:pt modelId="{045117E9-B016-4F68-BA1E-3834471AF87A}" type="parTrans" cxnId="{209C630A-C482-4F24-8A3A-93039E30563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1E18253-8022-4DD7-8022-4BB70E66C220}" type="sibTrans" cxnId="{209C630A-C482-4F24-8A3A-93039E30563F}">
      <dgm:prSet/>
      <dgm:spPr/>
      <dgm:t>
        <a:bodyPr/>
        <a:lstStyle/>
        <a:p>
          <a:endParaRPr lang="de-DE"/>
        </a:p>
      </dgm:t>
    </dgm:pt>
    <dgm:pt modelId="{12238F2D-333F-4154-8749-444D559DC2AF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Client 3</a:t>
          </a:r>
          <a:endParaRPr lang="de-DE" dirty="0"/>
        </a:p>
      </dgm:t>
    </dgm:pt>
    <dgm:pt modelId="{3EAE53CC-A7E8-4A49-9FE6-D58ACDDBB69E}" type="parTrans" cxnId="{81F1585F-9C44-41C6-BB0F-9CD429DE9CE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de-DE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D06AA5-3551-44BA-B098-EEB2983ECFED}" type="sibTrans" cxnId="{81F1585F-9C44-41C6-BB0F-9CD429DE9CEC}">
      <dgm:prSet/>
      <dgm:spPr/>
      <dgm:t>
        <a:bodyPr/>
        <a:lstStyle/>
        <a:p>
          <a:endParaRPr lang="de-DE"/>
        </a:p>
      </dgm:t>
    </dgm:pt>
    <dgm:pt modelId="{E0BECC95-58F7-4F94-99A8-4BCB77C43311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Lokale Kopie 1</a:t>
          </a:r>
          <a:endParaRPr lang="de-DE" dirty="0"/>
        </a:p>
      </dgm:t>
    </dgm:pt>
    <dgm:pt modelId="{454B8AE6-676A-494E-9763-D55B94BEB2C4}" type="parTrans" cxnId="{B3C33395-BB40-4538-BFC1-5466D3703DB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EE905422-4369-40CE-8300-E1B9E1B42D5F}" type="sibTrans" cxnId="{B3C33395-BB40-4538-BFC1-5466D3703DB0}">
      <dgm:prSet/>
      <dgm:spPr/>
      <dgm:t>
        <a:bodyPr/>
        <a:lstStyle/>
        <a:p>
          <a:endParaRPr lang="de-DE"/>
        </a:p>
      </dgm:t>
    </dgm:pt>
    <dgm:pt modelId="{8C71BCE3-75CF-4C8E-9987-6F3B22BEC836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Lokale Kopie 2</a:t>
          </a:r>
          <a:endParaRPr lang="de-DE" dirty="0"/>
        </a:p>
      </dgm:t>
    </dgm:pt>
    <dgm:pt modelId="{CAA9C3A9-B61F-441C-B6D2-E1579F31FFE8}" type="parTrans" cxnId="{96555C1C-F9E0-43CF-AE63-EAF3729E651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0093F8A8-6DEC-475A-A204-4B6720170921}" type="sibTrans" cxnId="{96555C1C-F9E0-43CF-AE63-EAF3729E651B}">
      <dgm:prSet/>
      <dgm:spPr/>
      <dgm:t>
        <a:bodyPr/>
        <a:lstStyle/>
        <a:p>
          <a:endParaRPr lang="de-DE"/>
        </a:p>
      </dgm:t>
    </dgm:pt>
    <dgm:pt modelId="{879DE114-FD07-45B6-8EFB-FE8507F15976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Lokale Kopie 3</a:t>
          </a:r>
          <a:endParaRPr lang="de-DE" dirty="0"/>
        </a:p>
      </dgm:t>
    </dgm:pt>
    <dgm:pt modelId="{D11E8493-B1E1-48F4-8309-D83DF4D7B1EC}" type="parTrans" cxnId="{E5847B98-FE37-4F82-BBE5-88B9EA66AB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F6231D6-24AF-4FC0-94B8-E3B9D06F0C1B}" type="sibTrans" cxnId="{E5847B98-FE37-4F82-BBE5-88B9EA66ABB5}">
      <dgm:prSet/>
      <dgm:spPr/>
      <dgm:t>
        <a:bodyPr/>
        <a:lstStyle/>
        <a:p>
          <a:endParaRPr lang="de-DE"/>
        </a:p>
      </dgm:t>
    </dgm:pt>
    <dgm:pt modelId="{08A037B5-167B-4A5F-970D-305D3C5FEA77}" type="pres">
      <dgm:prSet presAssocID="{D708ED85-1E03-4AFD-984E-A97CF63F47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D9CBC7F-4505-4D24-90F3-947B42B65D6E}" type="pres">
      <dgm:prSet presAssocID="{6416911C-AFB4-4AF7-B0BA-E2C0522A8777}" presName="hierRoot1" presStyleCnt="0">
        <dgm:presLayoutVars>
          <dgm:hierBranch val="init"/>
        </dgm:presLayoutVars>
      </dgm:prSet>
      <dgm:spPr/>
    </dgm:pt>
    <dgm:pt modelId="{E0EC9183-F9C8-4C42-AC65-AE02C659AA28}" type="pres">
      <dgm:prSet presAssocID="{6416911C-AFB4-4AF7-B0BA-E2C0522A8777}" presName="rootComposite1" presStyleCnt="0"/>
      <dgm:spPr/>
    </dgm:pt>
    <dgm:pt modelId="{C4DF8E8A-0AA2-4687-A03E-0ABEEF4C1301}" type="pres">
      <dgm:prSet presAssocID="{6416911C-AFB4-4AF7-B0BA-E2C0522A8777}" presName="rootText1" presStyleLbl="node0" presStyleIdx="0" presStyleCnt="1" custAng="0">
        <dgm:presLayoutVars>
          <dgm:chPref val="3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de-DE"/>
        </a:p>
      </dgm:t>
    </dgm:pt>
    <dgm:pt modelId="{26F897ED-6DDF-4B0E-8C4A-B16E6242CC44}" type="pres">
      <dgm:prSet presAssocID="{6416911C-AFB4-4AF7-B0BA-E2C0522A8777}" presName="rootConnector1" presStyleLbl="node1" presStyleIdx="0" presStyleCnt="0"/>
      <dgm:spPr/>
      <dgm:t>
        <a:bodyPr/>
        <a:lstStyle/>
        <a:p>
          <a:endParaRPr lang="de-DE"/>
        </a:p>
      </dgm:t>
    </dgm:pt>
    <dgm:pt modelId="{11CB9E7A-BFB5-4AB6-A4FF-F9CF48F80D22}" type="pres">
      <dgm:prSet presAssocID="{6416911C-AFB4-4AF7-B0BA-E2C0522A8777}" presName="hierChild2" presStyleCnt="0"/>
      <dgm:spPr/>
    </dgm:pt>
    <dgm:pt modelId="{A7CD546B-E5B3-4B72-8650-ED32C2857419}" type="pres">
      <dgm:prSet presAssocID="{811DCB48-F938-4DDE-98F8-89BE91DD974B}" presName="Name37" presStyleLbl="parChTrans1D2" presStyleIdx="0" presStyleCnt="4"/>
      <dgm:spPr/>
      <dgm:t>
        <a:bodyPr/>
        <a:lstStyle/>
        <a:p>
          <a:endParaRPr lang="de-DE"/>
        </a:p>
      </dgm:t>
    </dgm:pt>
    <dgm:pt modelId="{A50A4FC5-45B1-4A28-8ED9-366F61BBC3D8}" type="pres">
      <dgm:prSet presAssocID="{389818CF-5420-4F4E-A56E-FBE471DF3D13}" presName="hierRoot2" presStyleCnt="0">
        <dgm:presLayoutVars>
          <dgm:hierBranch val="init"/>
        </dgm:presLayoutVars>
      </dgm:prSet>
      <dgm:spPr/>
    </dgm:pt>
    <dgm:pt modelId="{8BCE6716-F123-4C8B-9C22-6C5AC7603CCD}" type="pres">
      <dgm:prSet presAssocID="{389818CF-5420-4F4E-A56E-FBE471DF3D13}" presName="rootComposite" presStyleCnt="0"/>
      <dgm:spPr/>
    </dgm:pt>
    <dgm:pt modelId="{E5783B8B-1E73-4EBA-9EBB-202C58037E8F}" type="pres">
      <dgm:prSet presAssocID="{389818CF-5420-4F4E-A56E-FBE471DF3D1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4EA6579-8E0D-44A4-BE83-13767364C258}" type="pres">
      <dgm:prSet presAssocID="{389818CF-5420-4F4E-A56E-FBE471DF3D13}" presName="rootConnector" presStyleLbl="node2" presStyleIdx="0" presStyleCnt="3"/>
      <dgm:spPr/>
      <dgm:t>
        <a:bodyPr/>
        <a:lstStyle/>
        <a:p>
          <a:endParaRPr lang="de-DE"/>
        </a:p>
      </dgm:t>
    </dgm:pt>
    <dgm:pt modelId="{C4D206D9-E0B7-43B3-9926-657959DD021F}" type="pres">
      <dgm:prSet presAssocID="{389818CF-5420-4F4E-A56E-FBE471DF3D13}" presName="hierChild4" presStyleCnt="0"/>
      <dgm:spPr/>
    </dgm:pt>
    <dgm:pt modelId="{C4B76BF7-6EC9-474A-A138-DA2998EC3127}" type="pres">
      <dgm:prSet presAssocID="{454B8AE6-676A-494E-9763-D55B94BEB2C4}" presName="Name37" presStyleLbl="parChTrans1D3" presStyleIdx="0" presStyleCnt="3"/>
      <dgm:spPr/>
      <dgm:t>
        <a:bodyPr/>
        <a:lstStyle/>
        <a:p>
          <a:endParaRPr lang="de-DE"/>
        </a:p>
      </dgm:t>
    </dgm:pt>
    <dgm:pt modelId="{A54F8340-C368-44A7-B49B-AD5EDAC225C3}" type="pres">
      <dgm:prSet presAssocID="{E0BECC95-58F7-4F94-99A8-4BCB77C43311}" presName="hierRoot2" presStyleCnt="0">
        <dgm:presLayoutVars>
          <dgm:hierBranch val="init"/>
        </dgm:presLayoutVars>
      </dgm:prSet>
      <dgm:spPr/>
    </dgm:pt>
    <dgm:pt modelId="{BAE2F4DC-E466-47D5-B153-87B10A8697FD}" type="pres">
      <dgm:prSet presAssocID="{E0BECC95-58F7-4F94-99A8-4BCB77C43311}" presName="rootComposite" presStyleCnt="0"/>
      <dgm:spPr/>
    </dgm:pt>
    <dgm:pt modelId="{85682350-545C-4058-BB6F-B233382C95BD}" type="pres">
      <dgm:prSet presAssocID="{E0BECC95-58F7-4F94-99A8-4BCB77C43311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BDB06B5-72CF-4F7B-9C9C-8E6A1DB7331E}" type="pres">
      <dgm:prSet presAssocID="{E0BECC95-58F7-4F94-99A8-4BCB77C43311}" presName="rootConnector" presStyleLbl="node3" presStyleIdx="0" presStyleCnt="3"/>
      <dgm:spPr/>
      <dgm:t>
        <a:bodyPr/>
        <a:lstStyle/>
        <a:p>
          <a:endParaRPr lang="de-DE"/>
        </a:p>
      </dgm:t>
    </dgm:pt>
    <dgm:pt modelId="{738B3C02-3CF3-459F-8E14-A751C4097106}" type="pres">
      <dgm:prSet presAssocID="{E0BECC95-58F7-4F94-99A8-4BCB77C43311}" presName="hierChild4" presStyleCnt="0"/>
      <dgm:spPr/>
    </dgm:pt>
    <dgm:pt modelId="{AB1A18CB-AE17-46C0-A77A-BBBCDB0B1CA1}" type="pres">
      <dgm:prSet presAssocID="{E0BECC95-58F7-4F94-99A8-4BCB77C43311}" presName="hierChild5" presStyleCnt="0"/>
      <dgm:spPr/>
    </dgm:pt>
    <dgm:pt modelId="{CC6DD3AB-3FD1-417B-A880-FA444D6B4DFC}" type="pres">
      <dgm:prSet presAssocID="{389818CF-5420-4F4E-A56E-FBE471DF3D13}" presName="hierChild5" presStyleCnt="0"/>
      <dgm:spPr/>
    </dgm:pt>
    <dgm:pt modelId="{3AE02849-5F34-43AF-9E1E-2282E14FCF95}" type="pres">
      <dgm:prSet presAssocID="{045117E9-B016-4F68-BA1E-3834471AF87A}" presName="Name37" presStyleLbl="parChTrans1D2" presStyleIdx="1" presStyleCnt="4"/>
      <dgm:spPr/>
      <dgm:t>
        <a:bodyPr/>
        <a:lstStyle/>
        <a:p>
          <a:endParaRPr lang="de-DE"/>
        </a:p>
      </dgm:t>
    </dgm:pt>
    <dgm:pt modelId="{81D6B012-29E0-441B-AA29-7EAA64F8B479}" type="pres">
      <dgm:prSet presAssocID="{C374D3E9-09AB-483C-AD09-C696EB67F272}" presName="hierRoot2" presStyleCnt="0">
        <dgm:presLayoutVars>
          <dgm:hierBranch val="init"/>
        </dgm:presLayoutVars>
      </dgm:prSet>
      <dgm:spPr/>
    </dgm:pt>
    <dgm:pt modelId="{700F7D5D-B0B6-44E4-A77D-A031C68CAA26}" type="pres">
      <dgm:prSet presAssocID="{C374D3E9-09AB-483C-AD09-C696EB67F272}" presName="rootComposite" presStyleCnt="0"/>
      <dgm:spPr/>
    </dgm:pt>
    <dgm:pt modelId="{29B3E026-4EE8-4ED2-864C-C6EDE177B9AA}" type="pres">
      <dgm:prSet presAssocID="{C374D3E9-09AB-483C-AD09-C696EB67F27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C26AF9-7772-44AC-9D05-506E9C9418E0}" type="pres">
      <dgm:prSet presAssocID="{C374D3E9-09AB-483C-AD09-C696EB67F272}" presName="rootConnector" presStyleLbl="node2" presStyleIdx="1" presStyleCnt="3"/>
      <dgm:spPr/>
      <dgm:t>
        <a:bodyPr/>
        <a:lstStyle/>
        <a:p>
          <a:endParaRPr lang="de-DE"/>
        </a:p>
      </dgm:t>
    </dgm:pt>
    <dgm:pt modelId="{B9EDC432-23BD-49C1-9469-4A7C4FF15B7C}" type="pres">
      <dgm:prSet presAssocID="{C374D3E9-09AB-483C-AD09-C696EB67F272}" presName="hierChild4" presStyleCnt="0"/>
      <dgm:spPr/>
    </dgm:pt>
    <dgm:pt modelId="{D9C3537C-EFEA-470F-8E48-557896BBC1EC}" type="pres">
      <dgm:prSet presAssocID="{CAA9C3A9-B61F-441C-B6D2-E1579F31FFE8}" presName="Name37" presStyleLbl="parChTrans1D3" presStyleIdx="1" presStyleCnt="3"/>
      <dgm:spPr/>
      <dgm:t>
        <a:bodyPr/>
        <a:lstStyle/>
        <a:p>
          <a:endParaRPr lang="de-DE"/>
        </a:p>
      </dgm:t>
    </dgm:pt>
    <dgm:pt modelId="{449A3CF2-5B56-4642-8473-13DDE0593A46}" type="pres">
      <dgm:prSet presAssocID="{8C71BCE3-75CF-4C8E-9987-6F3B22BEC836}" presName="hierRoot2" presStyleCnt="0">
        <dgm:presLayoutVars>
          <dgm:hierBranch val="init"/>
        </dgm:presLayoutVars>
      </dgm:prSet>
      <dgm:spPr/>
    </dgm:pt>
    <dgm:pt modelId="{93BB2D9B-C1AE-4484-9DAD-F5179233243D}" type="pres">
      <dgm:prSet presAssocID="{8C71BCE3-75CF-4C8E-9987-6F3B22BEC836}" presName="rootComposite" presStyleCnt="0"/>
      <dgm:spPr/>
    </dgm:pt>
    <dgm:pt modelId="{799A95A9-7D7C-4DE0-8C34-B3830B3EE434}" type="pres">
      <dgm:prSet presAssocID="{8C71BCE3-75CF-4C8E-9987-6F3B22BEC83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794EF1A-D5E6-456E-BBD9-957F88DF4C0A}" type="pres">
      <dgm:prSet presAssocID="{8C71BCE3-75CF-4C8E-9987-6F3B22BEC836}" presName="rootConnector" presStyleLbl="node3" presStyleIdx="1" presStyleCnt="3"/>
      <dgm:spPr/>
      <dgm:t>
        <a:bodyPr/>
        <a:lstStyle/>
        <a:p>
          <a:endParaRPr lang="de-DE"/>
        </a:p>
      </dgm:t>
    </dgm:pt>
    <dgm:pt modelId="{5EC2B096-F75B-43E6-8B1E-7B45089D6A2D}" type="pres">
      <dgm:prSet presAssocID="{8C71BCE3-75CF-4C8E-9987-6F3B22BEC836}" presName="hierChild4" presStyleCnt="0"/>
      <dgm:spPr/>
    </dgm:pt>
    <dgm:pt modelId="{AEB6C785-01F5-4B4D-87E4-7EE3716D6FCE}" type="pres">
      <dgm:prSet presAssocID="{8C71BCE3-75CF-4C8E-9987-6F3B22BEC836}" presName="hierChild5" presStyleCnt="0"/>
      <dgm:spPr/>
    </dgm:pt>
    <dgm:pt modelId="{4F1CD40D-D6E7-4E6A-9996-273BA50A2D89}" type="pres">
      <dgm:prSet presAssocID="{C374D3E9-09AB-483C-AD09-C696EB67F272}" presName="hierChild5" presStyleCnt="0"/>
      <dgm:spPr/>
    </dgm:pt>
    <dgm:pt modelId="{78C7083E-E707-4ED7-949B-7DDE077F59CD}" type="pres">
      <dgm:prSet presAssocID="{3EAE53CC-A7E8-4A49-9FE6-D58ACDDBB69E}" presName="Name37" presStyleLbl="parChTrans1D2" presStyleIdx="2" presStyleCnt="4"/>
      <dgm:spPr/>
      <dgm:t>
        <a:bodyPr/>
        <a:lstStyle/>
        <a:p>
          <a:endParaRPr lang="de-DE"/>
        </a:p>
      </dgm:t>
    </dgm:pt>
    <dgm:pt modelId="{58004367-FB5A-426C-A76D-0000A3EF70FC}" type="pres">
      <dgm:prSet presAssocID="{12238F2D-333F-4154-8749-444D559DC2AF}" presName="hierRoot2" presStyleCnt="0">
        <dgm:presLayoutVars>
          <dgm:hierBranch val="init"/>
        </dgm:presLayoutVars>
      </dgm:prSet>
      <dgm:spPr/>
    </dgm:pt>
    <dgm:pt modelId="{3F657CD9-9CB4-49BD-9ECF-4DDB7C3DC678}" type="pres">
      <dgm:prSet presAssocID="{12238F2D-333F-4154-8749-444D559DC2AF}" presName="rootComposite" presStyleCnt="0"/>
      <dgm:spPr/>
    </dgm:pt>
    <dgm:pt modelId="{3E441849-D483-42F2-9B12-CF779D22678F}" type="pres">
      <dgm:prSet presAssocID="{12238F2D-333F-4154-8749-444D559DC2A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5CE551-6714-45D6-AEA4-10D871670EB1}" type="pres">
      <dgm:prSet presAssocID="{12238F2D-333F-4154-8749-444D559DC2AF}" presName="rootConnector" presStyleLbl="node2" presStyleIdx="2" presStyleCnt="3"/>
      <dgm:spPr/>
      <dgm:t>
        <a:bodyPr/>
        <a:lstStyle/>
        <a:p>
          <a:endParaRPr lang="de-DE"/>
        </a:p>
      </dgm:t>
    </dgm:pt>
    <dgm:pt modelId="{C1C36BBA-95A0-497A-B7CA-56BCF282E2BF}" type="pres">
      <dgm:prSet presAssocID="{12238F2D-333F-4154-8749-444D559DC2AF}" presName="hierChild4" presStyleCnt="0"/>
      <dgm:spPr/>
    </dgm:pt>
    <dgm:pt modelId="{A66D5385-6571-42B7-98C4-6110ACC17776}" type="pres">
      <dgm:prSet presAssocID="{D11E8493-B1E1-48F4-8309-D83DF4D7B1EC}" presName="Name37" presStyleLbl="parChTrans1D3" presStyleIdx="2" presStyleCnt="3"/>
      <dgm:spPr/>
      <dgm:t>
        <a:bodyPr/>
        <a:lstStyle/>
        <a:p>
          <a:endParaRPr lang="de-DE"/>
        </a:p>
      </dgm:t>
    </dgm:pt>
    <dgm:pt modelId="{9FEAF04A-D8A3-40CD-9F5C-03C6427BDA01}" type="pres">
      <dgm:prSet presAssocID="{879DE114-FD07-45B6-8EFB-FE8507F15976}" presName="hierRoot2" presStyleCnt="0">
        <dgm:presLayoutVars>
          <dgm:hierBranch val="init"/>
        </dgm:presLayoutVars>
      </dgm:prSet>
      <dgm:spPr/>
    </dgm:pt>
    <dgm:pt modelId="{773CD350-6374-4117-868F-A164095DF985}" type="pres">
      <dgm:prSet presAssocID="{879DE114-FD07-45B6-8EFB-FE8507F15976}" presName="rootComposite" presStyleCnt="0"/>
      <dgm:spPr/>
    </dgm:pt>
    <dgm:pt modelId="{D6B0864C-249B-4E3F-8072-627E50AB220B}" type="pres">
      <dgm:prSet presAssocID="{879DE114-FD07-45B6-8EFB-FE8507F1597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FA2A87-06DE-4D08-B2BF-AFFFEBF255F5}" type="pres">
      <dgm:prSet presAssocID="{879DE114-FD07-45B6-8EFB-FE8507F15976}" presName="rootConnector" presStyleLbl="node3" presStyleIdx="2" presStyleCnt="3"/>
      <dgm:spPr/>
      <dgm:t>
        <a:bodyPr/>
        <a:lstStyle/>
        <a:p>
          <a:endParaRPr lang="de-DE"/>
        </a:p>
      </dgm:t>
    </dgm:pt>
    <dgm:pt modelId="{52BF436D-C437-41BD-B6D4-A99110F16A52}" type="pres">
      <dgm:prSet presAssocID="{879DE114-FD07-45B6-8EFB-FE8507F15976}" presName="hierChild4" presStyleCnt="0"/>
      <dgm:spPr/>
    </dgm:pt>
    <dgm:pt modelId="{FBB9E99E-D077-468E-A3A7-E54CA447EBC6}" type="pres">
      <dgm:prSet presAssocID="{879DE114-FD07-45B6-8EFB-FE8507F15976}" presName="hierChild5" presStyleCnt="0"/>
      <dgm:spPr/>
    </dgm:pt>
    <dgm:pt modelId="{C4073239-F533-4AC2-930C-C6B4D27D0DA9}" type="pres">
      <dgm:prSet presAssocID="{12238F2D-333F-4154-8749-444D559DC2AF}" presName="hierChild5" presStyleCnt="0"/>
      <dgm:spPr/>
    </dgm:pt>
    <dgm:pt modelId="{970CD76C-F844-4567-8A31-622C16C763DA}" type="pres">
      <dgm:prSet presAssocID="{6416911C-AFB4-4AF7-B0BA-E2C0522A8777}" presName="hierChild3" presStyleCnt="0"/>
      <dgm:spPr/>
    </dgm:pt>
    <dgm:pt modelId="{818F7C91-80D4-4744-ADCA-3BE7B74EB416}" type="pres">
      <dgm:prSet presAssocID="{82CFF46B-EA45-4589-9EDD-87781DA8C828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936FFC88-C806-44E3-8A29-60F46CDD86C7}" type="pres">
      <dgm:prSet presAssocID="{2026AC6F-CAF0-490B-9500-68A78C439435}" presName="hierRoot3" presStyleCnt="0">
        <dgm:presLayoutVars>
          <dgm:hierBranch val="init"/>
        </dgm:presLayoutVars>
      </dgm:prSet>
      <dgm:spPr/>
    </dgm:pt>
    <dgm:pt modelId="{6A63B979-D587-490F-8168-90959E8CF4D0}" type="pres">
      <dgm:prSet presAssocID="{2026AC6F-CAF0-490B-9500-68A78C439435}" presName="rootComposite3" presStyleCnt="0"/>
      <dgm:spPr/>
    </dgm:pt>
    <dgm:pt modelId="{5E02ECA5-D0BD-4739-B37E-F249E2D093B5}" type="pres">
      <dgm:prSet presAssocID="{2026AC6F-CAF0-490B-9500-68A78C43943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531970-00E6-4823-88D1-3FD8073DC4D2}" type="pres">
      <dgm:prSet presAssocID="{2026AC6F-CAF0-490B-9500-68A78C439435}" presName="rootConnector3" presStyleLbl="asst1" presStyleIdx="0" presStyleCnt="1"/>
      <dgm:spPr/>
      <dgm:t>
        <a:bodyPr/>
        <a:lstStyle/>
        <a:p>
          <a:endParaRPr lang="de-DE"/>
        </a:p>
      </dgm:t>
    </dgm:pt>
    <dgm:pt modelId="{ECD1A572-38E2-48AD-ABCD-AC9AD8AB461F}" type="pres">
      <dgm:prSet presAssocID="{2026AC6F-CAF0-490B-9500-68A78C439435}" presName="hierChild6" presStyleCnt="0"/>
      <dgm:spPr/>
    </dgm:pt>
    <dgm:pt modelId="{61F1F5F3-B779-4B85-8A21-7C072659F1B2}" type="pres">
      <dgm:prSet presAssocID="{2026AC6F-CAF0-490B-9500-68A78C439435}" presName="hierChild7" presStyleCnt="0"/>
      <dgm:spPr/>
    </dgm:pt>
  </dgm:ptLst>
  <dgm:cxnLst>
    <dgm:cxn modelId="{98B9192C-4DD8-49F2-8823-B68065908FF4}" type="presOf" srcId="{811DCB48-F938-4DDE-98F8-89BE91DD974B}" destId="{A7CD546B-E5B3-4B72-8650-ED32C2857419}" srcOrd="0" destOrd="0" presId="urn:microsoft.com/office/officeart/2005/8/layout/orgChart1"/>
    <dgm:cxn modelId="{36C16768-1063-4AC2-A816-E696EBE78873}" type="presOf" srcId="{6416911C-AFB4-4AF7-B0BA-E2C0522A8777}" destId="{26F897ED-6DDF-4B0E-8C4A-B16E6242CC44}" srcOrd="1" destOrd="0" presId="urn:microsoft.com/office/officeart/2005/8/layout/orgChart1"/>
    <dgm:cxn modelId="{E5847B98-FE37-4F82-BBE5-88B9EA66ABB5}" srcId="{12238F2D-333F-4154-8749-444D559DC2AF}" destId="{879DE114-FD07-45B6-8EFB-FE8507F15976}" srcOrd="0" destOrd="0" parTransId="{D11E8493-B1E1-48F4-8309-D83DF4D7B1EC}" sibTransId="{1F6231D6-24AF-4FC0-94B8-E3B9D06F0C1B}"/>
    <dgm:cxn modelId="{A4DC8D4C-690A-4454-94FF-DAE466224D2C}" type="presOf" srcId="{6416911C-AFB4-4AF7-B0BA-E2C0522A8777}" destId="{C4DF8E8A-0AA2-4687-A03E-0ABEEF4C1301}" srcOrd="0" destOrd="0" presId="urn:microsoft.com/office/officeart/2005/8/layout/orgChart1"/>
    <dgm:cxn modelId="{7AFB0755-04C2-4126-A783-5B10642FDD11}" type="presOf" srcId="{E0BECC95-58F7-4F94-99A8-4BCB77C43311}" destId="{85682350-545C-4058-BB6F-B233382C95BD}" srcOrd="0" destOrd="0" presId="urn:microsoft.com/office/officeart/2005/8/layout/orgChart1"/>
    <dgm:cxn modelId="{C59EF9E2-CDEF-4050-803E-CC19C2DCA84F}" type="presOf" srcId="{E0BECC95-58F7-4F94-99A8-4BCB77C43311}" destId="{EBDB06B5-72CF-4F7B-9C9C-8E6A1DB7331E}" srcOrd="1" destOrd="0" presId="urn:microsoft.com/office/officeart/2005/8/layout/orgChart1"/>
    <dgm:cxn modelId="{92727444-E764-4966-8FF2-FDF1071D433E}" type="presOf" srcId="{CAA9C3A9-B61F-441C-B6D2-E1579F31FFE8}" destId="{D9C3537C-EFEA-470F-8E48-557896BBC1EC}" srcOrd="0" destOrd="0" presId="urn:microsoft.com/office/officeart/2005/8/layout/orgChart1"/>
    <dgm:cxn modelId="{CF3C4F95-EEDC-45DE-86B2-241DA38BBF6D}" type="presOf" srcId="{D708ED85-1E03-4AFD-984E-A97CF63F47EB}" destId="{08A037B5-167B-4A5F-970D-305D3C5FEA77}" srcOrd="0" destOrd="0" presId="urn:microsoft.com/office/officeart/2005/8/layout/orgChart1"/>
    <dgm:cxn modelId="{96555C1C-F9E0-43CF-AE63-EAF3729E651B}" srcId="{C374D3E9-09AB-483C-AD09-C696EB67F272}" destId="{8C71BCE3-75CF-4C8E-9987-6F3B22BEC836}" srcOrd="0" destOrd="0" parTransId="{CAA9C3A9-B61F-441C-B6D2-E1579F31FFE8}" sibTransId="{0093F8A8-6DEC-475A-A204-4B6720170921}"/>
    <dgm:cxn modelId="{B7405767-223A-4E58-B8B1-CDB5243B8A3A}" type="presOf" srcId="{879DE114-FD07-45B6-8EFB-FE8507F15976}" destId="{75FA2A87-06DE-4D08-B2BF-AFFFEBF255F5}" srcOrd="1" destOrd="0" presId="urn:microsoft.com/office/officeart/2005/8/layout/orgChart1"/>
    <dgm:cxn modelId="{E0D775D1-C537-4FEE-86D9-B3C5F769DDE2}" srcId="{D708ED85-1E03-4AFD-984E-A97CF63F47EB}" destId="{6416911C-AFB4-4AF7-B0BA-E2C0522A8777}" srcOrd="0" destOrd="0" parTransId="{8CE388E8-CC90-4585-8413-02B35E90CE50}" sibTransId="{ED99FCFF-19A0-4F4E-82F2-A75B9A9101C0}"/>
    <dgm:cxn modelId="{5E38F7BD-9D5A-42D0-AD7B-A3A5FFCB1C5A}" type="presOf" srcId="{C374D3E9-09AB-483C-AD09-C696EB67F272}" destId="{29B3E026-4EE8-4ED2-864C-C6EDE177B9AA}" srcOrd="0" destOrd="0" presId="urn:microsoft.com/office/officeart/2005/8/layout/orgChart1"/>
    <dgm:cxn modelId="{59B21B0E-CB35-4D31-8192-8466BE0A5D95}" type="presOf" srcId="{045117E9-B016-4F68-BA1E-3834471AF87A}" destId="{3AE02849-5F34-43AF-9E1E-2282E14FCF95}" srcOrd="0" destOrd="0" presId="urn:microsoft.com/office/officeart/2005/8/layout/orgChart1"/>
    <dgm:cxn modelId="{7DE25B7B-CBE4-4098-85D2-4D0600A064D6}" type="presOf" srcId="{82CFF46B-EA45-4589-9EDD-87781DA8C828}" destId="{818F7C91-80D4-4744-ADCA-3BE7B74EB416}" srcOrd="0" destOrd="0" presId="urn:microsoft.com/office/officeart/2005/8/layout/orgChart1"/>
    <dgm:cxn modelId="{D5637828-1083-4C9F-91FC-A25C70C70AAA}" type="presOf" srcId="{C374D3E9-09AB-483C-AD09-C696EB67F272}" destId="{F4C26AF9-7772-44AC-9D05-506E9C9418E0}" srcOrd="1" destOrd="0" presId="urn:microsoft.com/office/officeart/2005/8/layout/orgChart1"/>
    <dgm:cxn modelId="{F9FE4FE0-A488-4AA5-9AC0-F78865A9EC3D}" type="presOf" srcId="{389818CF-5420-4F4E-A56E-FBE471DF3D13}" destId="{A4EA6579-8E0D-44A4-BE83-13767364C258}" srcOrd="1" destOrd="0" presId="urn:microsoft.com/office/officeart/2005/8/layout/orgChart1"/>
    <dgm:cxn modelId="{13895B36-2E00-4926-8852-49F23AE71E83}" type="presOf" srcId="{3EAE53CC-A7E8-4A49-9FE6-D58ACDDBB69E}" destId="{78C7083E-E707-4ED7-949B-7DDE077F59CD}" srcOrd="0" destOrd="0" presId="urn:microsoft.com/office/officeart/2005/8/layout/orgChart1"/>
    <dgm:cxn modelId="{25B8F8B5-AC52-4BF2-B19D-E4F8EB7F1B36}" type="presOf" srcId="{8C71BCE3-75CF-4C8E-9987-6F3B22BEC836}" destId="{799A95A9-7D7C-4DE0-8C34-B3830B3EE434}" srcOrd="0" destOrd="0" presId="urn:microsoft.com/office/officeart/2005/8/layout/orgChart1"/>
    <dgm:cxn modelId="{5B4F3C10-487A-45D7-BC65-34A5FD2A1688}" type="presOf" srcId="{454B8AE6-676A-494E-9763-D55B94BEB2C4}" destId="{C4B76BF7-6EC9-474A-A138-DA2998EC3127}" srcOrd="0" destOrd="0" presId="urn:microsoft.com/office/officeart/2005/8/layout/orgChart1"/>
    <dgm:cxn modelId="{7DE2E310-9D6E-4866-BA72-295CA54467A0}" type="presOf" srcId="{389818CF-5420-4F4E-A56E-FBE471DF3D13}" destId="{E5783B8B-1E73-4EBA-9EBB-202C58037E8F}" srcOrd="0" destOrd="0" presId="urn:microsoft.com/office/officeart/2005/8/layout/orgChart1"/>
    <dgm:cxn modelId="{00EC1E79-E0E8-4371-A344-768F3C5E2EF6}" type="presOf" srcId="{12238F2D-333F-4154-8749-444D559DC2AF}" destId="{5F5CE551-6714-45D6-AEA4-10D871670EB1}" srcOrd="1" destOrd="0" presId="urn:microsoft.com/office/officeart/2005/8/layout/orgChart1"/>
    <dgm:cxn modelId="{81F1585F-9C44-41C6-BB0F-9CD429DE9CEC}" srcId="{6416911C-AFB4-4AF7-B0BA-E2C0522A8777}" destId="{12238F2D-333F-4154-8749-444D559DC2AF}" srcOrd="3" destOrd="0" parTransId="{3EAE53CC-A7E8-4A49-9FE6-D58ACDDBB69E}" sibTransId="{1ED06AA5-3551-44BA-B098-EEB2983ECFED}"/>
    <dgm:cxn modelId="{6313D964-DD9B-4B44-8B5A-298DE02BEC48}" srcId="{6416911C-AFB4-4AF7-B0BA-E2C0522A8777}" destId="{389818CF-5420-4F4E-A56E-FBE471DF3D13}" srcOrd="1" destOrd="0" parTransId="{811DCB48-F938-4DDE-98F8-89BE91DD974B}" sibTransId="{FB611EE5-F803-425F-AFE7-6D857F766DBA}"/>
    <dgm:cxn modelId="{0132E718-8632-4F23-A778-B5EE2FC44111}" type="presOf" srcId="{8C71BCE3-75CF-4C8E-9987-6F3B22BEC836}" destId="{3794EF1A-D5E6-456E-BBD9-957F88DF4C0A}" srcOrd="1" destOrd="0" presId="urn:microsoft.com/office/officeart/2005/8/layout/orgChart1"/>
    <dgm:cxn modelId="{7C0DF0F2-4F8B-48EC-99CF-DC0AB84FF2C7}" type="presOf" srcId="{2026AC6F-CAF0-490B-9500-68A78C439435}" destId="{5E02ECA5-D0BD-4739-B37E-F249E2D093B5}" srcOrd="0" destOrd="0" presId="urn:microsoft.com/office/officeart/2005/8/layout/orgChart1"/>
    <dgm:cxn modelId="{81108EB4-B380-4F2C-9D50-AB326DF5D9C0}" srcId="{6416911C-AFB4-4AF7-B0BA-E2C0522A8777}" destId="{2026AC6F-CAF0-490B-9500-68A78C439435}" srcOrd="0" destOrd="0" parTransId="{82CFF46B-EA45-4589-9EDD-87781DA8C828}" sibTransId="{1B5724BE-1F75-45EB-A710-4538D1F848A8}"/>
    <dgm:cxn modelId="{6B00C42D-E40D-4F90-B72F-B3D4082E469F}" type="presOf" srcId="{879DE114-FD07-45B6-8EFB-FE8507F15976}" destId="{D6B0864C-249B-4E3F-8072-627E50AB220B}" srcOrd="0" destOrd="0" presId="urn:microsoft.com/office/officeart/2005/8/layout/orgChart1"/>
    <dgm:cxn modelId="{2D4BA21F-877F-4EDF-BEDE-6151C41BA1AA}" type="presOf" srcId="{2026AC6F-CAF0-490B-9500-68A78C439435}" destId="{56531970-00E6-4823-88D1-3FD8073DC4D2}" srcOrd="1" destOrd="0" presId="urn:microsoft.com/office/officeart/2005/8/layout/orgChart1"/>
    <dgm:cxn modelId="{209C630A-C482-4F24-8A3A-93039E30563F}" srcId="{6416911C-AFB4-4AF7-B0BA-E2C0522A8777}" destId="{C374D3E9-09AB-483C-AD09-C696EB67F272}" srcOrd="2" destOrd="0" parTransId="{045117E9-B016-4F68-BA1E-3834471AF87A}" sibTransId="{11E18253-8022-4DD7-8022-4BB70E66C220}"/>
    <dgm:cxn modelId="{0C4B0A45-ABA3-4AB1-8483-19E1508ADDF7}" type="presOf" srcId="{D11E8493-B1E1-48F4-8309-D83DF4D7B1EC}" destId="{A66D5385-6571-42B7-98C4-6110ACC17776}" srcOrd="0" destOrd="0" presId="urn:microsoft.com/office/officeart/2005/8/layout/orgChart1"/>
    <dgm:cxn modelId="{B3C33395-BB40-4538-BFC1-5466D3703DB0}" srcId="{389818CF-5420-4F4E-A56E-FBE471DF3D13}" destId="{E0BECC95-58F7-4F94-99A8-4BCB77C43311}" srcOrd="0" destOrd="0" parTransId="{454B8AE6-676A-494E-9763-D55B94BEB2C4}" sibTransId="{EE905422-4369-40CE-8300-E1B9E1B42D5F}"/>
    <dgm:cxn modelId="{350AE63E-3623-4973-8163-6C25F94B1831}" type="presOf" srcId="{12238F2D-333F-4154-8749-444D559DC2AF}" destId="{3E441849-D483-42F2-9B12-CF779D22678F}" srcOrd="0" destOrd="0" presId="urn:microsoft.com/office/officeart/2005/8/layout/orgChart1"/>
    <dgm:cxn modelId="{994FCEDC-0A39-4B40-86E6-93B37DA6DE1B}" type="presParOf" srcId="{08A037B5-167B-4A5F-970D-305D3C5FEA77}" destId="{5D9CBC7F-4505-4D24-90F3-947B42B65D6E}" srcOrd="0" destOrd="0" presId="urn:microsoft.com/office/officeart/2005/8/layout/orgChart1"/>
    <dgm:cxn modelId="{71FAB003-49F2-4F60-8339-6674DBE8D899}" type="presParOf" srcId="{5D9CBC7F-4505-4D24-90F3-947B42B65D6E}" destId="{E0EC9183-F9C8-4C42-AC65-AE02C659AA28}" srcOrd="0" destOrd="0" presId="urn:microsoft.com/office/officeart/2005/8/layout/orgChart1"/>
    <dgm:cxn modelId="{A139A67D-5ADD-4169-964A-59BC2EB90AFD}" type="presParOf" srcId="{E0EC9183-F9C8-4C42-AC65-AE02C659AA28}" destId="{C4DF8E8A-0AA2-4687-A03E-0ABEEF4C1301}" srcOrd="0" destOrd="0" presId="urn:microsoft.com/office/officeart/2005/8/layout/orgChart1"/>
    <dgm:cxn modelId="{A302652B-57A6-4FF2-AB74-C93C23F9BC7C}" type="presParOf" srcId="{E0EC9183-F9C8-4C42-AC65-AE02C659AA28}" destId="{26F897ED-6DDF-4B0E-8C4A-B16E6242CC44}" srcOrd="1" destOrd="0" presId="urn:microsoft.com/office/officeart/2005/8/layout/orgChart1"/>
    <dgm:cxn modelId="{6E9B418B-AEE9-475E-8168-677E96810BF1}" type="presParOf" srcId="{5D9CBC7F-4505-4D24-90F3-947B42B65D6E}" destId="{11CB9E7A-BFB5-4AB6-A4FF-F9CF48F80D22}" srcOrd="1" destOrd="0" presId="urn:microsoft.com/office/officeart/2005/8/layout/orgChart1"/>
    <dgm:cxn modelId="{F9455FF0-2DEC-472F-824B-2888E0891708}" type="presParOf" srcId="{11CB9E7A-BFB5-4AB6-A4FF-F9CF48F80D22}" destId="{A7CD546B-E5B3-4B72-8650-ED32C2857419}" srcOrd="0" destOrd="0" presId="urn:microsoft.com/office/officeart/2005/8/layout/orgChart1"/>
    <dgm:cxn modelId="{3BE1B219-5661-41C3-9D27-6F82B005E026}" type="presParOf" srcId="{11CB9E7A-BFB5-4AB6-A4FF-F9CF48F80D22}" destId="{A50A4FC5-45B1-4A28-8ED9-366F61BBC3D8}" srcOrd="1" destOrd="0" presId="urn:microsoft.com/office/officeart/2005/8/layout/orgChart1"/>
    <dgm:cxn modelId="{30DFEBE1-BAD7-4BD0-8547-7EDD9050CF5D}" type="presParOf" srcId="{A50A4FC5-45B1-4A28-8ED9-366F61BBC3D8}" destId="{8BCE6716-F123-4C8B-9C22-6C5AC7603CCD}" srcOrd="0" destOrd="0" presId="urn:microsoft.com/office/officeart/2005/8/layout/orgChart1"/>
    <dgm:cxn modelId="{9FBB3736-E005-459C-8F75-AEBB8FD77CAD}" type="presParOf" srcId="{8BCE6716-F123-4C8B-9C22-6C5AC7603CCD}" destId="{E5783B8B-1E73-4EBA-9EBB-202C58037E8F}" srcOrd="0" destOrd="0" presId="urn:microsoft.com/office/officeart/2005/8/layout/orgChart1"/>
    <dgm:cxn modelId="{A98C45B0-91E9-4E1B-8524-7CA8ABBECA90}" type="presParOf" srcId="{8BCE6716-F123-4C8B-9C22-6C5AC7603CCD}" destId="{A4EA6579-8E0D-44A4-BE83-13767364C258}" srcOrd="1" destOrd="0" presId="urn:microsoft.com/office/officeart/2005/8/layout/orgChart1"/>
    <dgm:cxn modelId="{669342C2-6614-4C81-81AA-A95535EA03F1}" type="presParOf" srcId="{A50A4FC5-45B1-4A28-8ED9-366F61BBC3D8}" destId="{C4D206D9-E0B7-43B3-9926-657959DD021F}" srcOrd="1" destOrd="0" presId="urn:microsoft.com/office/officeart/2005/8/layout/orgChart1"/>
    <dgm:cxn modelId="{D78EA08C-8D8B-459F-97F9-411FEDA6FC30}" type="presParOf" srcId="{C4D206D9-E0B7-43B3-9926-657959DD021F}" destId="{C4B76BF7-6EC9-474A-A138-DA2998EC3127}" srcOrd="0" destOrd="0" presId="urn:microsoft.com/office/officeart/2005/8/layout/orgChart1"/>
    <dgm:cxn modelId="{ECF118AA-F19F-496D-A72C-C52DFFA8EB0C}" type="presParOf" srcId="{C4D206D9-E0B7-43B3-9926-657959DD021F}" destId="{A54F8340-C368-44A7-B49B-AD5EDAC225C3}" srcOrd="1" destOrd="0" presId="urn:microsoft.com/office/officeart/2005/8/layout/orgChart1"/>
    <dgm:cxn modelId="{03025129-500C-40A1-B5E0-5178019E3149}" type="presParOf" srcId="{A54F8340-C368-44A7-B49B-AD5EDAC225C3}" destId="{BAE2F4DC-E466-47D5-B153-87B10A8697FD}" srcOrd="0" destOrd="0" presId="urn:microsoft.com/office/officeart/2005/8/layout/orgChart1"/>
    <dgm:cxn modelId="{19DF9A59-696B-4D13-9030-B17906236B38}" type="presParOf" srcId="{BAE2F4DC-E466-47D5-B153-87B10A8697FD}" destId="{85682350-545C-4058-BB6F-B233382C95BD}" srcOrd="0" destOrd="0" presId="urn:microsoft.com/office/officeart/2005/8/layout/orgChart1"/>
    <dgm:cxn modelId="{6395438B-86CD-48BC-9D43-A4CB15D66C51}" type="presParOf" srcId="{BAE2F4DC-E466-47D5-B153-87B10A8697FD}" destId="{EBDB06B5-72CF-4F7B-9C9C-8E6A1DB7331E}" srcOrd="1" destOrd="0" presId="urn:microsoft.com/office/officeart/2005/8/layout/orgChart1"/>
    <dgm:cxn modelId="{9DFA1D69-DABD-4464-A0AC-493F24BA0A0C}" type="presParOf" srcId="{A54F8340-C368-44A7-B49B-AD5EDAC225C3}" destId="{738B3C02-3CF3-459F-8E14-A751C4097106}" srcOrd="1" destOrd="0" presId="urn:microsoft.com/office/officeart/2005/8/layout/orgChart1"/>
    <dgm:cxn modelId="{B156E787-7474-42A5-94E5-50ACD52E6AE1}" type="presParOf" srcId="{A54F8340-C368-44A7-B49B-AD5EDAC225C3}" destId="{AB1A18CB-AE17-46C0-A77A-BBBCDB0B1CA1}" srcOrd="2" destOrd="0" presId="urn:microsoft.com/office/officeart/2005/8/layout/orgChart1"/>
    <dgm:cxn modelId="{3657520E-0669-4CEE-AE57-0F9605EE7A1F}" type="presParOf" srcId="{A50A4FC5-45B1-4A28-8ED9-366F61BBC3D8}" destId="{CC6DD3AB-3FD1-417B-A880-FA444D6B4DFC}" srcOrd="2" destOrd="0" presId="urn:microsoft.com/office/officeart/2005/8/layout/orgChart1"/>
    <dgm:cxn modelId="{4A931917-3AAD-46CF-8EBB-EE582D67BC66}" type="presParOf" srcId="{11CB9E7A-BFB5-4AB6-A4FF-F9CF48F80D22}" destId="{3AE02849-5F34-43AF-9E1E-2282E14FCF95}" srcOrd="2" destOrd="0" presId="urn:microsoft.com/office/officeart/2005/8/layout/orgChart1"/>
    <dgm:cxn modelId="{D8C55C28-89F1-4F3E-99C2-12C9F8062D06}" type="presParOf" srcId="{11CB9E7A-BFB5-4AB6-A4FF-F9CF48F80D22}" destId="{81D6B012-29E0-441B-AA29-7EAA64F8B479}" srcOrd="3" destOrd="0" presId="urn:microsoft.com/office/officeart/2005/8/layout/orgChart1"/>
    <dgm:cxn modelId="{348BF10E-E780-43C5-B63C-9AC237358C23}" type="presParOf" srcId="{81D6B012-29E0-441B-AA29-7EAA64F8B479}" destId="{700F7D5D-B0B6-44E4-A77D-A031C68CAA26}" srcOrd="0" destOrd="0" presId="urn:microsoft.com/office/officeart/2005/8/layout/orgChart1"/>
    <dgm:cxn modelId="{DF1EAAA0-992E-4661-8519-5EC5E7E3A3B8}" type="presParOf" srcId="{700F7D5D-B0B6-44E4-A77D-A031C68CAA26}" destId="{29B3E026-4EE8-4ED2-864C-C6EDE177B9AA}" srcOrd="0" destOrd="0" presId="urn:microsoft.com/office/officeart/2005/8/layout/orgChart1"/>
    <dgm:cxn modelId="{C7042443-9D52-468F-A0B4-5583C2C7ECC3}" type="presParOf" srcId="{700F7D5D-B0B6-44E4-A77D-A031C68CAA26}" destId="{F4C26AF9-7772-44AC-9D05-506E9C9418E0}" srcOrd="1" destOrd="0" presId="urn:microsoft.com/office/officeart/2005/8/layout/orgChart1"/>
    <dgm:cxn modelId="{BBCEBFE1-AC00-4EF4-B289-2075267AD31E}" type="presParOf" srcId="{81D6B012-29E0-441B-AA29-7EAA64F8B479}" destId="{B9EDC432-23BD-49C1-9469-4A7C4FF15B7C}" srcOrd="1" destOrd="0" presId="urn:microsoft.com/office/officeart/2005/8/layout/orgChart1"/>
    <dgm:cxn modelId="{DB58B7F1-8ED3-4DD2-BA8B-D0DF684AE66A}" type="presParOf" srcId="{B9EDC432-23BD-49C1-9469-4A7C4FF15B7C}" destId="{D9C3537C-EFEA-470F-8E48-557896BBC1EC}" srcOrd="0" destOrd="0" presId="urn:microsoft.com/office/officeart/2005/8/layout/orgChart1"/>
    <dgm:cxn modelId="{33B13488-CF7D-4A8E-B700-99EF2E86469C}" type="presParOf" srcId="{B9EDC432-23BD-49C1-9469-4A7C4FF15B7C}" destId="{449A3CF2-5B56-4642-8473-13DDE0593A46}" srcOrd="1" destOrd="0" presId="urn:microsoft.com/office/officeart/2005/8/layout/orgChart1"/>
    <dgm:cxn modelId="{7C2AA940-7749-4F8A-9E93-A9E8F6155812}" type="presParOf" srcId="{449A3CF2-5B56-4642-8473-13DDE0593A46}" destId="{93BB2D9B-C1AE-4484-9DAD-F5179233243D}" srcOrd="0" destOrd="0" presId="urn:microsoft.com/office/officeart/2005/8/layout/orgChart1"/>
    <dgm:cxn modelId="{F9007B1B-0DC3-42A2-99D0-6108D54B5557}" type="presParOf" srcId="{93BB2D9B-C1AE-4484-9DAD-F5179233243D}" destId="{799A95A9-7D7C-4DE0-8C34-B3830B3EE434}" srcOrd="0" destOrd="0" presId="urn:microsoft.com/office/officeart/2005/8/layout/orgChart1"/>
    <dgm:cxn modelId="{20738D6F-5B92-4DAC-9DC5-BAC637801E7F}" type="presParOf" srcId="{93BB2D9B-C1AE-4484-9DAD-F5179233243D}" destId="{3794EF1A-D5E6-456E-BBD9-957F88DF4C0A}" srcOrd="1" destOrd="0" presId="urn:microsoft.com/office/officeart/2005/8/layout/orgChart1"/>
    <dgm:cxn modelId="{45955A99-EE96-47EC-89B9-A8BE889D2C9E}" type="presParOf" srcId="{449A3CF2-5B56-4642-8473-13DDE0593A46}" destId="{5EC2B096-F75B-43E6-8B1E-7B45089D6A2D}" srcOrd="1" destOrd="0" presId="urn:microsoft.com/office/officeart/2005/8/layout/orgChart1"/>
    <dgm:cxn modelId="{DAA0EF2B-48A3-475F-8A13-AD647F51F813}" type="presParOf" srcId="{449A3CF2-5B56-4642-8473-13DDE0593A46}" destId="{AEB6C785-01F5-4B4D-87E4-7EE3716D6FCE}" srcOrd="2" destOrd="0" presId="urn:microsoft.com/office/officeart/2005/8/layout/orgChart1"/>
    <dgm:cxn modelId="{EA0B9DDF-723B-4031-B64D-765240222C99}" type="presParOf" srcId="{81D6B012-29E0-441B-AA29-7EAA64F8B479}" destId="{4F1CD40D-D6E7-4E6A-9996-273BA50A2D89}" srcOrd="2" destOrd="0" presId="urn:microsoft.com/office/officeart/2005/8/layout/orgChart1"/>
    <dgm:cxn modelId="{11C4C853-836D-4962-9EA9-9DE45A07927A}" type="presParOf" srcId="{11CB9E7A-BFB5-4AB6-A4FF-F9CF48F80D22}" destId="{78C7083E-E707-4ED7-949B-7DDE077F59CD}" srcOrd="4" destOrd="0" presId="urn:microsoft.com/office/officeart/2005/8/layout/orgChart1"/>
    <dgm:cxn modelId="{E2167414-5D23-4C61-A5BB-C99FE95B0B49}" type="presParOf" srcId="{11CB9E7A-BFB5-4AB6-A4FF-F9CF48F80D22}" destId="{58004367-FB5A-426C-A76D-0000A3EF70FC}" srcOrd="5" destOrd="0" presId="urn:microsoft.com/office/officeart/2005/8/layout/orgChart1"/>
    <dgm:cxn modelId="{E3721DFC-6A7A-4459-9A2C-EC90CBCB396A}" type="presParOf" srcId="{58004367-FB5A-426C-A76D-0000A3EF70FC}" destId="{3F657CD9-9CB4-49BD-9ECF-4DDB7C3DC678}" srcOrd="0" destOrd="0" presId="urn:microsoft.com/office/officeart/2005/8/layout/orgChart1"/>
    <dgm:cxn modelId="{EB3C521A-C710-4875-A104-52B5C71313A0}" type="presParOf" srcId="{3F657CD9-9CB4-49BD-9ECF-4DDB7C3DC678}" destId="{3E441849-D483-42F2-9B12-CF779D22678F}" srcOrd="0" destOrd="0" presId="urn:microsoft.com/office/officeart/2005/8/layout/orgChart1"/>
    <dgm:cxn modelId="{E686EC8D-4577-454C-8164-DD0924FC192E}" type="presParOf" srcId="{3F657CD9-9CB4-49BD-9ECF-4DDB7C3DC678}" destId="{5F5CE551-6714-45D6-AEA4-10D871670EB1}" srcOrd="1" destOrd="0" presId="urn:microsoft.com/office/officeart/2005/8/layout/orgChart1"/>
    <dgm:cxn modelId="{3A36ABA6-2319-45EE-8456-5A1CEBC6FCA8}" type="presParOf" srcId="{58004367-FB5A-426C-A76D-0000A3EF70FC}" destId="{C1C36BBA-95A0-497A-B7CA-56BCF282E2BF}" srcOrd="1" destOrd="0" presId="urn:microsoft.com/office/officeart/2005/8/layout/orgChart1"/>
    <dgm:cxn modelId="{07E73A74-F7AB-4F3B-B1D9-DE49E3DCFD8B}" type="presParOf" srcId="{C1C36BBA-95A0-497A-B7CA-56BCF282E2BF}" destId="{A66D5385-6571-42B7-98C4-6110ACC17776}" srcOrd="0" destOrd="0" presId="urn:microsoft.com/office/officeart/2005/8/layout/orgChart1"/>
    <dgm:cxn modelId="{7B92CD40-722D-410A-B6D0-189244547644}" type="presParOf" srcId="{C1C36BBA-95A0-497A-B7CA-56BCF282E2BF}" destId="{9FEAF04A-D8A3-40CD-9F5C-03C6427BDA01}" srcOrd="1" destOrd="0" presId="urn:microsoft.com/office/officeart/2005/8/layout/orgChart1"/>
    <dgm:cxn modelId="{451A0E5D-C9E6-45ED-9D34-61706908B0D0}" type="presParOf" srcId="{9FEAF04A-D8A3-40CD-9F5C-03C6427BDA01}" destId="{773CD350-6374-4117-868F-A164095DF985}" srcOrd="0" destOrd="0" presId="urn:microsoft.com/office/officeart/2005/8/layout/orgChart1"/>
    <dgm:cxn modelId="{6EA45545-1D7D-4CCA-AF63-8045C924C141}" type="presParOf" srcId="{773CD350-6374-4117-868F-A164095DF985}" destId="{D6B0864C-249B-4E3F-8072-627E50AB220B}" srcOrd="0" destOrd="0" presId="urn:microsoft.com/office/officeart/2005/8/layout/orgChart1"/>
    <dgm:cxn modelId="{F6B9C714-C971-46D7-B259-71B2AF7D4A0A}" type="presParOf" srcId="{773CD350-6374-4117-868F-A164095DF985}" destId="{75FA2A87-06DE-4D08-B2BF-AFFFEBF255F5}" srcOrd="1" destOrd="0" presId="urn:microsoft.com/office/officeart/2005/8/layout/orgChart1"/>
    <dgm:cxn modelId="{E4F1E0C5-B9FB-4A78-B6C5-A8032DA2C482}" type="presParOf" srcId="{9FEAF04A-D8A3-40CD-9F5C-03C6427BDA01}" destId="{52BF436D-C437-41BD-B6D4-A99110F16A52}" srcOrd="1" destOrd="0" presId="urn:microsoft.com/office/officeart/2005/8/layout/orgChart1"/>
    <dgm:cxn modelId="{FA3401C6-555F-43E9-ACB3-4E069D763040}" type="presParOf" srcId="{9FEAF04A-D8A3-40CD-9F5C-03C6427BDA01}" destId="{FBB9E99E-D077-468E-A3A7-E54CA447EBC6}" srcOrd="2" destOrd="0" presId="urn:microsoft.com/office/officeart/2005/8/layout/orgChart1"/>
    <dgm:cxn modelId="{E212D57C-540D-4693-880C-0B79E24D7ACB}" type="presParOf" srcId="{58004367-FB5A-426C-A76D-0000A3EF70FC}" destId="{C4073239-F533-4AC2-930C-C6B4D27D0DA9}" srcOrd="2" destOrd="0" presId="urn:microsoft.com/office/officeart/2005/8/layout/orgChart1"/>
    <dgm:cxn modelId="{66872C05-FE2F-4ED9-A772-E26F1B31D8BD}" type="presParOf" srcId="{5D9CBC7F-4505-4D24-90F3-947B42B65D6E}" destId="{970CD76C-F844-4567-8A31-622C16C763DA}" srcOrd="2" destOrd="0" presId="urn:microsoft.com/office/officeart/2005/8/layout/orgChart1"/>
    <dgm:cxn modelId="{70C5DD07-0AE7-4DAC-A044-ECAAF5351116}" type="presParOf" srcId="{970CD76C-F844-4567-8A31-622C16C763DA}" destId="{818F7C91-80D4-4744-ADCA-3BE7B74EB416}" srcOrd="0" destOrd="0" presId="urn:microsoft.com/office/officeart/2005/8/layout/orgChart1"/>
    <dgm:cxn modelId="{659E04BF-F47A-4134-A03D-08297355AFEA}" type="presParOf" srcId="{970CD76C-F844-4567-8A31-622C16C763DA}" destId="{936FFC88-C806-44E3-8A29-60F46CDD86C7}" srcOrd="1" destOrd="0" presId="urn:microsoft.com/office/officeart/2005/8/layout/orgChart1"/>
    <dgm:cxn modelId="{C2DF23BC-B3B6-48F1-BEAD-D2C6E39AC0FC}" type="presParOf" srcId="{936FFC88-C806-44E3-8A29-60F46CDD86C7}" destId="{6A63B979-D587-490F-8168-90959E8CF4D0}" srcOrd="0" destOrd="0" presId="urn:microsoft.com/office/officeart/2005/8/layout/orgChart1"/>
    <dgm:cxn modelId="{AAA96872-EFDA-4152-8D1E-B61388194D18}" type="presParOf" srcId="{6A63B979-D587-490F-8168-90959E8CF4D0}" destId="{5E02ECA5-D0BD-4739-B37E-F249E2D093B5}" srcOrd="0" destOrd="0" presId="urn:microsoft.com/office/officeart/2005/8/layout/orgChart1"/>
    <dgm:cxn modelId="{5ECBDB02-6C5E-47B5-A642-03CA293E066D}" type="presParOf" srcId="{6A63B979-D587-490F-8168-90959E8CF4D0}" destId="{56531970-00E6-4823-88D1-3FD8073DC4D2}" srcOrd="1" destOrd="0" presId="urn:microsoft.com/office/officeart/2005/8/layout/orgChart1"/>
    <dgm:cxn modelId="{C457247D-A265-4A09-A45B-F9F5796D6897}" type="presParOf" srcId="{936FFC88-C806-44E3-8A29-60F46CDD86C7}" destId="{ECD1A572-38E2-48AD-ABCD-AC9AD8AB461F}" srcOrd="1" destOrd="0" presId="urn:microsoft.com/office/officeart/2005/8/layout/orgChart1"/>
    <dgm:cxn modelId="{7819081C-C00F-4BD1-9CD6-615123811AC5}" type="presParOf" srcId="{936FFC88-C806-44E3-8A29-60F46CDD86C7}" destId="{61F1F5F3-B779-4B85-8A21-7C072659F1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F7C91-80D4-4744-ADCA-3BE7B74EB416}">
      <dsp:nvSpPr>
        <dsp:cNvPr id="0" name=""/>
        <dsp:cNvSpPr/>
      </dsp:nvSpPr>
      <dsp:spPr>
        <a:xfrm>
          <a:off x="3151080" y="967042"/>
          <a:ext cx="202757" cy="888271"/>
        </a:xfrm>
        <a:custGeom>
          <a:avLst/>
          <a:gdLst/>
          <a:ahLst/>
          <a:cxnLst/>
          <a:rect l="0" t="0" r="0" b="0"/>
          <a:pathLst>
            <a:path>
              <a:moveTo>
                <a:pt x="202757" y="0"/>
              </a:moveTo>
              <a:lnTo>
                <a:pt x="202757" y="888271"/>
              </a:lnTo>
              <a:lnTo>
                <a:pt x="0" y="88827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6D5385-6571-42B7-98C4-6110ACC17776}">
      <dsp:nvSpPr>
        <dsp:cNvPr id="0" name=""/>
        <dsp:cNvSpPr/>
      </dsp:nvSpPr>
      <dsp:spPr>
        <a:xfrm>
          <a:off x="4917967" y="3709096"/>
          <a:ext cx="289653" cy="88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271"/>
              </a:lnTo>
              <a:lnTo>
                <a:pt x="289653" y="88827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C7083E-E707-4ED7-949B-7DDE077F59CD}">
      <dsp:nvSpPr>
        <dsp:cNvPr id="0" name=""/>
        <dsp:cNvSpPr/>
      </dsp:nvSpPr>
      <dsp:spPr>
        <a:xfrm>
          <a:off x="3353837" y="967042"/>
          <a:ext cx="2336539" cy="1776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784"/>
              </a:lnTo>
              <a:lnTo>
                <a:pt x="2336539" y="1573784"/>
              </a:lnTo>
              <a:lnTo>
                <a:pt x="2336539" y="1776542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C3537C-EFEA-470F-8E48-557896BBC1EC}">
      <dsp:nvSpPr>
        <dsp:cNvPr id="0" name=""/>
        <dsp:cNvSpPr/>
      </dsp:nvSpPr>
      <dsp:spPr>
        <a:xfrm>
          <a:off x="2581428" y="3709096"/>
          <a:ext cx="289653" cy="88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271"/>
              </a:lnTo>
              <a:lnTo>
                <a:pt x="289653" y="88827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E02849-5F34-43AF-9E1E-2282E14FCF95}">
      <dsp:nvSpPr>
        <dsp:cNvPr id="0" name=""/>
        <dsp:cNvSpPr/>
      </dsp:nvSpPr>
      <dsp:spPr>
        <a:xfrm>
          <a:off x="3308117" y="967042"/>
          <a:ext cx="91440" cy="1776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6542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B76BF7-6EC9-474A-A138-DA2998EC3127}">
      <dsp:nvSpPr>
        <dsp:cNvPr id="0" name=""/>
        <dsp:cNvSpPr/>
      </dsp:nvSpPr>
      <dsp:spPr>
        <a:xfrm>
          <a:off x="244888" y="3709096"/>
          <a:ext cx="289653" cy="88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271"/>
              </a:lnTo>
              <a:lnTo>
                <a:pt x="289653" y="88827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CD546B-E5B3-4B72-8650-ED32C2857419}">
      <dsp:nvSpPr>
        <dsp:cNvPr id="0" name=""/>
        <dsp:cNvSpPr/>
      </dsp:nvSpPr>
      <dsp:spPr>
        <a:xfrm>
          <a:off x="1017298" y="967042"/>
          <a:ext cx="2336539" cy="1776542"/>
        </a:xfrm>
        <a:custGeom>
          <a:avLst/>
          <a:gdLst/>
          <a:ahLst/>
          <a:cxnLst/>
          <a:rect l="0" t="0" r="0" b="0"/>
          <a:pathLst>
            <a:path>
              <a:moveTo>
                <a:pt x="2336539" y="0"/>
              </a:moveTo>
              <a:lnTo>
                <a:pt x="2336539" y="1573784"/>
              </a:lnTo>
              <a:lnTo>
                <a:pt x="0" y="1573784"/>
              </a:lnTo>
              <a:lnTo>
                <a:pt x="0" y="1776542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DF8E8A-0AA2-4687-A03E-0ABEEF4C1301}">
      <dsp:nvSpPr>
        <dsp:cNvPr id="0" name=""/>
        <dsp:cNvSpPr/>
      </dsp:nvSpPr>
      <dsp:spPr>
        <a:xfrm>
          <a:off x="2388325" y="1530"/>
          <a:ext cx="1931024" cy="965512"/>
        </a:xfrm>
        <a:prstGeom prst="flowChartMagneticDisk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Repository</a:t>
          </a:r>
          <a:endParaRPr lang="de-DE" sz="3100" kern="1200" dirty="0"/>
        </a:p>
      </dsp:txBody>
      <dsp:txXfrm>
        <a:off x="2388325" y="323367"/>
        <a:ext cx="1931024" cy="482756"/>
      </dsp:txXfrm>
    </dsp:sp>
    <dsp:sp modelId="{E5783B8B-1E73-4EBA-9EBB-202C58037E8F}">
      <dsp:nvSpPr>
        <dsp:cNvPr id="0" name=""/>
        <dsp:cNvSpPr/>
      </dsp:nvSpPr>
      <dsp:spPr>
        <a:xfrm>
          <a:off x="51786" y="2743584"/>
          <a:ext cx="1931024" cy="96551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Client 1</a:t>
          </a:r>
          <a:endParaRPr lang="de-DE" sz="3100" kern="1200" dirty="0"/>
        </a:p>
      </dsp:txBody>
      <dsp:txXfrm>
        <a:off x="51786" y="2743584"/>
        <a:ext cx="1931024" cy="965512"/>
      </dsp:txXfrm>
    </dsp:sp>
    <dsp:sp modelId="{85682350-545C-4058-BB6F-B233382C95BD}">
      <dsp:nvSpPr>
        <dsp:cNvPr id="0" name=""/>
        <dsp:cNvSpPr/>
      </dsp:nvSpPr>
      <dsp:spPr>
        <a:xfrm>
          <a:off x="534542" y="4114611"/>
          <a:ext cx="1931024" cy="965512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Lokale Kopie 1</a:t>
          </a:r>
          <a:endParaRPr lang="de-DE" sz="3100" kern="1200" dirty="0"/>
        </a:p>
      </dsp:txBody>
      <dsp:txXfrm>
        <a:off x="534542" y="4114611"/>
        <a:ext cx="1931024" cy="965512"/>
      </dsp:txXfrm>
    </dsp:sp>
    <dsp:sp modelId="{29B3E026-4EE8-4ED2-864C-C6EDE177B9AA}">
      <dsp:nvSpPr>
        <dsp:cNvPr id="0" name=""/>
        <dsp:cNvSpPr/>
      </dsp:nvSpPr>
      <dsp:spPr>
        <a:xfrm>
          <a:off x="2388325" y="2743584"/>
          <a:ext cx="1931024" cy="96551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Client 2</a:t>
          </a:r>
          <a:endParaRPr lang="de-DE" sz="3100" kern="1200" dirty="0"/>
        </a:p>
      </dsp:txBody>
      <dsp:txXfrm>
        <a:off x="2388325" y="2743584"/>
        <a:ext cx="1931024" cy="965512"/>
      </dsp:txXfrm>
    </dsp:sp>
    <dsp:sp modelId="{799A95A9-7D7C-4DE0-8C34-B3830B3EE434}">
      <dsp:nvSpPr>
        <dsp:cNvPr id="0" name=""/>
        <dsp:cNvSpPr/>
      </dsp:nvSpPr>
      <dsp:spPr>
        <a:xfrm>
          <a:off x="2871081" y="4114611"/>
          <a:ext cx="1931024" cy="965512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Lokale Kopie 2</a:t>
          </a:r>
          <a:endParaRPr lang="de-DE" sz="3100" kern="1200" dirty="0"/>
        </a:p>
      </dsp:txBody>
      <dsp:txXfrm>
        <a:off x="2871081" y="4114611"/>
        <a:ext cx="1931024" cy="965512"/>
      </dsp:txXfrm>
    </dsp:sp>
    <dsp:sp modelId="{3E441849-D483-42F2-9B12-CF779D22678F}">
      <dsp:nvSpPr>
        <dsp:cNvPr id="0" name=""/>
        <dsp:cNvSpPr/>
      </dsp:nvSpPr>
      <dsp:spPr>
        <a:xfrm>
          <a:off x="4724865" y="2743584"/>
          <a:ext cx="1931024" cy="96551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Client 3</a:t>
          </a:r>
          <a:endParaRPr lang="de-DE" sz="3100" kern="1200" dirty="0"/>
        </a:p>
      </dsp:txBody>
      <dsp:txXfrm>
        <a:off x="4724865" y="2743584"/>
        <a:ext cx="1931024" cy="965512"/>
      </dsp:txXfrm>
    </dsp:sp>
    <dsp:sp modelId="{D6B0864C-249B-4E3F-8072-627E50AB220B}">
      <dsp:nvSpPr>
        <dsp:cNvPr id="0" name=""/>
        <dsp:cNvSpPr/>
      </dsp:nvSpPr>
      <dsp:spPr>
        <a:xfrm>
          <a:off x="5207621" y="4114611"/>
          <a:ext cx="1931024" cy="965512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Lokale Kopie 3</a:t>
          </a:r>
          <a:endParaRPr lang="de-DE" sz="3100" kern="1200" dirty="0"/>
        </a:p>
      </dsp:txBody>
      <dsp:txXfrm>
        <a:off x="5207621" y="4114611"/>
        <a:ext cx="1931024" cy="965512"/>
      </dsp:txXfrm>
    </dsp:sp>
    <dsp:sp modelId="{5E02ECA5-D0BD-4739-B37E-F249E2D093B5}">
      <dsp:nvSpPr>
        <dsp:cNvPr id="0" name=""/>
        <dsp:cNvSpPr/>
      </dsp:nvSpPr>
      <dsp:spPr>
        <a:xfrm>
          <a:off x="1220056" y="1372557"/>
          <a:ext cx="1931024" cy="965512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SVN Server</a:t>
          </a:r>
          <a:endParaRPr lang="de-DE" sz="3100" kern="1200" dirty="0"/>
        </a:p>
      </dsp:txBody>
      <dsp:txXfrm>
        <a:off x="1220056" y="1372557"/>
        <a:ext cx="1931024" cy="96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998788" y="9367838"/>
            <a:ext cx="669925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11" tIns="44608" rIns="90811" bIns="44608">
            <a:spAutoFit/>
          </a:bodyPr>
          <a:lstStyle>
            <a:lvl1pPr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altLang="de-DE" sz="1200" b="0">
                <a:solidFill>
                  <a:schemeClr val="tx1"/>
                </a:solidFill>
                <a:latin typeface="CorpoS" charset="0"/>
              </a:rPr>
              <a:t>Seite </a:t>
            </a:r>
            <a:fld id="{3447DF9F-0400-4996-9330-CE55714E1514}" type="slidenum">
              <a:rPr lang="de-DE" altLang="de-DE" sz="1200" b="0">
                <a:solidFill>
                  <a:schemeClr val="tx1"/>
                </a:solidFill>
                <a:latin typeface="CorpoS" charset="0"/>
              </a:rPr>
              <a:pPr algn="ctr">
                <a:lnSpc>
                  <a:spcPct val="90000"/>
                </a:lnSpc>
              </a:pPr>
              <a:t>‹Nr.›</a:t>
            </a:fld>
            <a:endParaRPr lang="de-DE" altLang="de-DE" sz="1200" b="0">
              <a:solidFill>
                <a:schemeClr val="tx1"/>
              </a:solidFill>
              <a:latin typeface="Corpo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5025" y="860425"/>
            <a:ext cx="4994275" cy="3457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998788" y="9450388"/>
            <a:ext cx="669925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11" tIns="44608" rIns="90811" bIns="44608">
            <a:spAutoFit/>
          </a:bodyPr>
          <a:lstStyle>
            <a:lvl1pPr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altLang="de-DE" sz="1200" b="0">
                <a:solidFill>
                  <a:schemeClr val="tx1"/>
                </a:solidFill>
                <a:latin typeface="CorpoS" charset="0"/>
              </a:rPr>
              <a:t>Seite </a:t>
            </a:r>
            <a:fld id="{400619E4-2A24-4BBA-8554-C3DB98968450}" type="slidenum">
              <a:rPr lang="de-DE" altLang="de-DE" sz="1200" b="0">
                <a:solidFill>
                  <a:schemeClr val="tx1"/>
                </a:solidFill>
                <a:latin typeface="CorpoS" charset="0"/>
              </a:rPr>
              <a:pPr algn="ctr">
                <a:lnSpc>
                  <a:spcPct val="90000"/>
                </a:lnSpc>
              </a:pPr>
              <a:t>‹Nr.›</a:t>
            </a:fld>
            <a:endParaRPr lang="de-DE" altLang="de-DE" sz="1200" b="0">
              <a:solidFill>
                <a:schemeClr val="tx1"/>
              </a:solidFill>
              <a:latin typeface="CorpoS" charset="0"/>
            </a:endParaRPr>
          </a:p>
        </p:txBody>
      </p:sp>
      <p:grpSp>
        <p:nvGrpSpPr>
          <p:cNvPr id="6148" name="Group 46"/>
          <p:cNvGrpSpPr>
            <a:grpSpLocks/>
          </p:cNvGrpSpPr>
          <p:nvPr/>
        </p:nvGrpSpPr>
        <p:grpSpPr bwMode="auto">
          <a:xfrm>
            <a:off x="581025" y="4941888"/>
            <a:ext cx="5657850" cy="4157662"/>
            <a:chOff x="377" y="3084"/>
            <a:chExt cx="3668" cy="2594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377" y="3084"/>
              <a:ext cx="58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65175">
                <a:lnSpc>
                  <a:spcPct val="90000"/>
                </a:lnSpc>
                <a:defRPr/>
              </a:pPr>
              <a:r>
                <a:rPr lang="de-DE" sz="1200">
                  <a:solidFill>
                    <a:schemeClr val="tx1"/>
                  </a:solidFill>
                  <a:latin typeface="CorpoS" charset="0"/>
                </a:rPr>
                <a:t>Farbpalette</a:t>
              </a: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091" y="3234"/>
              <a:ext cx="413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65175">
                <a:lnSpc>
                  <a:spcPct val="90000"/>
                </a:lnSpc>
                <a:defRPr/>
              </a:pP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Flächen</a:t>
              </a: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2918" y="3171"/>
              <a:ext cx="466" cy="2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65175">
                <a:lnSpc>
                  <a:spcPct val="90000"/>
                </a:lnSpc>
                <a:defRPr/>
              </a:pP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Schatten/</a:t>
              </a:r>
              <a:br>
                <a:rPr lang="de-DE" sz="1200" b="0">
                  <a:solidFill>
                    <a:schemeClr val="tx1"/>
                  </a:solidFill>
                  <a:latin typeface="CorpoS" charset="0"/>
                </a:rPr>
              </a:b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Flächen</a:t>
              </a: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539" y="3234"/>
              <a:ext cx="42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65175">
                <a:lnSpc>
                  <a:spcPct val="90000"/>
                </a:lnSpc>
                <a:defRPr/>
              </a:pP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Akzente</a:t>
              </a: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503" y="5038"/>
              <a:ext cx="542" cy="2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65175">
                <a:lnSpc>
                  <a:spcPct val="90000"/>
                </a:lnSpc>
                <a:defRPr/>
              </a:pP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Nur Logo</a:t>
              </a:r>
              <a:br>
                <a:rPr lang="de-DE" sz="1200" b="0">
                  <a:solidFill>
                    <a:schemeClr val="tx1"/>
                  </a:solidFill>
                  <a:latin typeface="CorpoS" charset="0"/>
                </a:rPr>
              </a:b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and Bullets</a:t>
              </a: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415" y="3474"/>
              <a:ext cx="254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BCEDE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786" y="3474"/>
              <a:ext cx="255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77D8DD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1157" y="3474"/>
              <a:ext cx="254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33C4C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1529" y="3474"/>
              <a:ext cx="254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11BAC4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1900" y="3474"/>
              <a:ext cx="258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63" h="254">
                  <a:moveTo>
                    <a:pt x="0" y="0"/>
                  </a:moveTo>
                  <a:lnTo>
                    <a:pt x="262" y="0"/>
                  </a:lnTo>
                  <a:lnTo>
                    <a:pt x="262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99A8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415" y="3845"/>
              <a:ext cx="254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C9D8F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786" y="3845"/>
              <a:ext cx="255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93B2F9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1157" y="3845"/>
              <a:ext cx="254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5E89F7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1529" y="3845"/>
              <a:ext cx="254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2863F4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1900" y="3845"/>
              <a:ext cx="258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63" h="254">
                  <a:moveTo>
                    <a:pt x="0" y="0"/>
                  </a:moveTo>
                  <a:lnTo>
                    <a:pt x="262" y="0"/>
                  </a:lnTo>
                  <a:lnTo>
                    <a:pt x="262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38E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415" y="4217"/>
              <a:ext cx="254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4" h="252">
                  <a:moveTo>
                    <a:pt x="0" y="0"/>
                  </a:moveTo>
                  <a:lnTo>
                    <a:pt x="253" y="0"/>
                  </a:lnTo>
                  <a:lnTo>
                    <a:pt x="253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F9CCD8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786" y="4217"/>
              <a:ext cx="255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5" h="252">
                  <a:moveTo>
                    <a:pt x="0" y="0"/>
                  </a:moveTo>
                  <a:lnTo>
                    <a:pt x="254" y="0"/>
                  </a:lnTo>
                  <a:lnTo>
                    <a:pt x="254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F499B2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1157" y="4217"/>
              <a:ext cx="254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4" h="252">
                  <a:moveTo>
                    <a:pt x="0" y="0"/>
                  </a:moveTo>
                  <a:lnTo>
                    <a:pt x="253" y="0"/>
                  </a:lnTo>
                  <a:lnTo>
                    <a:pt x="253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ED6389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1529" y="4217"/>
              <a:ext cx="254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4" h="252">
                  <a:moveTo>
                    <a:pt x="0" y="0"/>
                  </a:moveTo>
                  <a:lnTo>
                    <a:pt x="253" y="0"/>
                  </a:lnTo>
                  <a:lnTo>
                    <a:pt x="253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E83063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1900" y="4217"/>
              <a:ext cx="258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63" h="252">
                  <a:moveTo>
                    <a:pt x="0" y="0"/>
                  </a:moveTo>
                  <a:lnTo>
                    <a:pt x="262" y="0"/>
                  </a:lnTo>
                  <a:lnTo>
                    <a:pt x="262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E0003A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415" y="4587"/>
              <a:ext cx="254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4" h="262">
                  <a:moveTo>
                    <a:pt x="0" y="0"/>
                  </a:moveTo>
                  <a:lnTo>
                    <a:pt x="253" y="0"/>
                  </a:lnTo>
                  <a:lnTo>
                    <a:pt x="253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EFBCE8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786" y="4587"/>
              <a:ext cx="255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5" h="262">
                  <a:moveTo>
                    <a:pt x="0" y="0"/>
                  </a:moveTo>
                  <a:lnTo>
                    <a:pt x="254" y="0"/>
                  </a:lnTo>
                  <a:lnTo>
                    <a:pt x="254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DD77C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1157" y="4587"/>
              <a:ext cx="254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4" h="262">
                  <a:moveTo>
                    <a:pt x="0" y="0"/>
                  </a:moveTo>
                  <a:lnTo>
                    <a:pt x="253" y="0"/>
                  </a:lnTo>
                  <a:lnTo>
                    <a:pt x="253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CC33A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1529" y="4587"/>
              <a:ext cx="254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4" h="262">
                  <a:moveTo>
                    <a:pt x="0" y="0"/>
                  </a:moveTo>
                  <a:lnTo>
                    <a:pt x="253" y="0"/>
                  </a:lnTo>
                  <a:lnTo>
                    <a:pt x="253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C411A3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1900" y="4587"/>
              <a:ext cx="258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63" h="262">
                  <a:moveTo>
                    <a:pt x="0" y="0"/>
                  </a:moveTo>
                  <a:lnTo>
                    <a:pt x="262" y="0"/>
                  </a:lnTo>
                  <a:lnTo>
                    <a:pt x="262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A80077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415" y="4966"/>
              <a:ext cx="254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4" h="255">
                  <a:moveTo>
                    <a:pt x="0" y="0"/>
                  </a:moveTo>
                  <a:lnTo>
                    <a:pt x="253" y="0"/>
                  </a:lnTo>
                  <a:lnTo>
                    <a:pt x="253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FFA5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786" y="4966"/>
              <a:ext cx="255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5" h="255">
                  <a:moveTo>
                    <a:pt x="0" y="0"/>
                  </a:moveTo>
                  <a:lnTo>
                    <a:pt x="254" y="0"/>
                  </a:lnTo>
                  <a:lnTo>
                    <a:pt x="254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FF7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1157" y="4966"/>
              <a:ext cx="254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4" h="255">
                  <a:moveTo>
                    <a:pt x="0" y="0"/>
                  </a:moveTo>
                  <a:lnTo>
                    <a:pt x="253" y="0"/>
                  </a:lnTo>
                  <a:lnTo>
                    <a:pt x="253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FF35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1529" y="4966"/>
              <a:ext cx="254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4" h="255">
                  <a:moveTo>
                    <a:pt x="0" y="0"/>
                  </a:moveTo>
                  <a:lnTo>
                    <a:pt x="253" y="0"/>
                  </a:lnTo>
                  <a:lnTo>
                    <a:pt x="253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AF0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1900" y="4966"/>
              <a:ext cx="258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63" h="255">
                  <a:moveTo>
                    <a:pt x="0" y="0"/>
                  </a:moveTo>
                  <a:lnTo>
                    <a:pt x="262" y="0"/>
                  </a:lnTo>
                  <a:lnTo>
                    <a:pt x="262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912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415" y="5424"/>
              <a:ext cx="261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63" h="254">
                  <a:moveTo>
                    <a:pt x="0" y="0"/>
                  </a:moveTo>
                  <a:lnTo>
                    <a:pt x="262" y="0"/>
                  </a:lnTo>
                  <a:lnTo>
                    <a:pt x="262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75FF82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96" y="5424"/>
              <a:ext cx="253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0"/>
                </a:cxn>
                <a:cxn ang="0">
                  <a:pos x="252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3" h="254">
                  <a:moveTo>
                    <a:pt x="0" y="0"/>
                  </a:moveTo>
                  <a:lnTo>
                    <a:pt x="252" y="0"/>
                  </a:lnTo>
                  <a:lnTo>
                    <a:pt x="252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16FF2B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2988" y="3474"/>
              <a:ext cx="255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2988" y="3845"/>
              <a:ext cx="255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2988" y="4217"/>
              <a:ext cx="255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5" h="252">
                  <a:moveTo>
                    <a:pt x="0" y="0"/>
                  </a:moveTo>
                  <a:lnTo>
                    <a:pt x="254" y="0"/>
                  </a:lnTo>
                  <a:lnTo>
                    <a:pt x="254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2988" y="4587"/>
              <a:ext cx="255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5" h="262">
                  <a:moveTo>
                    <a:pt x="0" y="0"/>
                  </a:moveTo>
                  <a:lnTo>
                    <a:pt x="254" y="0"/>
                  </a:lnTo>
                  <a:lnTo>
                    <a:pt x="254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666666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2988" y="4966"/>
              <a:ext cx="255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5" h="255">
                  <a:moveTo>
                    <a:pt x="0" y="0"/>
                  </a:moveTo>
                  <a:lnTo>
                    <a:pt x="254" y="0"/>
                  </a:lnTo>
                  <a:lnTo>
                    <a:pt x="254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333333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2988" y="5424"/>
              <a:ext cx="255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3645" y="3474"/>
              <a:ext cx="254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FF162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3645" y="3845"/>
              <a:ext cx="254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00D8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3645" y="4217"/>
              <a:ext cx="254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4" h="252">
                  <a:moveTo>
                    <a:pt x="0" y="0"/>
                  </a:moveTo>
                  <a:lnTo>
                    <a:pt x="253" y="0"/>
                  </a:lnTo>
                  <a:lnTo>
                    <a:pt x="253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3645" y="5424"/>
              <a:ext cx="254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FF4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9313" y="2622550"/>
            <a:ext cx="0" cy="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922838"/>
            <a:ext cx="2509837" cy="1008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pPr defTabSz="914400">
              <a:lnSpc>
                <a:spcPct val="100000"/>
              </a:lnSpc>
              <a:spcBef>
                <a:spcPct val="0"/>
              </a:spcBef>
            </a:pPr>
            <a:endParaRPr lang="en-US" altLang="de-DE" sz="24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554788"/>
            <a:ext cx="9906000" cy="303212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12750" y="6597650"/>
            <a:ext cx="9493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r>
              <a:rPr lang="de-DE" sz="1200" b="0" dirty="0">
                <a:solidFill>
                  <a:schemeClr val="tx1"/>
                </a:solidFill>
                <a:latin typeface="Arial" charset="0"/>
              </a:rPr>
              <a:t>		© Hon.-Prof.  Dr. K. Blank, Prof. Dr. A. Zimmermann. </a:t>
            </a:r>
            <a:r>
              <a:rPr lang="de-DE" sz="1200" b="0" dirty="0" err="1">
                <a:solidFill>
                  <a:schemeClr val="tx1"/>
                </a:solidFill>
                <a:latin typeface="Arial" charset="0"/>
              </a:rPr>
              <a:t>used</a:t>
            </a:r>
            <a:r>
              <a:rPr lang="de-DE" sz="1200" b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de-DE" sz="1200" b="0" dirty="0" err="1">
                <a:solidFill>
                  <a:schemeClr val="tx1"/>
                </a:solidFill>
                <a:latin typeface="Arial" charset="0"/>
              </a:rPr>
              <a:t>by</a:t>
            </a:r>
            <a:r>
              <a:rPr lang="de-DE" sz="1200" b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de-DE" sz="1200" b="0" dirty="0" err="1">
                <a:solidFill>
                  <a:schemeClr val="tx1"/>
                </a:solidFill>
                <a:latin typeface="Arial" charset="0"/>
              </a:rPr>
              <a:t>permission</a:t>
            </a:r>
            <a:r>
              <a:rPr lang="de-DE" sz="1200" b="0" dirty="0">
                <a:solidFill>
                  <a:schemeClr val="tx1"/>
                </a:solidFill>
                <a:latin typeface="Arial" charset="0"/>
              </a:rPr>
              <a:t>           www.reutlingen-university.de</a:t>
            </a:r>
          </a:p>
        </p:txBody>
      </p:sp>
      <p:sp>
        <p:nvSpPr>
          <p:cNvPr id="6" name="Rectangle 26"/>
          <p:cNvSpPr>
            <a:spLocks noChangeArrowheads="1"/>
          </p:cNvSpPr>
          <p:nvPr userDrawn="1"/>
        </p:nvSpPr>
        <p:spPr bwMode="auto">
          <a:xfrm>
            <a:off x="6781800" y="0"/>
            <a:ext cx="3124200" cy="45720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379413" y="152400"/>
            <a:ext cx="731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8000" bIns="0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0" y="0"/>
            <a:ext cx="6781800" cy="4572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9" name="Line 35"/>
          <p:cNvSpPr>
            <a:spLocks noChangeShapeType="1"/>
          </p:cNvSpPr>
          <p:nvPr userDrawn="1"/>
        </p:nvSpPr>
        <p:spPr bwMode="auto">
          <a:xfrm>
            <a:off x="0" y="4572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pic>
        <p:nvPicPr>
          <p:cNvPr id="10" name="Picture 3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67600" y="0"/>
            <a:ext cx="227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762000">
              <a:lnSpc>
                <a:spcPct val="100000"/>
              </a:lnSpc>
              <a:tabLst>
                <a:tab pos="630238" algn="l"/>
              </a:tabLst>
              <a:defRPr/>
            </a:pPr>
            <a:r>
              <a:rPr lang="de-DE" sz="12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Hochschule Reutlingen</a:t>
            </a:r>
            <a:br>
              <a:rPr lang="de-DE" sz="12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</a:br>
            <a:r>
              <a:rPr lang="de-DE" sz="1200" b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Reutlingen University</a:t>
            </a:r>
            <a:endParaRPr lang="de-DE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Line 40"/>
          <p:cNvSpPr>
            <a:spLocks noChangeShapeType="1"/>
          </p:cNvSpPr>
          <p:nvPr userDrawn="1"/>
        </p:nvSpPr>
        <p:spPr bwMode="auto">
          <a:xfrm>
            <a:off x="0" y="65532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8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2588" y="2786063"/>
            <a:ext cx="6856412" cy="414337"/>
          </a:xfrm>
        </p:spPr>
        <p:txBody>
          <a:bodyPr rIns="0" anchor="t">
            <a:spAutoFit/>
          </a:bodyPr>
          <a:lstStyle>
            <a:lvl1pPr>
              <a:defRPr sz="3200"/>
            </a:lvl1pPr>
          </a:lstStyle>
          <a:p>
            <a:r>
              <a:rPr lang="de-DE"/>
              <a:t>Thema</a:t>
            </a:r>
          </a:p>
        </p:txBody>
      </p:sp>
      <p:sp>
        <p:nvSpPr>
          <p:cNvPr id="1568790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382588" y="4538663"/>
            <a:ext cx="6769100" cy="304800"/>
          </a:xfrm>
          <a:ln w="12700">
            <a:headEnd type="none" w="sm" len="sm"/>
            <a:tailEnd type="none" w="sm" len="sm"/>
          </a:ln>
        </p:spPr>
        <p:txBody>
          <a:bodyPr/>
          <a:lstStyle>
            <a:lvl1pPr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1919395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7D003-4BAA-4DD2-99CA-321FB10BAE17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144378209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40588" y="457200"/>
            <a:ext cx="2284412" cy="22717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82588" y="457200"/>
            <a:ext cx="6705600" cy="22717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88490-68AD-45C3-B9FA-8A1891D1614E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99430466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BC1BE4-754C-4FFC-831D-B37AA1A7432C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2294264132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AC0BE-0ED0-4C02-BFE2-3C6EEA536DEB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1995310810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2588" y="1371600"/>
            <a:ext cx="4494212" cy="135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4495800" cy="135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71BE-FAF3-4474-AC44-0DE6C1AAA90C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1262933423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DAEF4-1ECC-44AB-8484-3CAE09AF93EF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745772631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50C52-944C-4BD8-95B1-CABEA1774456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468844671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68254-529E-45FE-A029-4473E8F14699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1896019919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633-C0E5-41DF-B106-7DDB7F947D59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648460625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C6B3E-F3F7-47AF-B165-15B841AAD911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337599644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78" name="Rectangle 34"/>
          <p:cNvSpPr>
            <a:spLocks noChangeArrowheads="1"/>
          </p:cNvSpPr>
          <p:nvPr userDrawn="1"/>
        </p:nvSpPr>
        <p:spPr bwMode="auto">
          <a:xfrm>
            <a:off x="0" y="6553200"/>
            <a:ext cx="9906000" cy="29845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371600"/>
            <a:ext cx="914241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de-DE" smtClean="0"/>
              <a:t>erste Ebene</a:t>
            </a:r>
          </a:p>
          <a:p>
            <a:pPr lvl="2"/>
            <a:r>
              <a:rPr lang="en-US" altLang="de-DE" smtClean="0"/>
              <a:t>zweite Ebene</a:t>
            </a:r>
          </a:p>
          <a:p>
            <a:pPr lvl="3"/>
            <a:r>
              <a:rPr lang="en-US" altLang="de-DE" smtClean="0"/>
              <a:t>dritte Ebene</a:t>
            </a:r>
          </a:p>
          <a:p>
            <a:pPr lvl="4"/>
            <a:r>
              <a:rPr lang="en-US" altLang="de-DE" smtClean="0"/>
              <a:t>vierte Ebene</a:t>
            </a:r>
          </a:p>
        </p:txBody>
      </p:sp>
      <p:sp>
        <p:nvSpPr>
          <p:cNvPr id="1567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2750" y="6629400"/>
            <a:ext cx="77787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80000"/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fld id="{2ECF9099-8597-4A99-9306-4C748D844A92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15677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6750" y="6629400"/>
            <a:ext cx="24765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80000"/>
              <a:buFont typeface="Wingdings" pitchFamily="2" charset="2"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457200"/>
            <a:ext cx="9142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08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Klicken Sie, </a:t>
            </a:r>
            <a:br>
              <a:rPr lang="en-US" altLang="de-DE" smtClean="0"/>
            </a:br>
            <a:r>
              <a:rPr lang="en-US" altLang="de-DE" smtClean="0"/>
              <a:t>um das Titelformat zu bearbeiten</a:t>
            </a:r>
          </a:p>
        </p:txBody>
      </p:sp>
      <p:sp>
        <p:nvSpPr>
          <p:cNvPr id="1567766" name="Rectangle 22"/>
          <p:cNvSpPr>
            <a:spLocks noChangeArrowheads="1"/>
          </p:cNvSpPr>
          <p:nvPr userDrawn="1"/>
        </p:nvSpPr>
        <p:spPr bwMode="auto">
          <a:xfrm>
            <a:off x="6781800" y="0"/>
            <a:ext cx="3124200" cy="45720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67" name="Rectangle 23"/>
          <p:cNvSpPr>
            <a:spLocks noChangeArrowheads="1"/>
          </p:cNvSpPr>
          <p:nvPr userDrawn="1"/>
        </p:nvSpPr>
        <p:spPr bwMode="auto">
          <a:xfrm>
            <a:off x="0" y="0"/>
            <a:ext cx="6781800" cy="4572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68" name="Line 24"/>
          <p:cNvSpPr>
            <a:spLocks noChangeShapeType="1"/>
          </p:cNvSpPr>
          <p:nvPr userDrawn="1"/>
        </p:nvSpPr>
        <p:spPr bwMode="auto">
          <a:xfrm>
            <a:off x="0" y="11430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69" name="Line 25"/>
          <p:cNvSpPr>
            <a:spLocks noChangeShapeType="1"/>
          </p:cNvSpPr>
          <p:nvPr userDrawn="1"/>
        </p:nvSpPr>
        <p:spPr bwMode="auto">
          <a:xfrm>
            <a:off x="0" y="1219200"/>
            <a:ext cx="9906000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70" name="Line 26"/>
          <p:cNvSpPr>
            <a:spLocks noChangeShapeType="1"/>
          </p:cNvSpPr>
          <p:nvPr userDrawn="1"/>
        </p:nvSpPr>
        <p:spPr bwMode="auto">
          <a:xfrm>
            <a:off x="0" y="4572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71" name="Text Box 27"/>
          <p:cNvSpPr txBox="1">
            <a:spLocks noChangeArrowheads="1"/>
          </p:cNvSpPr>
          <p:nvPr userDrawn="1"/>
        </p:nvSpPr>
        <p:spPr bwMode="auto">
          <a:xfrm>
            <a:off x="382588" y="152400"/>
            <a:ext cx="33385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108000" bIns="0">
            <a:spAutoFit/>
          </a:bodyPr>
          <a:lstStyle/>
          <a:p>
            <a:pPr defTabSz="762000">
              <a:defRPr/>
            </a:pPr>
            <a:r>
              <a:rPr lang="de-DE" sz="1400" dirty="0">
                <a:solidFill>
                  <a:schemeClr val="tx1"/>
                </a:solidFill>
                <a:latin typeface="Arial" charset="0"/>
              </a:rPr>
              <a:t>Methoden der Wirtschaftsinformatik</a:t>
            </a:r>
            <a:r>
              <a:rPr lang="de-DE" sz="1400" dirty="0">
                <a:latin typeface="Arial" charset="0"/>
              </a:rPr>
              <a:t> </a:t>
            </a:r>
          </a:p>
        </p:txBody>
      </p:sp>
      <p:sp>
        <p:nvSpPr>
          <p:cNvPr id="1567774" name="Rectangle 30"/>
          <p:cNvSpPr>
            <a:spLocks noChangeArrowheads="1"/>
          </p:cNvSpPr>
          <p:nvPr userDrawn="1"/>
        </p:nvSpPr>
        <p:spPr bwMode="auto">
          <a:xfrm>
            <a:off x="7467600" y="0"/>
            <a:ext cx="227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762000">
              <a:lnSpc>
                <a:spcPct val="100000"/>
              </a:lnSpc>
              <a:tabLst>
                <a:tab pos="630238" algn="l"/>
              </a:tabLst>
              <a:defRPr/>
            </a:pPr>
            <a:r>
              <a:rPr lang="de-DE" sz="12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Hochschule Reutlingen</a:t>
            </a:r>
            <a:br>
              <a:rPr lang="de-DE" sz="12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</a:br>
            <a:r>
              <a:rPr lang="de-DE" sz="1200" b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Reutlingen University</a:t>
            </a:r>
            <a:endParaRPr lang="de-DE" b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38" name="Picture 3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7777" name="Line 33"/>
          <p:cNvSpPr>
            <a:spLocks noChangeShapeType="1"/>
          </p:cNvSpPr>
          <p:nvPr userDrawn="1"/>
        </p:nvSpPr>
        <p:spPr bwMode="auto">
          <a:xfrm>
            <a:off x="0" y="65532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15000"/>
        </a:spcAft>
        <a:buFont typeface="Wingdings" panose="05000000000000000000" pitchFamily="2" charset="2"/>
        <a:buChar char="w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74650" indent="-3730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742950" indent="-36671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047750" indent="-30321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13335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17907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2479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27051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1623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382588" y="2924944"/>
            <a:ext cx="9142412" cy="3453253"/>
          </a:xfrm>
        </p:spPr>
        <p:txBody>
          <a:bodyPr/>
          <a:lstStyle/>
          <a:p>
            <a:r>
              <a:rPr lang="de-DE" altLang="de-DE" sz="3600" dirty="0" smtClean="0">
                <a:solidFill>
                  <a:schemeClr val="tx1"/>
                </a:solidFill>
              </a:rPr>
              <a:t>Projektmanagement:</a:t>
            </a:r>
            <a:br>
              <a:rPr lang="de-DE" altLang="de-DE" sz="3600" dirty="0" smtClean="0">
                <a:solidFill>
                  <a:schemeClr val="tx1"/>
                </a:solidFill>
              </a:rPr>
            </a:br>
            <a:r>
              <a:rPr lang="de-DE" altLang="de-DE" sz="2800" dirty="0" smtClean="0"/>
              <a:t>Vortrag</a:t>
            </a:r>
            <a:br>
              <a:rPr lang="de-DE" altLang="de-DE" sz="2800" dirty="0" smtClean="0"/>
            </a:br>
            <a:r>
              <a:rPr lang="de-DE" altLang="de-DE" sz="2800" dirty="0" smtClean="0"/>
              <a:t>SVN im Projektmanagement</a:t>
            </a:r>
            <a:r>
              <a:rPr lang="de-DE" altLang="de-DE" sz="2800" b="0" dirty="0" smtClean="0"/>
              <a:t/>
            </a:r>
            <a:br>
              <a:rPr lang="de-DE" altLang="de-DE" sz="2800" b="0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2000" dirty="0" smtClean="0"/>
              <a:t>Ludger Rothermel</a:t>
            </a:r>
            <a:br>
              <a:rPr lang="de-DE" altLang="de-DE" sz="2000" dirty="0" smtClean="0"/>
            </a:br>
            <a:r>
              <a:rPr lang="de-DE" altLang="de-DE" sz="2000" dirty="0" smtClean="0"/>
              <a:t>Mike Wieder</a:t>
            </a:r>
            <a:br>
              <a:rPr lang="de-DE" altLang="de-DE" sz="2000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altLang="de-DE" sz="2000" dirty="0" smtClean="0"/>
              <a:t>Betreuer: Hon.-Prof. Dr. Karlheinz Blank</a:t>
            </a:r>
          </a:p>
        </p:txBody>
      </p:sp>
      <p:sp>
        <p:nvSpPr>
          <p:cNvPr id="3075" name="Rectangle 1033"/>
          <p:cNvSpPr>
            <a:spLocks noChangeArrowheads="1"/>
          </p:cNvSpPr>
          <p:nvPr/>
        </p:nvSpPr>
        <p:spPr bwMode="auto">
          <a:xfrm>
            <a:off x="382588" y="533400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08000" bIns="0">
            <a:spAutoFit/>
          </a:bodyPr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arlett" pitchFamily="2" charset="2"/>
              <a:buNone/>
            </a:pPr>
            <a:r>
              <a:rPr lang="de-DE" altLang="de-DE" sz="2000">
                <a:solidFill>
                  <a:schemeClr val="tx1"/>
                </a:solidFill>
              </a:rPr>
              <a:t>Fakultät Informatik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Marlett" pitchFamily="2" charset="2"/>
              <a:buNone/>
            </a:pPr>
            <a:r>
              <a:rPr lang="de-DE" altLang="de-DE" sz="2000">
                <a:solidFill>
                  <a:schemeClr val="tx1"/>
                </a:solidFill>
              </a:rPr>
              <a:t>Studiengänge Wirtschaftsinformatik</a:t>
            </a: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3076" name="Picture 1034" descr="neues-wi-logo-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914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liennummernplatzhalt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08331C36-2C25-4437-A94F-30B4C0A38AF4}" type="slidenum">
              <a:rPr lang="en-US" altLang="de-DE" sz="1200" b="0">
                <a:solidFill>
                  <a:schemeClr val="tx1"/>
                </a:solidFill>
              </a:rPr>
              <a:pPr/>
              <a:t>2</a:t>
            </a:fld>
            <a:endParaRPr lang="en-US" altLang="de-DE" sz="1200" b="0">
              <a:solidFill>
                <a:schemeClr val="tx1"/>
              </a:solidFill>
            </a:endParaRPr>
          </a:p>
        </p:txBody>
      </p:sp>
      <p:sp>
        <p:nvSpPr>
          <p:cNvPr id="409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016750" y="6629400"/>
            <a:ext cx="2476500" cy="1524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dirty="0">
                <a:solidFill>
                  <a:schemeClr val="tx1"/>
                </a:solidFill>
              </a:rPr>
              <a:t>©Ludger Rothermel, Mike Wieder</a:t>
            </a:r>
            <a:endParaRPr lang="en-US" altLang="de-DE" sz="1200" b="0" dirty="0" smtClean="0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2588" y="457200"/>
            <a:ext cx="9142412" cy="762000"/>
          </a:xfrm>
        </p:spPr>
        <p:txBody>
          <a:bodyPr/>
          <a:lstStyle/>
          <a:p>
            <a:r>
              <a:rPr lang="de-DE" altLang="de-DE" dirty="0" smtClean="0"/>
              <a:t>Agenda</a:t>
            </a:r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825500" y="6626225"/>
            <a:ext cx="5856288" cy="15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08000" bIns="0">
            <a:spAutoFit/>
          </a:bodyPr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200" b="0" dirty="0" smtClean="0"/>
              <a:t>SVN im Projektmanagement, Ludger Rothermel, Mike Wieder</a:t>
            </a:r>
            <a:endParaRPr lang="de-DE" altLang="de-DE" sz="1200" b="0" dirty="0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495300" y="1295400"/>
            <a:ext cx="8991600" cy="241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82588" indent="-381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Allgemeiner Überblick</a:t>
            </a:r>
            <a:endParaRPr lang="de-DE" altLang="de-DE" sz="2800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Vorteile &amp; Nachteile</a:t>
            </a:r>
          </a:p>
          <a:p>
            <a:pPr lvl="2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Beispiele </a:t>
            </a:r>
          </a:p>
          <a:p>
            <a:pPr lvl="2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Warum sollte man SVN verwenden</a:t>
            </a:r>
            <a:endParaRPr lang="de-DE" altLang="de-DE" sz="2800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Live Demo</a:t>
            </a:r>
            <a:endParaRPr lang="de-DE" altLang="de-DE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Allgemeiner Überblick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0436" y="1484784"/>
            <a:ext cx="9142412" cy="2492990"/>
          </a:xfrm>
        </p:spPr>
        <p:txBody>
          <a:bodyPr/>
          <a:lstStyle/>
          <a:p>
            <a:r>
              <a:rPr lang="de-DE" sz="2400" dirty="0" smtClean="0"/>
              <a:t>Was ist SVN?</a:t>
            </a:r>
          </a:p>
          <a:p>
            <a:pPr lvl="2"/>
            <a:r>
              <a:rPr lang="de-DE" sz="2400" dirty="0" smtClean="0"/>
              <a:t>SVN ist eine Software zur zentralen Versionsverwaltung</a:t>
            </a:r>
          </a:p>
          <a:p>
            <a:pPr lvl="2"/>
            <a:endParaRPr lang="de-DE" sz="2400" dirty="0"/>
          </a:p>
          <a:p>
            <a:r>
              <a:rPr lang="de-DE" sz="2400" dirty="0" smtClean="0"/>
              <a:t>Wozu verwendet man SVN?</a:t>
            </a:r>
            <a:endParaRPr lang="de-DE" sz="2400" dirty="0"/>
          </a:p>
          <a:p>
            <a:pPr lvl="2"/>
            <a:r>
              <a:rPr lang="de-DE" sz="2400" dirty="0" smtClean="0"/>
              <a:t>Koordiniertes Arbeiten in einer Gruppe</a:t>
            </a:r>
          </a:p>
          <a:p>
            <a:pPr lvl="2"/>
            <a:r>
              <a:rPr lang="de-DE" sz="2400" dirty="0" smtClean="0"/>
              <a:t>Protokollierung, Wiederherstellung und Archivierung                                 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tabLst/>
              <a:defRPr/>
            </a:pPr>
            <a:fld id="{C3D68254-529E-45FE-A029-4473E8F14699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 typeface="Wingdings" panose="05000000000000000000" pitchFamily="2" charset="2"/>
                <a:buNone/>
                <a:tabLst/>
                <a:defRPr/>
              </a:pPr>
              <a:t>3</a:t>
            </a:fld>
            <a:endParaRPr kumimoji="0" lang="en-US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016750" y="6629400"/>
            <a:ext cx="2476500" cy="1524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dirty="0">
                <a:solidFill>
                  <a:schemeClr val="tx1"/>
                </a:solidFill>
              </a:rPr>
              <a:t>©Ludger Rothermel, Mike Wieder</a:t>
            </a:r>
            <a:endParaRPr lang="en-US" altLang="de-DE" sz="12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4280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142A2580-3359-4663-8543-0240740A5D62}" type="slidenum">
              <a:rPr lang="en-US" altLang="de-DE" sz="1200" b="0">
                <a:solidFill>
                  <a:schemeClr val="tx1"/>
                </a:solidFill>
              </a:rPr>
              <a:pPr/>
              <a:t>4</a:t>
            </a:fld>
            <a:endParaRPr lang="en-US" altLang="de-DE" sz="1200" b="0">
              <a:solidFill>
                <a:schemeClr val="tx1"/>
              </a:solidFill>
            </a:endParaRPr>
          </a:p>
        </p:txBody>
      </p:sp>
      <p:sp>
        <p:nvSpPr>
          <p:cNvPr id="5123" name="Fußzeilenplatzhalter 2"/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dirty="0">
                <a:solidFill>
                  <a:schemeClr val="tx1"/>
                </a:solidFill>
              </a:rPr>
              <a:t>©Ludger Rothermel, Mike Wieder</a:t>
            </a:r>
            <a:endParaRPr lang="en-US" altLang="de-DE" sz="1200" b="0" dirty="0" smtClean="0">
              <a:solidFill>
                <a:schemeClr val="tx1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2588" y="457200"/>
            <a:ext cx="9142412" cy="762000"/>
          </a:xfrm>
        </p:spPr>
        <p:txBody>
          <a:bodyPr/>
          <a:lstStyle/>
          <a:p>
            <a:r>
              <a:rPr lang="en-US" altLang="de-DE" dirty="0" err="1" smtClean="0">
                <a:solidFill>
                  <a:schemeClr val="tx1"/>
                </a:solidFill>
              </a:rPr>
              <a:t>Allgemeiner</a:t>
            </a:r>
            <a:r>
              <a:rPr lang="en-US" altLang="de-DE" dirty="0" smtClean="0">
                <a:solidFill>
                  <a:schemeClr val="tx1"/>
                </a:solidFill>
              </a:rPr>
              <a:t> </a:t>
            </a:r>
            <a:r>
              <a:rPr lang="en-US" altLang="de-DE" dirty="0" err="1" smtClean="0">
                <a:solidFill>
                  <a:schemeClr val="tx1"/>
                </a:solidFill>
              </a:rPr>
              <a:t>Überblick</a:t>
            </a:r>
            <a:endParaRPr lang="en-US" alt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040541485"/>
              </p:ext>
            </p:extLst>
          </p:nvPr>
        </p:nvGraphicFramePr>
        <p:xfrm>
          <a:off x="1651000" y="1227666"/>
          <a:ext cx="7190432" cy="508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Allgemeiner Überblick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72816"/>
            <a:ext cx="8568384" cy="220141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1BE4-754C-4FFC-831D-B37AA1A7432C}" type="slidenum">
              <a:rPr lang="en-US" altLang="de-DE" smtClean="0"/>
              <a:pPr/>
              <a:t>5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©Ludger Rothermel, Mike Wieder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632520" y="3974232"/>
            <a:ext cx="734481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dirty="0" smtClean="0"/>
              <a:t>Quelle: https://en.wikipedia.org/wiki/Apache_Subversion#/media/File:Subversion_project_visualization.svg</a:t>
            </a:r>
            <a:endParaRPr lang="de-DE" sz="1000" b="0" dirty="0"/>
          </a:p>
        </p:txBody>
      </p:sp>
    </p:spTree>
    <p:extLst>
      <p:ext uri="{BB962C8B-B14F-4D97-AF65-F5344CB8AC3E}">
        <p14:creationId xmlns:p14="http://schemas.microsoft.com/office/powerpoint/2010/main" val="269659716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&amp; Nachteile - Beispiele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1BE4-754C-4FFC-831D-B37AA1A7432C}" type="slidenum">
              <a:rPr lang="en-US" altLang="de-DE" smtClean="0"/>
              <a:pPr/>
              <a:t>6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048500" y="6629400"/>
            <a:ext cx="24765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©Ludger Rothermel, Mike Wieder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984302" y="1276780"/>
            <a:ext cx="4032448" cy="181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Wie verwalten Sie Dateien im Team?</a:t>
            </a:r>
            <a:endParaRPr lang="de-DE" sz="44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3095739"/>
            <a:ext cx="2808312" cy="2808312"/>
          </a:xfrm>
        </p:spPr>
      </p:pic>
    </p:spTree>
    <p:extLst>
      <p:ext uri="{BB962C8B-B14F-4D97-AF65-F5344CB8AC3E}">
        <p14:creationId xmlns:p14="http://schemas.microsoft.com/office/powerpoint/2010/main" val="296004520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&amp; Nachteile – Warum sollte man SVN verwenden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43087"/>
              </p:ext>
            </p:extLst>
          </p:nvPr>
        </p:nvGraphicFramePr>
        <p:xfrm>
          <a:off x="382588" y="1371600"/>
          <a:ext cx="9142412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50532">
                  <a:extLst>
                    <a:ext uri="{9D8B030D-6E8A-4147-A177-3AD203B41FA5}">
                      <a16:colId xmlns:a16="http://schemas.microsoft.com/office/drawing/2014/main" val="251847717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7975843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401843170"/>
                    </a:ext>
                  </a:extLst>
                </a:gridCol>
                <a:gridCol w="1187624">
                  <a:extLst>
                    <a:ext uri="{9D8B030D-6E8A-4147-A177-3AD203B41FA5}">
                      <a16:colId xmlns:a16="http://schemas.microsoft.com/office/drawing/2014/main" val="67063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Dropbox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FTP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0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Arbeit mit lokaler</a:t>
                      </a:r>
                      <a:r>
                        <a:rPr lang="de-DE" baseline="0" dirty="0" smtClean="0"/>
                        <a:t> Kopie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Identifizierung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6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Versionsnachverfolgung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3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Konfliktmanagement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2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Arbeit</a:t>
                      </a:r>
                      <a:r>
                        <a:rPr lang="de-DE" baseline="0" dirty="0" smtClean="0"/>
                        <a:t> mit mehreren Personen gleichzeitig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Eigener</a:t>
                      </a:r>
                      <a:r>
                        <a:rPr lang="de-DE" baseline="0" dirty="0" smtClean="0"/>
                        <a:t> 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6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Konsistenter</a:t>
                      </a:r>
                      <a:r>
                        <a:rPr lang="de-DE" baseline="0" dirty="0" smtClean="0"/>
                        <a:t> Dateizustand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2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Zugriffsbeschränkung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8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Kommentare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9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IDE</a:t>
                      </a:r>
                      <a:r>
                        <a:rPr lang="de-DE" baseline="0" dirty="0" smtClean="0"/>
                        <a:t> Integration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51088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1BE4-754C-4FFC-831D-B37AA1A7432C}" type="slidenum">
              <a:rPr lang="en-US" altLang="de-DE" smtClean="0"/>
              <a:pPr/>
              <a:t>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©Ludger Rothermel, Mike Wieder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1772816"/>
            <a:ext cx="342734" cy="32589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96" y="1772816"/>
            <a:ext cx="325898" cy="3258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1772816"/>
            <a:ext cx="342734" cy="32589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161490"/>
            <a:ext cx="342734" cy="32589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96" y="2157084"/>
            <a:ext cx="325898" cy="3258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2134137"/>
            <a:ext cx="342734" cy="32589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525045"/>
            <a:ext cx="342734" cy="32589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3" y="4746454"/>
            <a:ext cx="342734" cy="3258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70" y="4383398"/>
            <a:ext cx="342734" cy="32589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70" y="3971022"/>
            <a:ext cx="342734" cy="32589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60" y="3636557"/>
            <a:ext cx="342734" cy="32589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24" y="4383398"/>
            <a:ext cx="342734" cy="325898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900747"/>
            <a:ext cx="342734" cy="32589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3" y="5098647"/>
            <a:ext cx="342734" cy="325898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3" y="3634357"/>
            <a:ext cx="325898" cy="32589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60" y="2517008"/>
            <a:ext cx="325898" cy="32589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60" y="2900747"/>
            <a:ext cx="325898" cy="32589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60" y="3258078"/>
            <a:ext cx="325898" cy="32589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3" y="3252940"/>
            <a:ext cx="325898" cy="325898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48" y="3275197"/>
            <a:ext cx="325898" cy="325898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42" y="4012754"/>
            <a:ext cx="342734" cy="325898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43" y="2517008"/>
            <a:ext cx="325898" cy="325898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34" y="2878329"/>
            <a:ext cx="325898" cy="325898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52" y="3635040"/>
            <a:ext cx="325898" cy="325898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86" y="5147179"/>
            <a:ext cx="325898" cy="325898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86" y="4750141"/>
            <a:ext cx="325898" cy="325898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44" y="3983375"/>
            <a:ext cx="325898" cy="32589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44" y="5123844"/>
            <a:ext cx="325898" cy="325898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44" y="4730550"/>
            <a:ext cx="325898" cy="325898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32" y="4374924"/>
            <a:ext cx="325898" cy="3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580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X PAI Print Corpo English">
  <a:themeElements>
    <a:clrScheme name="DCX PAI Print Corpo English 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A0C2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91B0C7"/>
      </a:accent6>
      <a:hlink>
        <a:srgbClr val="00226E"/>
      </a:hlink>
      <a:folHlink>
        <a:srgbClr val="C0C0C0"/>
      </a:folHlink>
    </a:clrScheme>
    <a:fontScheme name="DCX PAI Print Corpo Engli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0800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0800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X PAI Print Corpo English 1">
        <a:dk1>
          <a:srgbClr val="000000"/>
        </a:dk1>
        <a:lt1>
          <a:srgbClr val="FFFFFF"/>
        </a:lt1>
        <a:dk2>
          <a:srgbClr val="003296"/>
        </a:dk2>
        <a:lt2>
          <a:srgbClr val="FFFFFF"/>
        </a:lt2>
        <a:accent1>
          <a:srgbClr val="A0C2DC"/>
        </a:accent1>
        <a:accent2>
          <a:srgbClr val="00226E"/>
        </a:accent2>
        <a:accent3>
          <a:srgbClr val="AAADC9"/>
        </a:accent3>
        <a:accent4>
          <a:srgbClr val="DADADA"/>
        </a:accent4>
        <a:accent5>
          <a:srgbClr val="CDDDEB"/>
        </a:accent5>
        <a:accent6>
          <a:srgbClr val="001E63"/>
        </a:accent6>
        <a:hlink>
          <a:srgbClr val="F7D609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CX PAI Print Corpo English 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A0C2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91B0C7"/>
        </a:accent6>
        <a:hlink>
          <a:srgbClr val="00226E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X PAI Print Corpo English 3">
        <a:dk1>
          <a:srgbClr val="000000"/>
        </a:dk1>
        <a:lt1>
          <a:srgbClr val="FFFFFF"/>
        </a:lt1>
        <a:dk2>
          <a:srgbClr val="003296"/>
        </a:dk2>
        <a:lt2>
          <a:srgbClr val="FFFFFF"/>
        </a:lt2>
        <a:accent1>
          <a:srgbClr val="00226E"/>
        </a:accent1>
        <a:accent2>
          <a:srgbClr val="A0C2DC"/>
        </a:accent2>
        <a:accent3>
          <a:srgbClr val="AAADC9"/>
        </a:accent3>
        <a:accent4>
          <a:srgbClr val="DADADA"/>
        </a:accent4>
        <a:accent5>
          <a:srgbClr val="AAABBA"/>
        </a:accent5>
        <a:accent6>
          <a:srgbClr val="91B0C7"/>
        </a:accent6>
        <a:hlink>
          <a:srgbClr val="F7D609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D:\Ablage\templates\DCX PAI Print Corpo English.pot</Template>
  <TotalTime>0</TotalTime>
  <Pages>17</Pages>
  <Words>173</Words>
  <Application>Microsoft Office PowerPoint</Application>
  <PresentationFormat>A4-Papier (210 x 297 mm)</PresentationFormat>
  <Paragraphs>57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CorpoS</vt:lpstr>
      <vt:lpstr>Marlett</vt:lpstr>
      <vt:lpstr>Times New Roman</vt:lpstr>
      <vt:lpstr>Wingdings</vt:lpstr>
      <vt:lpstr>DCX PAI Print Corpo English</vt:lpstr>
      <vt:lpstr>Projektmanagement: Vortrag SVN im Projektmanagement  Ludger Rothermel Mike Wieder     Betreuer: Hon.-Prof. Dr. Karlheinz Blank</vt:lpstr>
      <vt:lpstr>Agenda</vt:lpstr>
      <vt:lpstr>Allgemeiner Überblick</vt:lpstr>
      <vt:lpstr>Allgemeiner Überblick</vt:lpstr>
      <vt:lpstr>Allgemeiner Überblick</vt:lpstr>
      <vt:lpstr>Vorteile &amp; Nachteile - Beispiele</vt:lpstr>
      <vt:lpstr>Vorteile &amp; Nachteile – Warum sollte man SVN verwenden</vt:lpstr>
    </vt:vector>
  </TitlesOfParts>
  <Manager/>
  <Company>DaimlerChrysler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Aspects related to the RFI</dc:title>
  <dc:subject>SPP: Strategic Partner Portfolio IAP</dc:subject>
  <dc:creator>Prof. Dr. Alfred Zimmermann</dc:creator>
  <cp:keywords/>
  <dc:description/>
  <cp:lastModifiedBy>mike wieder</cp:lastModifiedBy>
  <cp:revision>1331</cp:revision>
  <cp:lastPrinted>2005-01-22T16:51:44Z</cp:lastPrinted>
  <dcterms:created xsi:type="dcterms:W3CDTF">1996-12-11T13:22:48Z</dcterms:created>
  <dcterms:modified xsi:type="dcterms:W3CDTF">2016-01-12T12:29:28Z</dcterms:modified>
</cp:coreProperties>
</file>