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10:05:35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10:34:57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1 298 24575,'4'8'0,"2"0"0,-1 0 0,1 0 0,8 7 0,13 19 0,-21-26 0,-1 0 0,1-1 0,0 0 0,0 0 0,1 0 0,0-1 0,0 0 0,1 0 0,0-1 0,0 0 0,0 0 0,0-1 0,1 0 0,-1-1 0,11 3 0,-8-3 0,0-1 0,1-1 0,-1 0 0,1 0 0,-1-1 0,1-1 0,-1 0 0,1 0 0,-1-1 0,0-1 0,21-7 0,19-10 0,59-34 0,-18 7 0,210-112 0,-113 54 0,-153 89-43,-28 13-104,0 0 0,0 0 0,-1-1 0,1-1 0,-1 1 1,0-1-1,0 0 0,10-10 0,-6 0-6679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10:35:00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0 747 24575,'1'4'0,"0"0"0,0 0 0,0 0 0,1 0 0,-1-1 0,1 1 0,0 0 0,0-1 0,4 6 0,3 6 0,6 10 0,24 32 0,4 4 0,-42-58 0,1 0 0,0 0 0,1 0 0,-1 0 0,0 0 0,1-1 0,-1 1 0,1-1 0,0 0 0,0 0 0,0 0 0,0 0 0,0 0 0,0 0 0,1-1 0,-1 0 0,1 1 0,-1-1 0,1-1 0,-1 1 0,1 0 0,-1-1 0,1 0 0,0 0 0,-1 0 0,1 0 0,0-1 0,-1 1 0,1-1 0,-1 0 0,1 0 0,-1 0 0,7-3 0,8-5 0,-1 0 0,0-1 0,-1-1 0,31-26 0,313-291 0,-16-24 0,-233 236 0,-84 90-455,1 2 0,41-27 0,-55 42-6371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10:35:0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10:35:35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24575,'0'13'0,"5"20"0,5 2 0,2 6 0,-2 0 0,3 2 0,3-6-4378,0-9 565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10:35:50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1 838 24575,'97'80'0,"-64"-49"0,-20-17 0,1-2 0,22 18 0,-31-27 0,0 0 0,0 0 0,0-1 0,0 1 0,0-1 0,1 0 0,-1-1 0,1 1 0,0-1 0,-1 0 0,1-1 0,8 1 0,-11-1 0,1-1 0,-1 1 0,1-1 0,-1 0 0,0 0 0,1 0 0,-1 0 0,0-1 0,0 1 0,1-1 0,-1 0 0,4-4 0,33-32 0,-23 20 0,370-399 0,-85 88 0,-288 315 0,0 0 0,1 1 0,1 0 0,0 1 0,34-18 0,-38 23 0,0-2 0,-1 1 0,16-16 0,-19 16 0,1 0 0,0 1 0,0 0 0,1 0 0,18-9 0,-12 10-1365,-5 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10:35:51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10:37:50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10:37:53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10:05:4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1675 24575,'-17'-21'0,"1"-2"0,0 0 0,2-1 0,1-1 0,1 0 0,-9-26 0,15 36 0,-29-70 0,4-2 0,-39-174 0,54 185 0,6 29 0,1 0 0,-4-87 0,12 54 0,5-216 0,9 204 0,-8 63 0,3-46 0,-7 65 12,0 0-1,1 0 1,0 1-1,1-1 0,0 1 1,1 0-1,7-15 1,8-24-1469,-13 28-5369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10:05:46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0 573 24575,'1'-6'0,"0"1"0,0-1 0,1 1 0,-1-1 0,1 1 0,0 0 0,1 0 0,-1-1 0,1 2 0,0-1 0,6-7 0,2-2 0,1 0 0,19-17 0,20-17 0,-18 15 0,1 2 0,1 2 0,2 1 0,68-40 0,-28 21 0,-60 35 0,0 1 0,0 1 0,1 1 0,36-14 0,130-46 0,-170 63 0,1 2 0,0-1 0,0 2 0,0 0 0,30-1 0,81 5 0,-51 2 0,73-5 0,133 5 0,-262-1 0,1 2 0,-1 0 0,-1 1 0,1 1 0,-1 1 0,35 18 0,-8-6 0,-29-12 0,0 0 0,0 1 0,21 14 0,-9-3 0,-4-2 0,0 0 0,0 2 0,-2 0 0,37 42 0,-47-47 0,0 1 0,-2 0 0,0 1 0,0 0 0,-2 1 0,0 0 0,10 31 0,39 120 0,-25-88 0,-22-61 0,-2 1 0,-1-1 0,0 1 0,-2 0 0,0 1 0,-1-1 0,2 32 0,-6-25 0,1-1 0,2 1 0,8 39 0,1-17 0,-3 1 0,-1 0 0,2 88 0,-12 456 0,2-583 0,-2 1 0,0-1 0,0 0 0,0 0 0,-2 0 0,1-1 0,-1 1 0,-1-1 0,0 0 0,-1 0 0,1-1 0,-2 1 0,-8 9 0,-14 15 0,-1-2 0,-35 29 0,26-25 0,18-14 0,16-17 0,1 1 0,-1-1 0,-1 0 0,1 0 0,-1-1 0,0 1 0,0-1 0,0 0 0,0-1 0,-1 1 0,1-1 0,-11 3 0,-46 10 0,2 3 0,0 2 0,-104 54 0,127-58 0,-15 13 0,43-24 0,1 0 0,-1-1 0,0 0 0,0 0 0,0-1 0,-1-1 0,1 1 0,-1-2 0,-21 3 0,-216-5 0,103-2 0,29 4 0,-130-5 0,214-3 0,0-1 0,0-1 0,1-2 0,0-1 0,-57-30 0,72 33 0,-32-7 0,39 13 0,0 0 0,0-1 0,1 0 0,-13-6 0,9 2 0,4 3 0,-1 0 0,1-1 0,1 0 0,-1-1 0,1 1 0,0-1 0,0-1 0,1 1 0,-7-9 0,5 4 0,-1 0 0,0 0 0,1-1 0,1 0 0,0 0 0,0-1 0,1 0 0,1 0 0,0-1 0,-5-20 0,-1-27 26,5 33-722,-4-47 1,9 53-6131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10:05:51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2812 24575,'-60'-98'0,"10"16"0,-14-48 0,-59-178 0,37 85 0,12 0 0,44 121 0,21 70 0,2 0 0,1 0 0,-3-62 0,11-103 0,1 73 0,-4 86 0,0 23 0,0 1 0,1-1 0,1 0 0,0 0 0,1 0 0,1 1 0,0-1 0,1 1 0,6-15 0,18-37 0,-18 41 0,1 0 0,20-34 0,48-86 0,4-5 0,-58 110 0,-16 24 0,1 0 0,0 1 0,2 0 0,14-15 0,16-9 0,2 1 0,83-55 0,-95 74 0,47-21 0,-53 28 0,0 1 0,54-14 0,4 1 0,-60 16 0,-1 2 0,2 0 0,-1 1 0,39-2 0,505 8 0,-560 0 0,1-1 0,-1 1 0,0 0 0,0 1 0,0 0 0,0 0 0,-1 1 0,1 0 0,-1 1 0,1-1 0,-1 1 0,0 1 0,0-1 0,-1 1 0,8 7 0,1-2 0,1 0 0,20 10 0,-18-12 0,30 22 0,-28-15 0,-1 1 0,-1 1 0,0 1 0,-1 0 0,26 38 0,-11-15 0,-22-28 0,0-1 0,-1 1 0,0 1 0,-1 0 0,8 19 0,37 101 0,-19-51 0,-22-56 0,13 39 0,0 26 0,22 71 0,-37-137 0,-2 1 0,-1-1 0,-1 1 0,-1 1 0,3 53 0,-8 725 0,-2-341 0,3-397 0,-3 79 0,1-140 0,-1 1 0,0-1 0,0-1 0,0 1 0,-1 0 0,0-1 0,-1 1 0,1-1 0,-1 0 0,-6 8 0,2-4 0,-1-1 0,1 1 0,-2-1 0,1-1 0,-12 8 0,15-13 0,-1 1 0,0-1 0,0 0 0,0-1 0,-1 0 0,1 0 0,-1-1 0,1 1 0,-1-2 0,-9 1 0,8-1 0,1 1 0,-1 0 0,0 0 0,1 1 0,-1 0 0,1 1 0,-15 6 0,-316 192 0,328-197 0,0 0 0,0 0 0,0-1 0,0 0 0,-1-1 0,1 0 0,-1-1 0,-20-1 0,13 1 0,1 0 0,-26 5 0,-5 6 0,17-3 0,-1-1 0,0-3 0,-60 4 0,-366-11 0,445 1 0,1 0 0,-1-1 0,1-1 0,-1 0 0,1-1 0,0-1 0,0 0 0,1 0 0,-21-13 0,-5-6 0,-57-46 0,88 64 0,0 0 0,1-1 0,0 0 0,0 0 0,0 0 0,1-1 0,0 1 0,-5-10 0,2-1 0,1-1 0,-8-32 0,-10-31-1365,21 62-5461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10:06:0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24575,'1271'0'0,"-1263"1"-28,1-1 0,0 2 0,-1-1 0,1 1 0,-1 0 0,0 1 0,1 0 0,-1 1 0,14 7 0,0 0-1057,-6-3-5741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10:06:14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24575,'49'0'0,"0"2"0,69 12 0,-53-6 0,0-3 0,122-5 0,-70-3 0,531 4 0,-640-1-273,1-1 0,-1 1 0,0-1 0,8-2 0,1-3-6553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10:06:34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10:34:02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10:34:16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1 630 24575,'0'9'0,"1"-1"0,1 1 0,-1-1 0,1 1 0,1-1 0,0 0 0,5 12 0,32 54 0,-33-62 0,-3-4 8,1-1 0,0 1 0,0-1-1,0 1 1,1-1 0,0-1 0,0 1-1,1-1 1,7 6 0,-11-11-18,0 1 0,0-1 0,0 0 0,0 0 0,0 0 0,0 0 0,0 0-1,1-1 1,-1 1 0,0-1 0,0 0 0,5 0 0,-1-1-83,-1 0 0,0-1 1,0 1-1,0-1 0,-1-1 0,1 1 0,0-1 1,7-5-1,242-185-4895,-221 166 4697,253-217-4185,96-77-456,-322 277 5851,-16 16 5546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MSAGEETHAKV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olderview?id=1X0vMQG7ldPgHsdq70Msv29F04h6-jO-_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7.png"/><Relationship Id="rId18" Type="http://schemas.openxmlformats.org/officeDocument/2006/relationships/customXml" Target="../ink/ink17.xml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customXml" Target="../ink/ink13.xml"/><Relationship Id="rId17" Type="http://schemas.openxmlformats.org/officeDocument/2006/relationships/customXml" Target="../ink/ink16.xml"/><Relationship Id="rId2" Type="http://schemas.openxmlformats.org/officeDocument/2006/relationships/image" Target="../media/image13.png"/><Relationship Id="rId16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image" Target="../media/image18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customXml" Target="../ink/ink11.xml"/><Relationship Id="rId14" Type="http://schemas.openxmlformats.org/officeDocument/2006/relationships/customXml" Target="../ink/ink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AD04DC-9B91-7E71-7F91-A5F976C1E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37098"/>
          </a:xfrm>
        </p:spPr>
        <p:txBody>
          <a:bodyPr>
            <a:normAutofit/>
          </a:bodyPr>
          <a:lstStyle/>
          <a:p>
            <a:r>
              <a:rPr lang="en-US" b="1" dirty="0"/>
              <a:t>  EXCEL  DASHBOARD-SALES TREND</a:t>
            </a:r>
            <a:endParaRPr lang="en-IN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446B28C-ABE8-1BB9-C153-FFAFFA994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09345"/>
            <a:ext cx="9872871" cy="428665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>
                <a:solidFill>
                  <a:srgbClr val="92D050"/>
                </a:solidFill>
              </a:rPr>
              <a:t>About me,</a:t>
            </a:r>
          </a:p>
          <a:p>
            <a:pPr marL="4572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NAME: HAMSA GEETHA K V</a:t>
            </a:r>
          </a:p>
          <a:p>
            <a:pPr marL="4572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COLLEGE: Vel tech high tech engineering college</a:t>
            </a:r>
          </a:p>
          <a:p>
            <a:pPr marL="4572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DEPT: Artificial intelligence and data science- III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yr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GITHUB :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https://github.com/HAMSAGEETHAKV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4572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 am highly motivated and dedicated individual with a passion for learning. I have demonstrated a strong work ethic and a commitment to excellence in everything that I do.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" indent="0"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15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39E9-695A-9173-BD31-A32C54CA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90575"/>
          </a:xfrm>
        </p:spPr>
        <p:txBody>
          <a:bodyPr>
            <a:normAutofit/>
          </a:bodyPr>
          <a:lstStyle/>
          <a:p>
            <a:r>
              <a:rPr lang="en-US" sz="3200" dirty="0"/>
              <a:t>INSIGHTS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0FECC-241C-89AB-8EC6-729E58EFE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0175"/>
            <a:ext cx="9872871" cy="4695825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During the holiday season (November and December), we consistently observe a significant spike in sales across all product categories.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This seasonality trend has been consistent over the past three years, indicating that customers are more active during the year-end holidays. 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capitalize on this trend, we should consider planning special promotions, expanding inventory, and boosting marketing efforts during this period to maximize revenue.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insight highlights the impact of seasonality on sales and suggests a specific strategy for leveraging this trend to drive business growth during the holiday season.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CAD57-B904-3ED2-1153-D30B8D32205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466724" y="609600"/>
            <a:ext cx="11220451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13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836B-C453-E5C8-ADE3-25CE2AA91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95325"/>
          </a:xfrm>
        </p:spPr>
        <p:txBody>
          <a:bodyPr>
            <a:normAutofit/>
          </a:bodyPr>
          <a:lstStyle/>
          <a:p>
            <a:r>
              <a:rPr lang="en-US" sz="3200" dirty="0"/>
              <a:t>CONCLUSION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37AEA-C10A-893A-35A2-479C84987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90650"/>
            <a:ext cx="9872871" cy="4705350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conclusion, our analysis of sales trends has provided valuable insights into the performance of our products and the behavior of our customers over the past 3 years. </a:t>
            </a:r>
          </a:p>
          <a:p>
            <a:pPr marL="45720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Several key takeaways emerge from this analysis: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Seasonality Impact</a:t>
            </a: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Product Performance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Marketing Influence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Regional Variations</a:t>
            </a: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Customer Segmentation</a:t>
            </a:r>
          </a:p>
          <a:p>
            <a:pPr marL="45720" indent="0">
              <a:buNone/>
            </a:pP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" indent="0">
              <a:buNone/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DATASET LINK: 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https://drive.google.com/folderview?id=1X0vMQG7ldPgHsdq70Msv29F04h6-jO-_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" indent="0">
              <a:buNone/>
            </a:pP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285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394842-F967-52D7-D2A2-431C18F53F6F}"/>
              </a:ext>
            </a:extLst>
          </p:cNvPr>
          <p:cNvSpPr txBox="1"/>
          <p:nvPr/>
        </p:nvSpPr>
        <p:spPr>
          <a:xfrm>
            <a:off x="2438400" y="2428876"/>
            <a:ext cx="7038975" cy="156966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IN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61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AA63A1-C5C7-3E42-B875-B5BB9E528B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3000"/>
          </a:blip>
          <a:stretch>
            <a:fillRect/>
          </a:stretch>
        </p:blipFill>
        <p:spPr>
          <a:xfrm>
            <a:off x="583660" y="466929"/>
            <a:ext cx="11118713" cy="59144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8E509B-B725-D45E-AB97-F2D55C2F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ANALYZING SALES TREND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48364-32B6-1BF0-14B6-BAC78C7D5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65960"/>
            <a:ext cx="10277271" cy="4130040"/>
          </a:xfrm>
          <a:effectLst>
            <a:glow>
              <a:schemeClr val="accent1">
                <a:alpha val="56000"/>
              </a:schemeClr>
            </a:glow>
            <a:innerShdw blurRad="114300">
              <a:schemeClr val="accent2"/>
            </a:innerShdw>
          </a:effectLst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Analyzing sales trends means looking at how well a company's products or services have been selling over time.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It helps businesses figure out what's working, what's not, and how to make more money by understanding what customers like and don't like. 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By </a:t>
            </a:r>
            <a:r>
              <a:rPr lang="en-US" sz="2400" b="1" dirty="0"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studying past sales data</a:t>
            </a:r>
            <a:r>
              <a:rPr lang="en-US" sz="2400" dirty="0"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, companies can make </a:t>
            </a:r>
            <a:r>
              <a:rPr lang="en-US" sz="2400" b="1" dirty="0"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smarter decisions </a:t>
            </a:r>
            <a:r>
              <a:rPr lang="en-US" sz="2400" dirty="0"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to improve their sales and </a:t>
            </a:r>
            <a:r>
              <a:rPr lang="en-US" sz="2400" b="1" dirty="0"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grow their business</a:t>
            </a:r>
            <a:r>
              <a:rPr lang="en-US" sz="2400" dirty="0"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This comprehensive analysis not only aids in adapting to changing market conditions but also plays a fundamental role in </a:t>
            </a:r>
            <a:r>
              <a:rPr lang="en-US" sz="2400" b="1" dirty="0"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maximizing revenue</a:t>
            </a:r>
            <a:r>
              <a:rPr lang="en-US" sz="2400" dirty="0"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sz="2400" b="1" dirty="0"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enhancing customer experiences</a:t>
            </a:r>
            <a:r>
              <a:rPr lang="en-US" sz="2400" dirty="0"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, and </a:t>
            </a:r>
            <a:r>
              <a:rPr lang="en-US" sz="2400" b="1" dirty="0"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shaping future business directions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7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71AE-C94C-243E-7904-1F7E57FB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497BD-3992-5963-2639-D8FB0E0BD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1.What is the overall sales trend in the year 2017?</a:t>
            </a:r>
          </a:p>
          <a:p>
            <a:pPr marL="4572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2. How have sales varied across different location or markets?</a:t>
            </a:r>
          </a:p>
          <a:p>
            <a:pPr marL="4572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3. What are the top-performing products in Chennai and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bangalore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</a:p>
          <a:p>
            <a:pPr marL="4572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4.Can we identify any potential opportunities for growth or areas that require strategic improvements based on the sales trend analysis in cosmetics on the location Chennai and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bangalore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</a:p>
          <a:p>
            <a:pPr marL="4572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5.Select the top sales representative and top 3 customers for the product electronic over the period of 2016,2017 and 2018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502920" indent="-457200">
              <a:buAutoNum type="arabicPeriod"/>
            </a:pP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91F506-1F50-8BDC-8D4A-CBA02EB81A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9000"/>
          </a:blip>
          <a:stretch>
            <a:fillRect/>
          </a:stretch>
        </p:blipFill>
        <p:spPr>
          <a:xfrm>
            <a:off x="486030" y="500974"/>
            <a:ext cx="11186809" cy="585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6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D5C50-3AB8-CF9E-064A-C6299F98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3982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1.What is the overall sales trend in the year 2017?</a:t>
            </a:r>
            <a:b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A6AD47-1DBA-5AD7-804E-570A2407A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390" y="1128410"/>
            <a:ext cx="10787975" cy="5311302"/>
          </a:xfrm>
        </p:spPr>
      </p:pic>
    </p:spTree>
    <p:extLst>
      <p:ext uri="{BB962C8B-B14F-4D97-AF65-F5344CB8AC3E}">
        <p14:creationId xmlns:p14="http://schemas.microsoft.com/office/powerpoint/2010/main" val="277425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863E-BBA8-35B1-A6AE-CF630373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1764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2. How have sales varied across different location or markets?</a:t>
            </a:r>
            <a:b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9329D2-7DC3-E262-C72A-637112C10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932" y="1371600"/>
            <a:ext cx="11011711" cy="4876800"/>
          </a:xfrm>
        </p:spPr>
      </p:pic>
    </p:spTree>
    <p:extLst>
      <p:ext uri="{BB962C8B-B14F-4D97-AF65-F5344CB8AC3E}">
        <p14:creationId xmlns:p14="http://schemas.microsoft.com/office/powerpoint/2010/main" val="180490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556B-F17F-3526-5EB8-D44FF2B7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0791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3. What are the top-performing products in Chennai and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bangalore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  <a:b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960125-2569-B466-CA5A-BE43C9D4F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660" y="1390650"/>
            <a:ext cx="11031166" cy="4857750"/>
          </a:xfrm>
        </p:spPr>
      </p:pic>
    </p:spTree>
    <p:extLst>
      <p:ext uri="{BB962C8B-B14F-4D97-AF65-F5344CB8AC3E}">
        <p14:creationId xmlns:p14="http://schemas.microsoft.com/office/powerpoint/2010/main" val="151778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6189-E301-D79B-F4C2-C6BEA8FE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49549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4.Can we identify any potential opportunities for growth or areas that require strategic improvements based on the sales trend analysis in cosmetics on the location Chennai and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bangalore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  <a:b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8EF24F-527D-FBE4-46A1-E322E69D2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2704" r="41745" b="17128"/>
          <a:stretch/>
        </p:blipFill>
        <p:spPr>
          <a:xfrm>
            <a:off x="729575" y="1556425"/>
            <a:ext cx="6741268" cy="478925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C4B1C98-92DB-8305-C34E-760242BC9FC8}"/>
                  </a:ext>
                </a:extLst>
              </p14:cNvPr>
              <p14:cNvContentPartPr/>
              <p14:nvPr/>
            </p14:nvContentPartPr>
            <p14:xfrm>
              <a:off x="-78036" y="119615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C4B1C98-92DB-8305-C34E-760242BC9F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86676" y="11871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34D554F-FED8-9C9E-D168-E6370FECBF67}"/>
                  </a:ext>
                </a:extLst>
              </p14:cNvPr>
              <p14:cNvContentPartPr/>
              <p14:nvPr/>
            </p14:nvContentPartPr>
            <p14:xfrm>
              <a:off x="4511964" y="2606990"/>
              <a:ext cx="108360" cy="603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34D554F-FED8-9C9E-D168-E6370FECBF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03324" y="2597990"/>
                <a:ext cx="12600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BE62B65-6150-25B4-4DDC-98CF34F4C24C}"/>
                  </a:ext>
                </a:extLst>
              </p14:cNvPr>
              <p14:cNvContentPartPr/>
              <p14:nvPr/>
            </p14:nvContentPartPr>
            <p14:xfrm>
              <a:off x="4542564" y="2420150"/>
              <a:ext cx="817920" cy="907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BE62B65-6150-25B4-4DDC-98CF34F4C24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33564" y="2411510"/>
                <a:ext cx="835560" cy="9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AA271FA-7964-29AA-5EEE-6916E895EDCD}"/>
                  </a:ext>
                </a:extLst>
              </p14:cNvPr>
              <p14:cNvContentPartPr/>
              <p14:nvPr/>
            </p14:nvContentPartPr>
            <p14:xfrm>
              <a:off x="6476844" y="2070950"/>
              <a:ext cx="848520" cy="1130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AA271FA-7964-29AA-5EEE-6916E895EDC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67844" y="2062310"/>
                <a:ext cx="866160" cy="11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1763BFF-3D22-5963-7C97-D73EFCA4BFB9}"/>
                  </a:ext>
                </a:extLst>
              </p14:cNvPr>
              <p14:cNvContentPartPr/>
              <p14:nvPr/>
            </p14:nvContentPartPr>
            <p14:xfrm>
              <a:off x="4532844" y="3628310"/>
              <a:ext cx="506880" cy="17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1763BFF-3D22-5963-7C97-D73EFCA4BFB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24204" y="3619310"/>
                <a:ext cx="5245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ABC9895-91FD-24BE-902F-18FF818600DE}"/>
                  </a:ext>
                </a:extLst>
              </p14:cNvPr>
              <p14:cNvContentPartPr/>
              <p14:nvPr/>
            </p14:nvContentPartPr>
            <p14:xfrm>
              <a:off x="6653244" y="3647390"/>
              <a:ext cx="491400" cy="11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ABC9895-91FD-24BE-902F-18FF818600D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44604" y="3638750"/>
                <a:ext cx="5090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54F944E-1A43-3B54-8BB9-A830558F9D1B}"/>
                  </a:ext>
                </a:extLst>
              </p14:cNvPr>
              <p14:cNvContentPartPr/>
              <p14:nvPr/>
            </p14:nvContentPartPr>
            <p14:xfrm>
              <a:off x="9483924" y="2645517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54F944E-1A43-3B54-8BB9-A830558F9D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74924" y="263687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9055F93-34D6-BA9F-D3CE-37B6AA1FC3FA}"/>
              </a:ext>
            </a:extLst>
          </p:cNvPr>
          <p:cNvSpPr txBox="1"/>
          <p:nvPr/>
        </p:nvSpPr>
        <p:spPr>
          <a:xfrm>
            <a:off x="7645940" y="1624519"/>
            <a:ext cx="39786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the sales were increasing during the month </a:t>
            </a:r>
            <a:r>
              <a:rPr lang="en-US" b="1" dirty="0"/>
              <a:t>October to </a:t>
            </a:r>
            <a:r>
              <a:rPr lang="en-US" b="1" dirty="0" err="1"/>
              <a:t>December</a:t>
            </a:r>
            <a:r>
              <a:rPr lang="en-US" dirty="0" err="1"/>
              <a:t>.We</a:t>
            </a:r>
            <a:r>
              <a:rPr lang="en-US" dirty="0"/>
              <a:t> can implement some improvements for </a:t>
            </a:r>
            <a:r>
              <a:rPr lang="en-US" dirty="0" err="1"/>
              <a:t>growth,which</a:t>
            </a:r>
            <a:r>
              <a:rPr lang="en-US" dirty="0"/>
              <a:t> include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which cosmetics </a:t>
            </a:r>
            <a:r>
              <a:rPr lang="en-US" b="1" dirty="0"/>
              <a:t>products are in high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Evaluate the performance of your stores</a:t>
            </a:r>
            <a:r>
              <a:rPr lang="en-US" dirty="0"/>
              <a:t>/locations in Chennai and Bangalore.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Ensure that your cosmetics products meet all </a:t>
            </a:r>
            <a:r>
              <a:rPr lang="en-US" b="1" dirty="0"/>
              <a:t>regulatory standards and safety requirements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 in </a:t>
            </a:r>
            <a:r>
              <a:rPr lang="en-US" b="1" dirty="0"/>
              <a:t>staff training</a:t>
            </a:r>
            <a:r>
              <a:rPr lang="en-US" dirty="0"/>
              <a:t> to provide better customer service and product knowledge.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e-commerce capabilities </a:t>
            </a:r>
            <a:r>
              <a:rPr lang="en-US" dirty="0"/>
              <a:t>to tap into the growing online cosmetics market.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204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6ADD-34B2-B2D1-D9C1-43E16EAD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05191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5.Select the top sales representative and top 3 customers for the product electronic over the period of 2016,2017 and 2018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b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F4D664-1436-A22B-5A57-EEBE6553D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2582" r="42646" b="17377"/>
          <a:stretch/>
        </p:blipFill>
        <p:spPr>
          <a:xfrm>
            <a:off x="544749" y="1517515"/>
            <a:ext cx="8638162" cy="47308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F30FA2-DC33-7928-69BA-74A490D4CE19}"/>
              </a:ext>
            </a:extLst>
          </p:cNvPr>
          <p:cNvSpPr txBox="1"/>
          <p:nvPr/>
        </p:nvSpPr>
        <p:spPr>
          <a:xfrm>
            <a:off x="9319098" y="1614791"/>
            <a:ext cx="2500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Sales representative:</a:t>
            </a:r>
          </a:p>
          <a:p>
            <a:r>
              <a:rPr lang="en-US" dirty="0"/>
              <a:t>                   Shivangi</a:t>
            </a:r>
          </a:p>
          <a:p>
            <a:endParaRPr lang="en-US" dirty="0"/>
          </a:p>
          <a:p>
            <a:r>
              <a:rPr lang="en-US" dirty="0"/>
              <a:t>Top 3 customer:</a:t>
            </a:r>
          </a:p>
          <a:p>
            <a:r>
              <a:rPr lang="en-IN" dirty="0"/>
              <a:t>                1.Joan </a:t>
            </a:r>
            <a:r>
              <a:rPr lang="en-IN" dirty="0" err="1"/>
              <a:t>robinson</a:t>
            </a:r>
            <a:endParaRPr lang="en-IN" dirty="0"/>
          </a:p>
          <a:p>
            <a:r>
              <a:rPr lang="en-IN" dirty="0"/>
              <a:t>                2.Jason berry</a:t>
            </a:r>
          </a:p>
          <a:p>
            <a:r>
              <a:rPr lang="en-IN" dirty="0"/>
              <a:t>                3.Louis </a:t>
            </a:r>
            <a:r>
              <a:rPr lang="en-IN" dirty="0" err="1"/>
              <a:t>marshall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DA5D2F4-ECCA-6CC9-2DE2-368F6D1782C1}"/>
                  </a:ext>
                </a:extLst>
              </p14:cNvPr>
              <p14:cNvContentPartPr/>
              <p14:nvPr/>
            </p14:nvContentPartPr>
            <p14:xfrm>
              <a:off x="6702204" y="401711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DA5D2F4-ECCA-6CC9-2DE2-368F6D1782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3204" y="40081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F0D84DB-7C28-32E9-35E3-B373A8025DD7}"/>
                  </a:ext>
                </a:extLst>
              </p14:cNvPr>
              <p14:cNvContentPartPr/>
              <p14:nvPr/>
            </p14:nvContentPartPr>
            <p14:xfrm>
              <a:off x="6721284" y="3790310"/>
              <a:ext cx="468720" cy="317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F0D84DB-7C28-32E9-35E3-B373A8025D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12644" y="3781670"/>
                <a:ext cx="48636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F54361E-B36D-F97E-D730-17D85AAF0367}"/>
                  </a:ext>
                </a:extLst>
              </p14:cNvPr>
              <p14:cNvContentPartPr/>
              <p14:nvPr/>
            </p14:nvContentPartPr>
            <p14:xfrm>
              <a:off x="1643484" y="3832070"/>
              <a:ext cx="437040" cy="173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F54361E-B36D-F97E-D730-17D85AAF03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34844" y="3823070"/>
                <a:ext cx="4546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6AAA17C-68DA-7052-F3B6-520E925626E7}"/>
                  </a:ext>
                </a:extLst>
              </p14:cNvPr>
              <p14:cNvContentPartPr/>
              <p14:nvPr/>
            </p14:nvContentPartPr>
            <p14:xfrm>
              <a:off x="1546284" y="2230790"/>
              <a:ext cx="469800" cy="357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6AAA17C-68DA-7052-F3B6-520E925626E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37284" y="2222150"/>
                <a:ext cx="48744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7702CEC-18FD-D3D5-00DE-2F848A2E2385}"/>
                  </a:ext>
                </a:extLst>
              </p14:cNvPr>
              <p14:cNvContentPartPr/>
              <p14:nvPr/>
            </p14:nvContentPartPr>
            <p14:xfrm>
              <a:off x="1760124" y="362831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7702CEC-18FD-D3D5-00DE-2F848A2E23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1484" y="36193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F7578EA-E8E5-DA71-9AE0-CDB40F7946D7}"/>
                  </a:ext>
                </a:extLst>
              </p14:cNvPr>
              <p14:cNvContentPartPr/>
              <p14:nvPr/>
            </p14:nvContentPartPr>
            <p14:xfrm>
              <a:off x="1760124" y="3579350"/>
              <a:ext cx="29880" cy="97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F7578EA-E8E5-DA71-9AE0-CDB40F7946D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51484" y="3570710"/>
                <a:ext cx="475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F994EB9-922D-4FF1-6296-17727DDB9DD5}"/>
                  </a:ext>
                </a:extLst>
              </p14:cNvPr>
              <p14:cNvContentPartPr/>
              <p14:nvPr/>
            </p14:nvContentPartPr>
            <p14:xfrm>
              <a:off x="1769844" y="3346070"/>
              <a:ext cx="486720" cy="370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F994EB9-922D-4FF1-6296-17727DDB9DD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61204" y="3337070"/>
                <a:ext cx="50436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1876049-0A27-AD09-8B89-CF6FA8E197F0}"/>
                  </a:ext>
                </a:extLst>
              </p14:cNvPr>
              <p14:cNvContentPartPr/>
              <p14:nvPr/>
            </p14:nvContentPartPr>
            <p14:xfrm>
              <a:off x="-700836" y="391019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1876049-0A27-AD09-8B89-CF6FA8E197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709476" y="39015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7A0781C-6AA5-6DBD-D745-5AA66F5978C1}"/>
                  </a:ext>
                </a:extLst>
              </p14:cNvPr>
              <p14:cNvContentPartPr/>
              <p14:nvPr/>
            </p14:nvContentPartPr>
            <p14:xfrm>
              <a:off x="-1410756" y="2207750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7A0781C-6AA5-6DBD-D745-5AA66F5978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419756" y="21987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EE44C89-CC29-B4FC-E8A4-1F1550D1A4D9}"/>
                  </a:ext>
                </a:extLst>
              </p14:cNvPr>
              <p14:cNvContentPartPr/>
              <p14:nvPr/>
            </p14:nvContentPartPr>
            <p14:xfrm>
              <a:off x="-1410756" y="2207750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EE44C89-CC29-B4FC-E8A4-1F1550D1A4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419756" y="219875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986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1EE0-65E9-2718-524A-842CF09FA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38909"/>
          </a:xfrm>
        </p:spPr>
        <p:txBody>
          <a:bodyPr>
            <a:normAutofit/>
          </a:bodyPr>
          <a:lstStyle/>
          <a:p>
            <a:r>
              <a:rPr lang="en-US" sz="3200" dirty="0"/>
              <a:t>APPROACH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FC4E1-DFCD-7F44-22F8-22D20226B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56145"/>
            <a:ext cx="9872871" cy="4992255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Structure Your Data</a:t>
            </a: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 Descriptive Analysis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Visualize the Data - Choose appropriate chart types (e.g., line charts, bar charts) to visualize sales trends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Interactivity- Insert slicers or drop-down lists that allow users to filter data by date range, product, or other relevant criteria. Use Excel's PivotTable and PivotChart features to create dynamic, interactive elements.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Compare Performance- Compare sales performance across different products, regions, or customer segments using charts and tables.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Finalize and Share- Finalize your Excel dashboard by adding titles, labels, and any additional instructions. 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Update and Maintain- Set up a process for regularly updating your dashboard with new sales data to keep it current.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35F36-6FF5-775E-423D-2B0882521E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04837" y="609601"/>
            <a:ext cx="10982325" cy="570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1308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303</TotalTime>
  <Words>762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Basis</vt:lpstr>
      <vt:lpstr>  EXCEL  DASHBOARD-SALES TREND</vt:lpstr>
      <vt:lpstr>ANALYZING SALES TREND</vt:lpstr>
      <vt:lpstr>PROBLEM STATEMENTS</vt:lpstr>
      <vt:lpstr>1.What is the overall sales trend in the year 2017? </vt:lpstr>
      <vt:lpstr>2. How have sales varied across different location or markets? </vt:lpstr>
      <vt:lpstr>3. What are the top-performing products in Chennai and bangalore? </vt:lpstr>
      <vt:lpstr>4.Can we identify any potential opportunities for growth or areas that require strategic improvements based on the sales trend analysis in cosmetics on the location Chennai and bangalore? </vt:lpstr>
      <vt:lpstr>5.Select the top sales representative and top 3 customers for the product electronic over the period of 2016,2017 and 2018. </vt:lpstr>
      <vt:lpstr>APPROACH</vt:lpstr>
      <vt:lpstr>INSIGHTS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 DASHBOARD</dc:title>
  <dc:creator>HAMSA GEETHA K V</dc:creator>
  <cp:lastModifiedBy>HAMSA GEETHA K V</cp:lastModifiedBy>
  <cp:revision>4</cp:revision>
  <dcterms:created xsi:type="dcterms:W3CDTF">2023-09-08T13:58:26Z</dcterms:created>
  <dcterms:modified xsi:type="dcterms:W3CDTF">2023-09-09T13:23:28Z</dcterms:modified>
</cp:coreProperties>
</file>