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747775"/>
          </p15:clr>
        </p15:guide>
        <p15:guide id="2" pos="3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489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4489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59950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タイトル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2305425" y="103157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オプショ</a:t>
            </a:r>
            <a:r>
              <a:rPr lang="ja" sz="1200"/>
              <a:t>ン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2305425" y="119450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クレジット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6137825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メインゲーム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9123075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ゲームクリア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6137825" y="349987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ゲームオーバー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152575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ロード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167325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OPMV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4645200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セレクト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7630450" y="2005125"/>
            <a:ext cx="1175100" cy="7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EDMV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