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jp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0900" y="77275"/>
            <a:ext cx="4335000" cy="169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Enemy＿敵概要</a:t>
            </a:r>
            <a:endParaRPr b="1" sz="1000"/>
          </a:p>
        </p:txBody>
      </p:sp>
      <p:sp>
        <p:nvSpPr>
          <p:cNvPr id="55" name="Google Shape;55;p13"/>
          <p:cNvSpPr/>
          <p:nvPr/>
        </p:nvSpPr>
        <p:spPr>
          <a:xfrm>
            <a:off x="130900" y="285722"/>
            <a:ext cx="4335000" cy="123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敵1</a:t>
            </a:r>
            <a:endParaRPr sz="800"/>
          </a:p>
        </p:txBody>
      </p:sp>
      <p:sp>
        <p:nvSpPr>
          <p:cNvPr id="56" name="Google Shape;56;p13"/>
          <p:cNvSpPr txBox="1"/>
          <p:nvPr/>
        </p:nvSpPr>
        <p:spPr>
          <a:xfrm>
            <a:off x="153850" y="369700"/>
            <a:ext cx="42891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生息地：緑地帯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性　質：プレイヤーを追尾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プレイヤーに与える影響：ノックバック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30900" y="847922"/>
            <a:ext cx="4335000" cy="123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敵2</a:t>
            </a:r>
            <a:endParaRPr sz="800"/>
          </a:p>
        </p:txBody>
      </p:sp>
      <p:sp>
        <p:nvSpPr>
          <p:cNvPr id="58" name="Google Shape;58;p13"/>
          <p:cNvSpPr txBox="1"/>
          <p:nvPr/>
        </p:nvSpPr>
        <p:spPr>
          <a:xfrm>
            <a:off x="153850" y="931900"/>
            <a:ext cx="42891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生息地：緑地帯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性　質：プレイヤーを追尾、楕円の広い面でのみ移動可能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プレイヤーに与える影響：ノックバック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30900" y="1410122"/>
            <a:ext cx="4335000" cy="123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敵3</a:t>
            </a:r>
            <a:endParaRPr sz="800"/>
          </a:p>
        </p:txBody>
      </p:sp>
      <p:sp>
        <p:nvSpPr>
          <p:cNvPr id="60" name="Google Shape;60;p13"/>
          <p:cNvSpPr txBox="1"/>
          <p:nvPr/>
        </p:nvSpPr>
        <p:spPr>
          <a:xfrm>
            <a:off x="153850" y="1494100"/>
            <a:ext cx="42891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生息地：火山帯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性　質：プレイヤーを5～7秒間追尾、追いつかれて1秒後or時間切れで爆発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プレイヤーに与える影響：爆発による混乱（スタン）、連打で復帰が早まる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30900" y="1972322"/>
            <a:ext cx="4335000" cy="123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敵4</a:t>
            </a:r>
            <a:endParaRPr sz="800"/>
          </a:p>
        </p:txBody>
      </p:sp>
      <p:sp>
        <p:nvSpPr>
          <p:cNvPr id="62" name="Google Shape;62;p13"/>
          <p:cNvSpPr txBox="1"/>
          <p:nvPr/>
        </p:nvSpPr>
        <p:spPr>
          <a:xfrm>
            <a:off x="153850" y="2056300"/>
            <a:ext cx="42891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生息地：火山帯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性　質：プレイヤーを追尾、楕円の広い面でのみ移動可能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プレイヤーに与える影響：ノックバック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30900" y="2534522"/>
            <a:ext cx="4335000" cy="123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敵5</a:t>
            </a:r>
            <a:endParaRPr sz="800"/>
          </a:p>
        </p:txBody>
      </p:sp>
      <p:sp>
        <p:nvSpPr>
          <p:cNvPr id="64" name="Google Shape;64;p13"/>
          <p:cNvSpPr txBox="1"/>
          <p:nvPr/>
        </p:nvSpPr>
        <p:spPr>
          <a:xfrm>
            <a:off x="153850" y="2618500"/>
            <a:ext cx="42891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生息地：寒冷帯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性　質：プレイヤーを追尾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プレイヤーに与える影響：凍る（スタン）、連打で復帰が早まる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30900" y="3096722"/>
            <a:ext cx="4335000" cy="123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敵6</a:t>
            </a:r>
            <a:endParaRPr sz="800"/>
          </a:p>
        </p:txBody>
      </p:sp>
      <p:sp>
        <p:nvSpPr>
          <p:cNvPr id="66" name="Google Shape;66;p13"/>
          <p:cNvSpPr txBox="1"/>
          <p:nvPr/>
        </p:nvSpPr>
        <p:spPr>
          <a:xfrm>
            <a:off x="153850" y="3180700"/>
            <a:ext cx="42891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生息地：寒冷帯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性　質：プレイヤーを追尾、楕円の広い面でのみ移動可能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プレイヤーに与える影響：凍る（スタン）、連打で復帰が早まる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0900" y="3658922"/>
            <a:ext cx="4335000" cy="123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 strike="sngStrike"/>
              <a:t>敵7</a:t>
            </a:r>
            <a:endParaRPr sz="800" strike="sngStrike"/>
          </a:p>
        </p:txBody>
      </p:sp>
      <p:sp>
        <p:nvSpPr>
          <p:cNvPr id="68" name="Google Shape;68;p13"/>
          <p:cNvSpPr txBox="1"/>
          <p:nvPr/>
        </p:nvSpPr>
        <p:spPr>
          <a:xfrm>
            <a:off x="153850" y="3742900"/>
            <a:ext cx="42891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 strike="sngStrike">
                <a:solidFill>
                  <a:srgbClr val="595959"/>
                </a:solidFill>
              </a:rPr>
              <a:t>生息地：寒冷帯</a:t>
            </a:r>
            <a:endParaRPr sz="800" strike="sngStrike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 strike="sngStrike">
                <a:solidFill>
                  <a:srgbClr val="595959"/>
                </a:solidFill>
              </a:rPr>
              <a:t>性　質：プレイヤーを追尾、雪玉を転がしながら当たり判定が大きくなる</a:t>
            </a:r>
            <a:endParaRPr sz="800" strike="sngStrike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 strike="sngStrike">
                <a:solidFill>
                  <a:srgbClr val="595959"/>
                </a:solidFill>
              </a:rPr>
              <a:t>プレイヤーに与える影響：ノックバック</a:t>
            </a:r>
            <a:endParaRPr sz="800" strike="sngStrike">
              <a:solidFill>
                <a:srgbClr val="595959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652800" y="247075"/>
            <a:ext cx="35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595959"/>
                </a:solidFill>
              </a:rPr>
              <a:t>①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4941975" y="1102325"/>
            <a:ext cx="35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595959"/>
                </a:solidFill>
              </a:rPr>
              <a:t>②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7343850" y="247063"/>
            <a:ext cx="35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595959"/>
                </a:solidFill>
              </a:rPr>
              <a:t>③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7228750" y="1256225"/>
            <a:ext cx="35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595959"/>
                </a:solidFill>
              </a:rPr>
              <a:t>④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6006800" y="2000375"/>
            <a:ext cx="35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595959"/>
                </a:solidFill>
              </a:rPr>
              <a:t>⑤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572000" y="3351088"/>
            <a:ext cx="35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595959"/>
                </a:solidFill>
              </a:rPr>
              <a:t>⑥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6262350" y="3782200"/>
            <a:ext cx="35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595959"/>
                </a:solidFill>
              </a:rPr>
              <a:t>⑦</a:t>
            </a:r>
            <a:endParaRPr sz="1600">
              <a:solidFill>
                <a:srgbClr val="595959"/>
              </a:solidFill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3500" y="396974"/>
            <a:ext cx="1125941" cy="10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0663" y="247075"/>
            <a:ext cx="1258075" cy="657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5975" y="1038745"/>
            <a:ext cx="1343149" cy="8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5988" y="2306838"/>
            <a:ext cx="2257423" cy="225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8849" y="1620262"/>
            <a:ext cx="1629145" cy="8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3500" y="2750155"/>
            <a:ext cx="1070496" cy="17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7430100" y="2750138"/>
            <a:ext cx="35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595959"/>
                </a:solidFill>
              </a:rPr>
              <a:t>⑦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430100" y="2734838"/>
            <a:ext cx="35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000">
                <a:solidFill>
                  <a:srgbClr val="595959"/>
                </a:solidFill>
              </a:rPr>
              <a:t>✕</a:t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2585850" y="37225"/>
            <a:ext cx="19863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最終編集日：1月19日　作成者：赤堀</a:t>
            </a:r>
            <a:endParaRPr sz="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