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</a:t>
            </a:r>
            <a:r>
              <a:rPr b="1" lang="ja" sz="1000"/>
              <a:t>プレイヤー</a:t>
            </a:r>
            <a:r>
              <a:rPr b="1" lang="ja" sz="1000"/>
              <a:t>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基本要素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</a:t>
            </a:r>
            <a:r>
              <a:rPr lang="ja" sz="800">
                <a:solidFill>
                  <a:srgbClr val="595959"/>
                </a:solidFill>
              </a:rPr>
              <a:t>数：2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キャラクターモデル</a:t>
            </a:r>
            <a:r>
              <a:rPr lang="ja" sz="800">
                <a:solidFill>
                  <a:srgbClr val="595959"/>
                </a:solidFill>
              </a:rPr>
              <a:t>：</a:t>
            </a:r>
            <a:r>
              <a:rPr lang="ja" sz="800">
                <a:solidFill>
                  <a:srgbClr val="595959"/>
                </a:solidFill>
              </a:rPr>
              <a:t>ハムスター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探索中も戦闘中も、プレイヤーは探査機から落ちるようになっている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プレイヤーが二人とも探査機から落ちたらゲームオーバーとなる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43875" y="0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900" y="173324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基本動作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30900" y="103497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ユーザーに与える体験目標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153850" y="4676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注意事項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176800" y="1111950"/>
            <a:ext cx="428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2人で協力</a:t>
            </a:r>
            <a:r>
              <a:rPr lang="ja" sz="800">
                <a:solidFill>
                  <a:srgbClr val="595959"/>
                </a:solidFill>
              </a:rPr>
              <a:t>し、うまくバランスをとりながらクリアするゲーム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協力要素を持たせることでコミュニケーションを誘発し、プレイしている人も周りで見ている人も興味を持つようなゲーム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6800" y="1792125"/>
            <a:ext cx="42891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操作方法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・移動</a:t>
            </a:r>
            <a:r>
              <a:rPr lang="ja" sz="800">
                <a:solidFill>
                  <a:srgbClr val="595959"/>
                </a:solidFill>
              </a:rPr>
              <a:t>（左スティック）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・ダッシュ</a:t>
            </a:r>
            <a:r>
              <a:rPr lang="ja" sz="800">
                <a:solidFill>
                  <a:srgbClr val="595959"/>
                </a:solidFill>
              </a:rPr>
              <a:t>（トリガー）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・救出</a:t>
            </a:r>
            <a:r>
              <a:rPr lang="ja" sz="800">
                <a:solidFill>
                  <a:srgbClr val="595959"/>
                </a:solidFill>
              </a:rPr>
              <a:t>（Aボタン）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　</a:t>
            </a:r>
            <a:r>
              <a:rPr lang="ja" sz="800">
                <a:solidFill>
                  <a:schemeClr val="dk2"/>
                </a:solidFill>
              </a:rPr>
              <a:t>救出時に表示される赤い円の上でAボタンを押すと救出することができる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・レバーの切り替え</a:t>
            </a:r>
            <a:r>
              <a:rPr lang="ja" sz="800">
                <a:solidFill>
                  <a:srgbClr val="595959"/>
                </a:solidFill>
              </a:rPr>
              <a:t>（Aボタン）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カメラを切り替えたい方向のレバーの横に立つと、レバーを傾けカメラを切り替えるこ　とができる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6800" y="4727775"/>
            <a:ext cx="428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※プログラム上で数値を設定する場合は、数値を後に変更しやすいようにして下さい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0900" y="292914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デザイン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176800" y="2980200"/>
            <a:ext cx="42891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・プレイヤーのアニメーション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・待機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・歩く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・走る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・ぶら下がる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・救出する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・救出される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・勢いよく着地する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・ノックバックする　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・凍る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・レバーを動かす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・エフェクト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</a:t>
            </a:r>
            <a:r>
              <a:rPr lang="ja" sz="800">
                <a:solidFill>
                  <a:schemeClr val="dk2"/>
                </a:solidFill>
              </a:rPr>
              <a:t>埃effectを出す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450" y="287135"/>
            <a:ext cx="1653149" cy="1168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最終編集日：1月1</a:t>
            </a:r>
            <a:r>
              <a:rPr lang="ja" sz="800">
                <a:solidFill>
                  <a:srgbClr val="595959"/>
                </a:solidFill>
              </a:rPr>
              <a:t>9</a:t>
            </a:r>
            <a:r>
              <a:rPr lang="ja" sz="800">
                <a:solidFill>
                  <a:srgbClr val="595959"/>
                </a:solidFill>
              </a:rPr>
              <a:t>日　作成者：赤堀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875" y="2845089"/>
            <a:ext cx="2793725" cy="174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8350" y="4068049"/>
            <a:ext cx="1603225" cy="9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5119125" y="4653475"/>
            <a:ext cx="1342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ja" sz="1050">
                <a:solidFill>
                  <a:schemeClr val="dk2"/>
                </a:solidFill>
              </a:rPr>
              <a:t>↑埃エフェクト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2750" y="4827675"/>
            <a:ext cx="17856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ja" sz="1050">
                <a:solidFill>
                  <a:schemeClr val="dk2"/>
                </a:solidFill>
              </a:rPr>
              <a:t>着地時のエフェクト→</a:t>
            </a:r>
            <a:endParaRPr sz="1050">
              <a:solidFill>
                <a:schemeClr val="dk2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462" y="1526660"/>
            <a:ext cx="1110900" cy="12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051" y="1856550"/>
            <a:ext cx="1880727" cy="17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8">
            <a:alphaModFix/>
          </a:blip>
          <a:srcRect b="8327" l="7595" r="4592" t="7892"/>
          <a:stretch/>
        </p:blipFill>
        <p:spPr>
          <a:xfrm>
            <a:off x="6541600" y="287125"/>
            <a:ext cx="2293227" cy="14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6390600" y="0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</a:t>
            </a:r>
            <a:r>
              <a:rPr lang="ja" sz="800">
                <a:solidFill>
                  <a:srgbClr val="595959"/>
                </a:solidFill>
              </a:rPr>
              <a:t>横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48350" y="1669950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←</a:t>
            </a:r>
            <a:r>
              <a:rPr lang="ja" sz="800">
                <a:solidFill>
                  <a:srgbClr val="595959"/>
                </a:solidFill>
              </a:rPr>
              <a:t>プレイヤー</a:t>
            </a:r>
            <a:r>
              <a:rPr lang="ja" sz="800">
                <a:solidFill>
                  <a:srgbClr val="595959"/>
                </a:solidFill>
              </a:rPr>
              <a:t>正面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848350" y="2529325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</a:t>
            </a:r>
            <a:r>
              <a:rPr lang="ja" sz="800">
                <a:solidFill>
                  <a:srgbClr val="595959"/>
                </a:solidFill>
              </a:rPr>
              <a:t>後ろ→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