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61800" y="1173187"/>
            <a:ext cx="4436400" cy="23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62050" y="5513175"/>
            <a:ext cx="35181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1.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2.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3.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4.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5.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6.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2050" y="7131525"/>
            <a:ext cx="70359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1.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A.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B.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C.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0950" y="68195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画像指定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130950" y="85575"/>
            <a:ext cx="7298100" cy="414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/>
              <a:t>Game</a:t>
            </a:r>
            <a:r>
              <a:rPr b="1" lang="ja" sz="1600"/>
              <a:t>＿画面レイアウト</a:t>
            </a:r>
            <a:endParaRPr b="1" sz="1600"/>
          </a:p>
        </p:txBody>
      </p:sp>
      <p:sp>
        <p:nvSpPr>
          <p:cNvPr id="59" name="Google Shape;59;p13"/>
          <p:cNvSpPr/>
          <p:nvPr/>
        </p:nvSpPr>
        <p:spPr>
          <a:xfrm>
            <a:off x="130950" y="520116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挙動／</a:t>
            </a:r>
            <a:r>
              <a:rPr lang="ja" sz="1000">
                <a:solidFill>
                  <a:srgbClr val="000000"/>
                </a:solidFill>
              </a:rPr>
              <a:t>基本操作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130950" y="8198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音指定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30950" y="4192613"/>
            <a:ext cx="7298100" cy="312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注意事項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130950" y="3804413"/>
            <a:ext cx="7298100" cy="312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/>
              <a:t>概要</a:t>
            </a:r>
            <a:endParaRPr b="1"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262050" y="8510625"/>
            <a:ext cx="70359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A.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B.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C.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62050" y="4466575"/>
            <a:ext cx="70359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※画像サンプル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780150" y="5513175"/>
            <a:ext cx="35181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A.音量上昇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B.音量下降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C.明るさ上昇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D.明るさ下降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E.接続テスト開始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95959"/>
                </a:solidFill>
              </a:rPr>
              <a:t>F.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