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</a:t>
            </a:r>
            <a:r>
              <a:rPr b="1" lang="ja" sz="1000"/>
              <a:t>リザルト</a:t>
            </a:r>
            <a:r>
              <a:rPr b="1" lang="ja" sz="1000"/>
              <a:t>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基本要素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ゲーム終了時プレイヤーにスコアを表示する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S:探索時間5分以内andメインパーツ3つ取得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A:探索時間7分以内andメインパーツ3つ取得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B:探索時間7分以上9分以内orメインパーツ2つ取得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C:探索時間9分以上orメインパーツ1つ取得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42625" y="3722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1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900" y="181189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基本動作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30900" y="11136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ユーザーに与える体験目標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153850" y="4676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注意事項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176800" y="1190600"/>
            <a:ext cx="428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ゴール目標を持たせる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目標をわかりやすく設定することでやるべきことが明確になり、2人で協力体験をするよう促す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6800" y="1870775"/>
            <a:ext cx="42891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＜クリア時＞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宇宙船が画面に向かってくる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「CLEAR」を表示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「RESULT」を表示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スコアを表示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・クリアタイム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・取得メインパーツ数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・取得サブパーツ数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＜ゲームオーバー時＞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「GAME　OVER」を表示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プレイヤーのイラスト表示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「セーブポイントから始める」→セーブポイントから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「始めから」→ゲームの最初から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「終わる」→スタート画面に戻る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6800" y="4743475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※プログラム上で数値を設定する場合は、数値を後に変更しやすいようにして下さい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53850" y="41088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デザイン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199750" y="4159875"/>
            <a:ext cx="428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・クリアムービー作成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3Ｄモデルを使用して作成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最終編集日：1月19日　作成者：</a:t>
            </a:r>
            <a:r>
              <a:rPr lang="ja" sz="800">
                <a:solidFill>
                  <a:srgbClr val="595959"/>
                </a:solidFill>
              </a:rPr>
              <a:t>赤堀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538" y="264290"/>
            <a:ext cx="1756500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800" y="264300"/>
            <a:ext cx="177076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800" y="1935201"/>
            <a:ext cx="1770750" cy="99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200" y="1917300"/>
            <a:ext cx="1770750" cy="99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4200" y="3568298"/>
            <a:ext cx="1770750" cy="99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0799" y="3568925"/>
            <a:ext cx="1770750" cy="9953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6922075" y="3722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2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922075" y="1667400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3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642625" y="1667400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4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42625" y="329757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5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922075" y="3297575"/>
            <a:ext cx="1206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GAME OVER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566675" y="636388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→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697425" y="147182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↓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584125" y="230627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←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470825" y="3113875"/>
            <a:ext cx="337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↓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