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0900" y="77275"/>
            <a:ext cx="4335000" cy="169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Game＿</a:t>
            </a:r>
            <a:r>
              <a:rPr b="1" lang="ja" sz="1000"/>
              <a:t>戦闘</a:t>
            </a:r>
            <a:r>
              <a:rPr b="1" lang="ja" sz="1000"/>
              <a:t>概要</a:t>
            </a:r>
            <a:endParaRPr b="1" sz="1000"/>
          </a:p>
        </p:txBody>
      </p:sp>
      <p:sp>
        <p:nvSpPr>
          <p:cNvPr id="55" name="Google Shape;55;p13"/>
          <p:cNvSpPr/>
          <p:nvPr/>
        </p:nvSpPr>
        <p:spPr>
          <a:xfrm>
            <a:off x="130900" y="28572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基本要素</a:t>
            </a:r>
            <a:endParaRPr sz="800"/>
          </a:p>
        </p:txBody>
      </p:sp>
      <p:sp>
        <p:nvSpPr>
          <p:cNvPr id="56" name="Google Shape;56;p13"/>
          <p:cNvSpPr txBox="1"/>
          <p:nvPr/>
        </p:nvSpPr>
        <p:spPr>
          <a:xfrm>
            <a:off x="153850" y="369700"/>
            <a:ext cx="42891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マップ上の各バイオームエリアに、エンカウントエリアを2、3カ所配置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エンカウントエリアは、位置候補を3、4カ所作成、その中からランダムで配置する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3ウェーブ制（5、7、10体）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戦闘中もプレイヤー二人が同時に落下するとゲームオーバー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救出アクションで救出可能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632125" y="77275"/>
            <a:ext cx="1110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戦闘スタート時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30900" y="1684147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基本動作</a:t>
            </a:r>
            <a:endParaRPr sz="800"/>
          </a:p>
        </p:txBody>
      </p:sp>
      <p:sp>
        <p:nvSpPr>
          <p:cNvPr id="59" name="Google Shape;59;p13"/>
          <p:cNvSpPr/>
          <p:nvPr/>
        </p:nvSpPr>
        <p:spPr>
          <a:xfrm>
            <a:off x="130900" y="111362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ユーザーに与える体験目標</a:t>
            </a:r>
            <a:endParaRPr sz="800"/>
          </a:p>
        </p:txBody>
      </p:sp>
      <p:sp>
        <p:nvSpPr>
          <p:cNvPr id="60" name="Google Shape;60;p13"/>
          <p:cNvSpPr/>
          <p:nvPr/>
        </p:nvSpPr>
        <p:spPr>
          <a:xfrm>
            <a:off x="153850" y="467672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注意事項</a:t>
            </a:r>
            <a:endParaRPr sz="800"/>
          </a:p>
        </p:txBody>
      </p:sp>
      <p:sp>
        <p:nvSpPr>
          <p:cNvPr id="61" name="Google Shape;61;p13"/>
          <p:cNvSpPr txBox="1"/>
          <p:nvPr/>
        </p:nvSpPr>
        <p:spPr>
          <a:xfrm>
            <a:off x="176800" y="1190600"/>
            <a:ext cx="4289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戦闘と探索のメリハリを付ける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↓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探索の時とは異なる協力体験をもたらし、探索では味わえない楽しさを与える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76800" y="1743025"/>
            <a:ext cx="4289100" cy="1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エンカウント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↓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敵が木の上に乗って威嚇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↓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探査機に飛び乗ってプレイヤーを追跡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↓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3ウェーブ行う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1体倒すごとにUIのゲージが減っていき、ウェーブが終了するとゲージも無くなる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↓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戦闘が終了するとエンカウントした場所に戻ってくる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・エンカウントエリアは1度戦闘を行った場合、そのエリアを削除する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・探査機の傾きは探索時の傾きと同じ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・カメラを引いて戦闘が始まるまで、プレイヤーの入力を受け付けない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・プレイヤーはスポーン位置に固定→スタート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76800" y="4743475"/>
            <a:ext cx="42891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※プログラム上で数値を設定する場合は、数値を後に変更しやすいようにして下さい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53850" y="363687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デザイン</a:t>
            </a:r>
            <a:endParaRPr sz="800"/>
          </a:p>
        </p:txBody>
      </p:sp>
      <p:sp>
        <p:nvSpPr>
          <p:cNvPr id="65" name="Google Shape;65;p13"/>
          <p:cNvSpPr txBox="1"/>
          <p:nvPr/>
        </p:nvSpPr>
        <p:spPr>
          <a:xfrm>
            <a:off x="199750" y="3687925"/>
            <a:ext cx="42891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</a:t>
            </a:r>
            <a:r>
              <a:rPr lang="ja" sz="800">
                <a:solidFill>
                  <a:srgbClr val="595959"/>
                </a:solidFill>
              </a:rPr>
              <a:t>アニメーション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・敵の威嚇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・敵攻撃時丸まる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・ノックバック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・エフェクト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・凍り付く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585850" y="37225"/>
            <a:ext cx="19863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最終編集日：1月19日　作成者：赤堀</a:t>
            </a:r>
            <a:endParaRPr sz="800">
              <a:solidFill>
                <a:srgbClr val="595959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150" y="327175"/>
            <a:ext cx="3698199" cy="206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150" y="2853330"/>
            <a:ext cx="3698199" cy="207462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4737550" y="2603425"/>
            <a:ext cx="13713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カメラを引いて戦闘開始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544900" y="2498625"/>
            <a:ext cx="3147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↓</a:t>
            </a:r>
            <a:endParaRPr sz="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