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900" y="77275"/>
            <a:ext cx="4335000" cy="16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Game＿探査機概要</a:t>
            </a:r>
            <a:endParaRPr b="1" sz="1000"/>
          </a:p>
        </p:txBody>
      </p:sp>
      <p:sp>
        <p:nvSpPr>
          <p:cNvPr id="55" name="Google Shape;55;p13"/>
          <p:cNvSpPr/>
          <p:nvPr/>
        </p:nvSpPr>
        <p:spPr>
          <a:xfrm>
            <a:off x="130900" y="285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基本要素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153850" y="369700"/>
            <a:ext cx="42891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探査機：1台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設定：壊れた宇宙船の一部を探査機として運用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プロペラは探査機と繋がっている状態で作成しない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46275" y="37225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探査機</a:t>
            </a:r>
            <a:r>
              <a:rPr lang="ja" sz="800">
                <a:solidFill>
                  <a:srgbClr val="595959"/>
                </a:solidFill>
              </a:rPr>
              <a:t>初期案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0900" y="152419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基本動作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130900" y="8259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ユーザーに与える体験目標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153850" y="479369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注意事項</a:t>
            </a:r>
            <a:endParaRPr sz="800"/>
          </a:p>
        </p:txBody>
      </p:sp>
      <p:sp>
        <p:nvSpPr>
          <p:cNvPr id="61" name="Google Shape;61;p13"/>
          <p:cNvSpPr txBox="1"/>
          <p:nvPr/>
        </p:nvSpPr>
        <p:spPr>
          <a:xfrm>
            <a:off x="176800" y="902900"/>
            <a:ext cx="4289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操作していてストレスのない動き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移動に対して傾きが反映されることに大きなラグがなく、プレイヤーの思った通りの動きができる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6800" y="1583075"/>
            <a:ext cx="42891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・移動（プレイヤーの重さがかかっている方向に傾き、進む）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移動方向はあくまで探査機が傾いている方向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・移動速度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プレイヤーが探査機の外側に行くと加速し、内側に行くと減速する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（傾きが大きくなると加速、小さくなると減速する）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・傾く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傾きはMAXで30度、それ以上は傾かない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・探索モード：自由にフィールド上を移動可能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　　木や岩など障害物に当たるとノックバックする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　　障害物に当たると耐久値が減り、耐久値が無くなるとゲームオーバー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・戦闘モード：探査機は敵とエンカウントした</a:t>
            </a:r>
            <a:r>
              <a:rPr lang="ja" sz="800">
                <a:solidFill>
                  <a:srgbClr val="595959"/>
                </a:solidFill>
              </a:rPr>
              <a:t>場合</a:t>
            </a:r>
            <a:r>
              <a:rPr lang="ja" sz="800">
                <a:solidFill>
                  <a:srgbClr val="595959"/>
                </a:solidFill>
              </a:rPr>
              <a:t>その場に固定され、傾くことしかでき　　　　　　　なくなる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　　探査機を傾けて敵を落とすことで、倒すことができる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・カメラ：中央のレバーを操作することでカメラ</a:t>
            </a:r>
            <a:r>
              <a:rPr lang="ja" sz="800">
                <a:solidFill>
                  <a:srgbClr val="595959"/>
                </a:solidFill>
              </a:rPr>
              <a:t>の向き</a:t>
            </a:r>
            <a:r>
              <a:rPr lang="ja" sz="800">
                <a:solidFill>
                  <a:srgbClr val="595959"/>
                </a:solidFill>
              </a:rPr>
              <a:t>が</a:t>
            </a:r>
            <a:r>
              <a:rPr lang="ja" sz="800">
                <a:solidFill>
                  <a:srgbClr val="595959"/>
                </a:solidFill>
              </a:rPr>
              <a:t>水平に回転</a:t>
            </a:r>
            <a:r>
              <a:rPr lang="ja" sz="800">
                <a:solidFill>
                  <a:srgbClr val="595959"/>
                </a:solidFill>
              </a:rPr>
              <a:t>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レバーを傾けた方向にカメラの向きが移動する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例：正面向かってレバーを右に傾けると、カメラは右側に90度回転する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　　正面向かって奥側にレバーを傾けると、カメラは右（左）側に180度回転　　　　　　　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・救出時：プレイヤーが一人落下した際、救出モードとなる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救出モード中は探査機の移動は行われない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プレイヤーが探査機に着地した瞬間から移動を再開する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6800" y="4860450"/>
            <a:ext cx="4289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※プログラム上で数値を設定する場合は、数値を後に変更しやすいようにして下さい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53850" y="427897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デザイン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199750" y="4329925"/>
            <a:ext cx="4289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・エフェクト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・移動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・衝突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350" y="287125"/>
            <a:ext cx="2749527" cy="206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500" y="2348777"/>
            <a:ext cx="1963506" cy="12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6225" y="2349270"/>
            <a:ext cx="1963500" cy="123861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4873500" y="2098875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3Dモデル正面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996225" y="2098875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3Dモデル斜め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585850" y="37225"/>
            <a:ext cx="1986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最終編集日：1月</a:t>
            </a:r>
            <a:r>
              <a:rPr lang="ja" sz="800">
                <a:solidFill>
                  <a:srgbClr val="595959"/>
                </a:solidFill>
              </a:rPr>
              <a:t>17</a:t>
            </a:r>
            <a:r>
              <a:rPr lang="ja" sz="800">
                <a:solidFill>
                  <a:srgbClr val="595959"/>
                </a:solidFill>
              </a:rPr>
              <a:t>日　作成者：赤堀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