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0950" y="5090575"/>
            <a:ext cx="35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現在の画面「オプション」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- BGMの調整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- SEの調整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- 明るさの調整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050" y="7131525"/>
            <a:ext cx="703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・白い部分 size1573*885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・接続テストが画面の3/5程度を占める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・液晶タブレットのような電子的な背景イメージ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・ハムスターを表示する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・ラフ段階で合ったステッカーを貼って可愛い雰囲気に仕上げる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0950" y="68195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画像指定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30950" y="85575"/>
            <a:ext cx="7298100" cy="414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Option</a:t>
            </a:r>
            <a:r>
              <a:rPr b="1" lang="ja" sz="1600"/>
              <a:t>＿画面レイアウト</a:t>
            </a:r>
            <a:endParaRPr b="1" sz="1600"/>
          </a:p>
        </p:txBody>
      </p:sp>
      <p:sp>
        <p:nvSpPr>
          <p:cNvPr id="58" name="Google Shape;58;p13"/>
          <p:cNvSpPr/>
          <p:nvPr/>
        </p:nvSpPr>
        <p:spPr>
          <a:xfrm>
            <a:off x="130950" y="47693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挙動／</a:t>
            </a:r>
            <a:r>
              <a:rPr lang="ja" sz="1000">
                <a:solidFill>
                  <a:srgbClr val="000000"/>
                </a:solidFill>
              </a:rPr>
              <a:t>基本操作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130950" y="8198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音指定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30950" y="4192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注意事項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30950" y="3804413"/>
            <a:ext cx="7298100" cy="312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概要</a:t>
            </a:r>
            <a:endParaRPr b="1"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62050" y="8510625"/>
            <a:ext cx="70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・BGM「balloon loop.</a:t>
            </a:r>
            <a:r>
              <a:rPr lang="ja" sz="1000">
                <a:solidFill>
                  <a:srgbClr val="595959"/>
                </a:solidFill>
              </a:rPr>
              <a:t>wav(TITLE BGM)</a:t>
            </a:r>
            <a:r>
              <a:rPr lang="ja" sz="1000">
                <a:solidFill>
                  <a:srgbClr val="595959"/>
                </a:solidFill>
              </a:rPr>
              <a:t>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・BGMをタイトルに比べて15%下げる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2050" y="4466575"/>
            <a:ext cx="703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　　　ポーズのデザインと一緒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0150" y="5090425"/>
            <a:ext cx="35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</a:t>
            </a:r>
            <a:r>
              <a:rPr lang="ja" sz="1000">
                <a:solidFill>
                  <a:srgbClr val="595959"/>
                </a:solidFill>
              </a:rPr>
              <a:t>音量上昇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・音下降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・明るさ上昇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・明るさ下降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30950" y="5955050"/>
            <a:ext cx="729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遷移アニメーションはテレビジョンの縦に伸び、横に伸びる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「タイトル画面」から「オプション」を選択すると「オプション画面」に移行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「　」を選択すると「タイトル画面」に移行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項目から右入力すると調整バーに入って出力を調整できる　決まったらA入力で戻れる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" y="6335700"/>
            <a:ext cx="147100" cy="1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757700" y="500475"/>
            <a:ext cx="1629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作成日：6月25日</a:t>
            </a:r>
            <a:endParaRPr sz="1087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作成者：赤堀絢香</a:t>
            </a:r>
            <a:endParaRPr sz="1087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最終編集日：</a:t>
            </a:r>
            <a:r>
              <a:rPr lang="ja" sz="1087">
                <a:latin typeface="Play"/>
                <a:ea typeface="Play"/>
                <a:cs typeface="Play"/>
                <a:sym typeface="Play"/>
              </a:rPr>
              <a:t>1</a:t>
            </a: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月</a:t>
            </a:r>
            <a:r>
              <a:rPr lang="ja" sz="1087">
                <a:latin typeface="Play"/>
                <a:ea typeface="Play"/>
                <a:cs typeface="Play"/>
                <a:sym typeface="Play"/>
              </a:rPr>
              <a:t>6</a:t>
            </a: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日</a:t>
            </a:r>
            <a:endParaRPr sz="1087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最終編集者：田村彩音</a:t>
            </a:r>
            <a:endParaRPr sz="1087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0" y="652875"/>
            <a:ext cx="5331804" cy="299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