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embeddedFontLst>
    <p:embeddedFont>
      <p:font typeface="Play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-regular.fntdata"/><Relationship Id="rId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14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14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2050" y="5752425"/>
            <a:ext cx="7035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・タイトルロゴ、背景宇宙空間、Player1P＆2P、宇宙船、「プレイ」、「オプション」、「✖」、「🏆」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・「遊ぶ」→選択→インゲームへ遷移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・「✖」</a:t>
            </a:r>
            <a:r>
              <a:rPr lang="ja" sz="1000">
                <a:solidFill>
                  <a:schemeClr val="dk2"/>
                </a:solidFill>
              </a:rPr>
              <a:t>→選択→</a:t>
            </a:r>
            <a:r>
              <a:rPr lang="ja" sz="1000">
                <a:solidFill>
                  <a:schemeClr val="dk2"/>
                </a:solidFill>
              </a:rPr>
              <a:t>ゲームの終了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・「オプション」</a:t>
            </a:r>
            <a:r>
              <a:rPr lang="ja" sz="1000">
                <a:solidFill>
                  <a:schemeClr val="dk2"/>
                </a:solidFill>
              </a:rPr>
              <a:t>→選択→オプション画</a:t>
            </a:r>
            <a:r>
              <a:rPr lang="ja" sz="1000">
                <a:solidFill>
                  <a:schemeClr val="dk2"/>
                </a:solidFill>
              </a:rPr>
              <a:t>面へ遷移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・「🏆」</a:t>
            </a:r>
            <a:r>
              <a:rPr lang="ja" sz="1000">
                <a:solidFill>
                  <a:schemeClr val="dk2"/>
                </a:solidFill>
              </a:rPr>
              <a:t>→選択→</a:t>
            </a:r>
            <a:r>
              <a:rPr lang="ja" sz="1000">
                <a:solidFill>
                  <a:schemeClr val="dk2"/>
                </a:solidFill>
              </a:rPr>
              <a:t>クレジット表示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2050" y="7131525"/>
            <a:ext cx="7035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・size</a:t>
            </a:r>
            <a:r>
              <a:rPr lang="ja" sz="1050">
                <a:solidFill>
                  <a:srgbClr val="45454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1920×1080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・「.png」形式でください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・余裕があればPlayerが宇宙空間にいることを表現するために、上下でふよふよするようにお願いします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30950" y="68195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画像指定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30950" y="85575"/>
            <a:ext cx="7298100" cy="414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/>
              <a:t>Title＿</a:t>
            </a:r>
            <a:r>
              <a:rPr b="1" lang="ja" sz="1600"/>
              <a:t>画面レイアウト</a:t>
            </a:r>
            <a:endParaRPr b="1" sz="1600"/>
          </a:p>
        </p:txBody>
      </p:sp>
      <p:sp>
        <p:nvSpPr>
          <p:cNvPr id="58" name="Google Shape;58;p13"/>
          <p:cNvSpPr/>
          <p:nvPr/>
        </p:nvSpPr>
        <p:spPr>
          <a:xfrm>
            <a:off x="130950" y="54404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挙動／</a:t>
            </a:r>
            <a:r>
              <a:rPr lang="ja" sz="1000">
                <a:solidFill>
                  <a:schemeClr val="dk1"/>
                </a:solidFill>
              </a:rPr>
              <a:t>基本操作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130950" y="81986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音指定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130950" y="41926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注意事項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130950" y="3804413"/>
            <a:ext cx="7298100" cy="312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概要</a:t>
            </a:r>
            <a:endParaRPr b="1"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262050" y="8510625"/>
            <a:ext cx="70359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</a:t>
            </a:r>
            <a:r>
              <a:rPr lang="ja" sz="1000">
                <a:solidFill>
                  <a:schemeClr val="dk2"/>
                </a:solidFill>
              </a:rPr>
              <a:t>カーソル移動「カーソル移動で触れた時の音.mp3」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・決定「決定音.mp3」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・戻る「戻る音.mp3」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・BGM「TITLE BGM」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62050" y="4466575"/>
            <a:ext cx="70359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※画像サンプル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現在イラストで配置している「Player」と「宇宙船」を3Dモデルに変更する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それに合わせて背景を調整してください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676650" y="83725"/>
            <a:ext cx="752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chemeClr val="dk2"/>
                </a:solidFill>
              </a:rPr>
              <a:t>TL01</a:t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307" y="841036"/>
            <a:ext cx="3705392" cy="262283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5855250" y="571500"/>
            <a:ext cx="1629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作成日：6月25日</a:t>
            </a:r>
            <a:endParaRPr sz="1087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作成者：赤堀絢香</a:t>
            </a:r>
            <a:endParaRPr sz="1087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最終編集日：12月30日</a:t>
            </a:r>
            <a:endParaRPr sz="1087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087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最終</a:t>
            </a:r>
            <a:r>
              <a:rPr lang="ja" sz="1087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編集者：田村彩音</a:t>
            </a:r>
            <a:endParaRPr sz="1087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