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006FA-F967-4DF9-8987-8DE7692FE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3489EF-8371-41D1-A73F-20154224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45FAA-DD75-4871-837C-F2F342D2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37824-AC7B-4334-9E38-BA961941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D66A4-D9E8-42DF-8728-C6223A3F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3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29C2B-49F7-4F6B-98B4-9F14E205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D713B8-AAEA-4185-BB77-01D3E4FB9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10019-9FB0-451F-BF2B-6AABB718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779B1-877D-4952-BA4D-1E95CAEB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BE5B1-50B1-4FF7-90FA-4CBFD99C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72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5A34D7-5452-4556-B90A-F46CFC974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E9F5C3-72C2-4E30-A14F-EF770C550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87813-9775-4D95-882A-0EF8B53F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B9B29-4EA8-4669-88BE-2E7F2822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1BBB2E-E6FE-4620-A6A9-B5B28BBF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0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CFF9C-133C-4402-820E-5C5EB941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B91A9-58C2-42EE-A47D-86C9816A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47ADD-BD54-4ED6-A1DD-D1A1086A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CFE4F-B4B9-4F0B-9EA6-A1EB1489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FD99D-DA64-473F-A29C-7569F1A7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0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2CD6A-3569-4F7F-BF1D-4AAFE5CB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CF950-0001-49B8-9FDF-1B86CC61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D4EF7-D307-413A-96BE-8673C16B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8B45A-78B6-4A2E-ABCA-2410A27B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E4289-75D3-4367-85A6-309BB8C8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7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0DFC4-2588-4D73-9645-49B05831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5AC96-1036-4CE1-B78E-54B7DC5C5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9BD78-95E9-400F-B2E4-D4134A35F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A107E-A0B7-4241-A0D1-D8FBED5D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2BE15-E248-4065-8D13-6D4403A0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841DF-AAC7-439A-943B-6FC87102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5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A3A37-A1B0-42FC-A477-606ADD8E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0BDBE-5242-4132-BE9A-1D6E5692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D1F986-64B8-40AF-8D57-5ED100423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0205AD-AB3B-4C57-875B-57CF3A699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D9BF07-7980-4CC8-9C0D-DEFC4B1D8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9234D4-AFC4-43C5-B080-BA0907F7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C79CC7-D78E-46DB-B4FF-04DF5CE3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C6BC0E-33D4-4A18-ADB3-AEB1C390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1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3D089-ACE5-48DB-8672-79D56147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A7F5C2-85B2-420E-8CF9-9B020365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F755B0-57BF-4736-A6AE-B4D95EDD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3C6CDF-2BCB-48BA-A8E9-8038F8F0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01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B48361-EE99-471F-AE1B-1737F9E3B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1837F3-A05B-4FD9-A1D3-7674B1AE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6F670-07F4-42F5-80BC-DEA091E0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0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40512-C4F6-402B-991E-0BFF3069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6DE95-891F-4EBC-99F8-DCA413AA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09BBEE-BA5D-4BDC-8DFC-3AC6753A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0D1EF-3D26-4293-BA0C-BC099FA0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E603B-46DC-4160-960D-3980A6C3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5C3D9-DAE2-403B-94D9-03FDE9D4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45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28ADC-5A30-40E4-80ED-A9051981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C09718-D7AB-42E4-A07D-C7A04ADD4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6DFD47-3A57-47F7-B9BA-052C7C048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46574-1088-47A1-8E22-91EFE60B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FFFF7-AEAC-4A1A-B2EE-92251350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B80602-665E-4CB1-8827-BFC2B776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6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7D86B1-6A49-48D4-AB31-D0826DBB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F2C771-4A28-4F74-8A73-7348A52B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60959-E2C9-4A73-92BA-DBB6B97B5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EF89-A1E4-45FF-B608-10BE20B1AE72}" type="datetimeFigureOut">
              <a:rPr lang="ko-KR" altLang="en-US" smtClean="0"/>
              <a:t>2021-08-25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3A617-D633-40E7-B199-83B1E6199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311AE-ACE3-464F-B7DD-8CE5BAB86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8900A-D806-45CB-8BD4-DF670B805C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4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9A8EC6-44AA-4BDC-A29D-F2F17DB3B20A}"/>
              </a:ext>
            </a:extLst>
          </p:cNvPr>
          <p:cNvCxnSpPr/>
          <p:nvPr/>
        </p:nvCxnSpPr>
        <p:spPr>
          <a:xfrm flipV="1">
            <a:off x="2650921" y="1644242"/>
            <a:ext cx="0" cy="2642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010BB99-F835-4459-A7F0-A2ECB6170502}"/>
              </a:ext>
            </a:extLst>
          </p:cNvPr>
          <p:cNvCxnSpPr/>
          <p:nvPr/>
        </p:nvCxnSpPr>
        <p:spPr>
          <a:xfrm>
            <a:off x="2650921" y="4286774"/>
            <a:ext cx="2759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41E53F-B230-4C28-9CF6-23C535AC4278}"/>
              </a:ext>
            </a:extLst>
          </p:cNvPr>
          <p:cNvCxnSpPr/>
          <p:nvPr/>
        </p:nvCxnSpPr>
        <p:spPr>
          <a:xfrm flipV="1">
            <a:off x="2650921" y="2332139"/>
            <a:ext cx="1434518" cy="1954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F0E3083A-4C93-4872-B652-32CBDA34BDD0}"/>
              </a:ext>
            </a:extLst>
          </p:cNvPr>
          <p:cNvSpPr/>
          <p:nvPr/>
        </p:nvSpPr>
        <p:spPr>
          <a:xfrm>
            <a:off x="4748169" y="276836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C59468-0FF1-49C8-9FBB-87C8C76C7CED}"/>
              </a:ext>
            </a:extLst>
          </p:cNvPr>
          <p:cNvSpPr/>
          <p:nvPr/>
        </p:nvSpPr>
        <p:spPr>
          <a:xfrm>
            <a:off x="3374403" y="37923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133DF23-73BB-46D5-A465-F10B44725591}"/>
              </a:ext>
            </a:extLst>
          </p:cNvPr>
          <p:cNvSpPr/>
          <p:nvPr/>
        </p:nvSpPr>
        <p:spPr>
          <a:xfrm>
            <a:off x="2870260" y="29426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F1BFE3B-0652-4D91-92BE-1EEA7413428E}"/>
              </a:ext>
            </a:extLst>
          </p:cNvPr>
          <p:cNvSpPr/>
          <p:nvPr/>
        </p:nvSpPr>
        <p:spPr>
          <a:xfrm>
            <a:off x="3786021" y="23321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B9217B7-7CD3-4DA0-BB3F-D6A2E16C38C1}"/>
              </a:ext>
            </a:extLst>
          </p:cNvPr>
          <p:cNvSpPr/>
          <p:nvPr/>
        </p:nvSpPr>
        <p:spPr>
          <a:xfrm>
            <a:off x="4008050" y="28140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95E834C-139E-4845-BB6E-29FFC52EAD45}"/>
              </a:ext>
            </a:extLst>
          </p:cNvPr>
          <p:cNvSpPr/>
          <p:nvPr/>
        </p:nvSpPr>
        <p:spPr>
          <a:xfrm>
            <a:off x="4281917" y="39835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3620574-BF69-46B5-A8C3-6940AD3F49EE}"/>
              </a:ext>
            </a:extLst>
          </p:cNvPr>
          <p:cNvSpPr/>
          <p:nvPr/>
        </p:nvSpPr>
        <p:spPr>
          <a:xfrm>
            <a:off x="3732333" y="33935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E7522F-82AF-413F-8CB6-708A552878E5}"/>
              </a:ext>
            </a:extLst>
          </p:cNvPr>
          <p:cNvSpPr/>
          <p:nvPr/>
        </p:nvSpPr>
        <p:spPr>
          <a:xfrm>
            <a:off x="4722234" y="35459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1FD3C0-C9A2-407D-B808-F1D2169EF1F9}"/>
              </a:ext>
            </a:extLst>
          </p:cNvPr>
          <p:cNvSpPr/>
          <p:nvPr/>
        </p:nvSpPr>
        <p:spPr>
          <a:xfrm>
            <a:off x="3322461" y="313077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5E92F52-6B57-4B4B-A75F-31532277D687}"/>
              </a:ext>
            </a:extLst>
          </p:cNvPr>
          <p:cNvSpPr/>
          <p:nvPr/>
        </p:nvSpPr>
        <p:spPr>
          <a:xfrm>
            <a:off x="5545123" y="2942648"/>
            <a:ext cx="550877" cy="18812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98628E-10E2-471D-8D13-40CF447CECB4}"/>
              </a:ext>
            </a:extLst>
          </p:cNvPr>
          <p:cNvCxnSpPr/>
          <p:nvPr/>
        </p:nvCxnSpPr>
        <p:spPr>
          <a:xfrm flipV="1">
            <a:off x="7776594" y="1644242"/>
            <a:ext cx="0" cy="2720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7C17B9-0698-4B4F-967B-EA9FA74308C2}"/>
              </a:ext>
            </a:extLst>
          </p:cNvPr>
          <p:cNvCxnSpPr/>
          <p:nvPr/>
        </p:nvCxnSpPr>
        <p:spPr>
          <a:xfrm>
            <a:off x="7776594" y="4364860"/>
            <a:ext cx="2810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DEEEC332-8456-4CA8-B5F0-7A095780D729}"/>
              </a:ext>
            </a:extLst>
          </p:cNvPr>
          <p:cNvSpPr/>
          <p:nvPr/>
        </p:nvSpPr>
        <p:spPr>
          <a:xfrm>
            <a:off x="9908802" y="29197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3F52AAF-6BDB-420D-8100-8DFF511570F0}"/>
              </a:ext>
            </a:extLst>
          </p:cNvPr>
          <p:cNvSpPr/>
          <p:nvPr/>
        </p:nvSpPr>
        <p:spPr>
          <a:xfrm>
            <a:off x="8761539" y="37434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8051015-2ADA-48DD-AA2D-1DD246B383D5}"/>
              </a:ext>
            </a:extLst>
          </p:cNvPr>
          <p:cNvSpPr/>
          <p:nvPr/>
        </p:nvSpPr>
        <p:spPr>
          <a:xfrm>
            <a:off x="8654245" y="36064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8BC832D-E150-4AB1-B682-58C31378A308}"/>
              </a:ext>
            </a:extLst>
          </p:cNvPr>
          <p:cNvSpPr/>
          <p:nvPr/>
        </p:nvSpPr>
        <p:spPr>
          <a:xfrm>
            <a:off x="9349467" y="26737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E312301-B72C-415E-AF8C-61222243C72C}"/>
              </a:ext>
            </a:extLst>
          </p:cNvPr>
          <p:cNvSpPr/>
          <p:nvPr/>
        </p:nvSpPr>
        <p:spPr>
          <a:xfrm>
            <a:off x="9395186" y="27651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3AAC950-4787-4994-93B4-39AFDDB53AF7}"/>
              </a:ext>
            </a:extLst>
          </p:cNvPr>
          <p:cNvSpPr/>
          <p:nvPr/>
        </p:nvSpPr>
        <p:spPr>
          <a:xfrm>
            <a:off x="9669053" y="400203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6810218-78EA-4BDB-86B1-76B99378ADD5}"/>
              </a:ext>
            </a:extLst>
          </p:cNvPr>
          <p:cNvSpPr/>
          <p:nvPr/>
        </p:nvSpPr>
        <p:spPr>
          <a:xfrm>
            <a:off x="9119469" y="33446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071BBBF-0950-4FCC-8A07-527F0C982148}"/>
              </a:ext>
            </a:extLst>
          </p:cNvPr>
          <p:cNvSpPr/>
          <p:nvPr/>
        </p:nvSpPr>
        <p:spPr>
          <a:xfrm>
            <a:off x="10088818" y="35151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7213D0F-F232-4B0C-B1F6-F952B194B4D4}"/>
              </a:ext>
            </a:extLst>
          </p:cNvPr>
          <p:cNvSpPr/>
          <p:nvPr/>
        </p:nvSpPr>
        <p:spPr>
          <a:xfrm>
            <a:off x="8809083" y="33413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4B4787-A566-45AF-8D88-F5CEBFC08AB1}"/>
              </a:ext>
            </a:extLst>
          </p:cNvPr>
          <p:cNvSpPr txBox="1"/>
          <p:nvPr/>
        </p:nvSpPr>
        <p:spPr>
          <a:xfrm>
            <a:off x="3368180" y="9647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차원 공간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BD0392-C89B-4AC8-AD56-44DD89BEBCD7}"/>
              </a:ext>
            </a:extLst>
          </p:cNvPr>
          <p:cNvSpPr txBox="1"/>
          <p:nvPr/>
        </p:nvSpPr>
        <p:spPr>
          <a:xfrm>
            <a:off x="8782712" y="9647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공간</a:t>
            </a:r>
          </a:p>
        </p:txBody>
      </p:sp>
    </p:spTree>
    <p:extLst>
      <p:ext uri="{BB962C8B-B14F-4D97-AF65-F5344CB8AC3E}">
        <p14:creationId xmlns:p14="http://schemas.microsoft.com/office/powerpoint/2010/main" val="217369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B9F5AC2-DFE8-4429-A3BC-3542B27B7A35}"/>
              </a:ext>
            </a:extLst>
          </p:cNvPr>
          <p:cNvCxnSpPr/>
          <p:nvPr/>
        </p:nvCxnSpPr>
        <p:spPr>
          <a:xfrm flipV="1">
            <a:off x="2709644" y="1644242"/>
            <a:ext cx="0" cy="2720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894A6D0-CB02-42EB-98C7-B73A7D983BF4}"/>
              </a:ext>
            </a:extLst>
          </p:cNvPr>
          <p:cNvCxnSpPr/>
          <p:nvPr/>
        </p:nvCxnSpPr>
        <p:spPr>
          <a:xfrm>
            <a:off x="2709644" y="4364860"/>
            <a:ext cx="2810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F9F7E5B-0B39-47B0-B8AA-CC09587A6DCD}"/>
              </a:ext>
            </a:extLst>
          </p:cNvPr>
          <p:cNvSpPr/>
          <p:nvPr/>
        </p:nvSpPr>
        <p:spPr>
          <a:xfrm>
            <a:off x="4783129" y="23828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91DDAB9-A324-413D-BF77-532B28D5FC81}"/>
              </a:ext>
            </a:extLst>
          </p:cNvPr>
          <p:cNvSpPr/>
          <p:nvPr/>
        </p:nvSpPr>
        <p:spPr>
          <a:xfrm>
            <a:off x="3308695" y="374341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21F5620-3FC2-4AA3-B7E7-90FDC48414D9}"/>
              </a:ext>
            </a:extLst>
          </p:cNvPr>
          <p:cNvSpPr/>
          <p:nvPr/>
        </p:nvSpPr>
        <p:spPr>
          <a:xfrm>
            <a:off x="3201401" y="36064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D5DCAF3-F450-45E7-8D58-55D467AEB962}"/>
              </a:ext>
            </a:extLst>
          </p:cNvPr>
          <p:cNvSpPr/>
          <p:nvPr/>
        </p:nvSpPr>
        <p:spPr>
          <a:xfrm>
            <a:off x="4223794" y="21368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84FDB26-EE46-4456-AF44-8FDF232A4CA4}"/>
              </a:ext>
            </a:extLst>
          </p:cNvPr>
          <p:cNvSpPr/>
          <p:nvPr/>
        </p:nvSpPr>
        <p:spPr>
          <a:xfrm>
            <a:off x="4269513" y="22282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30FDD4A-D9C0-40AA-8D67-1FA1A78CAC88}"/>
              </a:ext>
            </a:extLst>
          </p:cNvPr>
          <p:cNvSpPr/>
          <p:nvPr/>
        </p:nvSpPr>
        <p:spPr>
          <a:xfrm>
            <a:off x="4286927" y="38082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72E759-7A1D-4E74-AEFA-61B5C7DF95D8}"/>
              </a:ext>
            </a:extLst>
          </p:cNvPr>
          <p:cNvSpPr/>
          <p:nvPr/>
        </p:nvSpPr>
        <p:spPr>
          <a:xfrm>
            <a:off x="3666625" y="33446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3283B6E-6820-410D-9EB3-36B3F56659DE}"/>
              </a:ext>
            </a:extLst>
          </p:cNvPr>
          <p:cNvSpPr/>
          <p:nvPr/>
        </p:nvSpPr>
        <p:spPr>
          <a:xfrm>
            <a:off x="4332646" y="24931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F61C6E2-4DEA-4D91-8C75-FAA468305108}"/>
              </a:ext>
            </a:extLst>
          </p:cNvPr>
          <p:cNvSpPr/>
          <p:nvPr/>
        </p:nvSpPr>
        <p:spPr>
          <a:xfrm>
            <a:off x="3356239" y="334133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F034579-8A2D-4846-8EA9-E124CADA52A1}"/>
              </a:ext>
            </a:extLst>
          </p:cNvPr>
          <p:cNvSpPr/>
          <p:nvPr/>
        </p:nvSpPr>
        <p:spPr>
          <a:xfrm>
            <a:off x="3712344" y="1778466"/>
            <a:ext cx="1404936" cy="1055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2AE9412-BE60-4A62-BB93-19DA6BBD23C2}"/>
              </a:ext>
            </a:extLst>
          </p:cNvPr>
          <p:cNvSpPr/>
          <p:nvPr/>
        </p:nvSpPr>
        <p:spPr>
          <a:xfrm>
            <a:off x="3076179" y="3101133"/>
            <a:ext cx="1404936" cy="10552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D258175-5F20-461B-ABD5-4F77843745C2}"/>
              </a:ext>
            </a:extLst>
          </p:cNvPr>
          <p:cNvCxnSpPr/>
          <p:nvPr/>
        </p:nvCxnSpPr>
        <p:spPr>
          <a:xfrm flipV="1">
            <a:off x="6511255" y="1670737"/>
            <a:ext cx="0" cy="2720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AF3789A-AE61-4846-A7D3-D7D38A63238E}"/>
              </a:ext>
            </a:extLst>
          </p:cNvPr>
          <p:cNvCxnSpPr/>
          <p:nvPr/>
        </p:nvCxnSpPr>
        <p:spPr>
          <a:xfrm>
            <a:off x="6511255" y="4391355"/>
            <a:ext cx="28103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A8DB3DA-5FEA-4D01-819C-B6CE484E4A92}"/>
              </a:ext>
            </a:extLst>
          </p:cNvPr>
          <p:cNvSpPr/>
          <p:nvPr/>
        </p:nvSpPr>
        <p:spPr>
          <a:xfrm>
            <a:off x="8584740" y="24093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19F3EA3-3A27-4C61-8B0C-014D1555E48F}"/>
              </a:ext>
            </a:extLst>
          </p:cNvPr>
          <p:cNvSpPr/>
          <p:nvPr/>
        </p:nvSpPr>
        <p:spPr>
          <a:xfrm>
            <a:off x="7110306" y="37699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3CF724-FF93-4298-B1E4-90D88A468BBA}"/>
              </a:ext>
            </a:extLst>
          </p:cNvPr>
          <p:cNvSpPr/>
          <p:nvPr/>
        </p:nvSpPr>
        <p:spPr>
          <a:xfrm>
            <a:off x="7003012" y="363292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596047-1DD2-467A-ADF6-958C0BCE9530}"/>
              </a:ext>
            </a:extLst>
          </p:cNvPr>
          <p:cNvSpPr/>
          <p:nvPr/>
        </p:nvSpPr>
        <p:spPr>
          <a:xfrm>
            <a:off x="8025405" y="216331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3F39A2D-4398-4889-AA04-B01C74E99E94}"/>
              </a:ext>
            </a:extLst>
          </p:cNvPr>
          <p:cNvSpPr/>
          <p:nvPr/>
        </p:nvSpPr>
        <p:spPr>
          <a:xfrm>
            <a:off x="8071124" y="22547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6A0514-78F7-4AFC-A613-DD92259CFD68}"/>
              </a:ext>
            </a:extLst>
          </p:cNvPr>
          <p:cNvSpPr/>
          <p:nvPr/>
        </p:nvSpPr>
        <p:spPr>
          <a:xfrm>
            <a:off x="8088538" y="383474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A69F0CC-4254-486F-AF8C-FE6D1AC9B32E}"/>
              </a:ext>
            </a:extLst>
          </p:cNvPr>
          <p:cNvSpPr/>
          <p:nvPr/>
        </p:nvSpPr>
        <p:spPr>
          <a:xfrm>
            <a:off x="7468236" y="337111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E70456-AC9C-4A5F-B4BE-B76F1D45A443}"/>
              </a:ext>
            </a:extLst>
          </p:cNvPr>
          <p:cNvSpPr/>
          <p:nvPr/>
        </p:nvSpPr>
        <p:spPr>
          <a:xfrm>
            <a:off x="8134257" y="251963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57E38DD-D6AF-42B1-BF62-3BB59B1E58EE}"/>
              </a:ext>
            </a:extLst>
          </p:cNvPr>
          <p:cNvSpPr/>
          <p:nvPr/>
        </p:nvSpPr>
        <p:spPr>
          <a:xfrm>
            <a:off x="7157850" y="33678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E3DD031-BEA5-4BF0-AFC2-C782B7BC185B}"/>
              </a:ext>
            </a:extLst>
          </p:cNvPr>
          <p:cNvSpPr/>
          <p:nvPr/>
        </p:nvSpPr>
        <p:spPr>
          <a:xfrm>
            <a:off x="7829847" y="1804961"/>
            <a:ext cx="1089043" cy="1055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085767B-0E13-4075-B663-37366F48682D}"/>
              </a:ext>
            </a:extLst>
          </p:cNvPr>
          <p:cNvSpPr/>
          <p:nvPr/>
        </p:nvSpPr>
        <p:spPr>
          <a:xfrm>
            <a:off x="6877790" y="3127628"/>
            <a:ext cx="814904" cy="870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0CE2616-61D9-4D88-8AE7-3F9F0B6CC07C}"/>
              </a:ext>
            </a:extLst>
          </p:cNvPr>
          <p:cNvCxnSpPr>
            <a:cxnSpLocks/>
          </p:cNvCxnSpPr>
          <p:nvPr/>
        </p:nvCxnSpPr>
        <p:spPr>
          <a:xfrm flipH="1">
            <a:off x="8179977" y="3808251"/>
            <a:ext cx="569740" cy="26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85116C-FBC4-40D2-9955-3B48CCCEB9C4}"/>
              </a:ext>
            </a:extLst>
          </p:cNvPr>
          <p:cNvSpPr txBox="1"/>
          <p:nvPr/>
        </p:nvSpPr>
        <p:spPr>
          <a:xfrm>
            <a:off x="8749717" y="3669751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새로운 카테고리</a:t>
            </a:r>
          </a:p>
        </p:txBody>
      </p:sp>
    </p:spTree>
    <p:extLst>
      <p:ext uri="{BB962C8B-B14F-4D97-AF65-F5344CB8AC3E}">
        <p14:creationId xmlns:p14="http://schemas.microsoft.com/office/powerpoint/2010/main" val="3202387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</TotalTime>
  <Words>8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NEWSKY00</dc:creator>
  <cp:lastModifiedBy>NEWSKY00</cp:lastModifiedBy>
  <cp:revision>3</cp:revision>
  <dcterms:created xsi:type="dcterms:W3CDTF">2021-08-25T02:49:43Z</dcterms:created>
  <dcterms:modified xsi:type="dcterms:W3CDTF">2021-08-28T00:26:44Z</dcterms:modified>
</cp:coreProperties>
</file>