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jpeg"/>
  <Override PartName="/ppt/media/image23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4" r:id="rId3"/>
    <p:sldId id="275" r:id="rId4"/>
    <p:sldId id="258" r:id="rId5"/>
    <p:sldId id="339" r:id="rId6"/>
    <p:sldId id="401" r:id="rId7"/>
    <p:sldId id="402" r:id="rId8"/>
    <p:sldId id="276" r:id="rId9"/>
    <p:sldId id="316" r:id="rId10"/>
    <p:sldId id="357" r:id="rId11"/>
    <p:sldId id="356" r:id="rId12"/>
    <p:sldId id="340" r:id="rId13"/>
    <p:sldId id="370" r:id="rId14"/>
    <p:sldId id="371" r:id="rId15"/>
    <p:sldId id="372" r:id="rId16"/>
    <p:sldId id="400" r:id="rId17"/>
    <p:sldId id="277" r:id="rId18"/>
    <p:sldId id="280" r:id="rId19"/>
    <p:sldId id="311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12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3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14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88" r:id="rId87"/>
    <p:sldId id="389" r:id="rId88"/>
    <p:sldId id="390" r:id="rId89"/>
    <p:sldId id="391" r:id="rId90"/>
    <p:sldId id="278" r:id="rId91"/>
    <p:sldId id="315" r:id="rId92"/>
    <p:sldId id="341" r:id="rId93"/>
    <p:sldId id="392" r:id="rId94"/>
    <p:sldId id="397" r:id="rId95"/>
    <p:sldId id="373" r:id="rId96"/>
    <p:sldId id="393" r:id="rId97"/>
    <p:sldId id="394" r:id="rId98"/>
    <p:sldId id="395" r:id="rId99"/>
    <p:sldId id="396" r:id="rId100"/>
    <p:sldId id="403" r:id="rId101"/>
    <p:sldId id="358" r:id="rId102"/>
    <p:sldId id="359" r:id="rId103"/>
    <p:sldId id="360" r:id="rId104"/>
    <p:sldId id="362" r:id="rId105"/>
    <p:sldId id="361" r:id="rId106"/>
    <p:sldId id="363" r:id="rId107"/>
    <p:sldId id="364" r:id="rId108"/>
    <p:sldId id="368" r:id="rId109"/>
    <p:sldId id="367" r:id="rId110"/>
    <p:sldId id="365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5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9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3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Relationship Id="rId14" Type="http://schemas.openxmlformats.org/officeDocument/2006/relationships/image" Target="../media/image34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Relationship Id="rId14" Type="http://schemas.openxmlformats.org/officeDocument/2006/relationships/image" Target="../media/image3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3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56.png"/><Relationship Id="rId5" Type="http://schemas.openxmlformats.org/officeDocument/2006/relationships/image" Target="../media/image61.png"/><Relationship Id="rId10" Type="http://schemas.openxmlformats.org/officeDocument/2006/relationships/image" Target="../media/image53.png"/><Relationship Id="rId4" Type="http://schemas.openxmlformats.org/officeDocument/2006/relationships/image" Target="../media/image60.png"/><Relationship Id="rId9" Type="http://schemas.openxmlformats.org/officeDocument/2006/relationships/image" Target="../media/image55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B4D0E555-16F6-44D0-BF56-AF5FF5BDE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117041D-1A7B-4ECA-AB68-3CFDB6726B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30C900-EBFB-46CD-AAF6-6D624B33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1908" y="1986523"/>
            <a:ext cx="5511999" cy="1239461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 DE DONNÉES LES ARBRES</a:t>
            </a:r>
            <a:endParaRPr lang="en-GB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CB8FC2-B2F5-491E-A558-D2E3D58CC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7" y="3304917"/>
            <a:ext cx="3659245" cy="2862699"/>
          </a:xfrm>
        </p:spPr>
        <p:txBody>
          <a:bodyPr>
            <a:normAutofit/>
          </a:bodyPr>
          <a:lstStyle/>
          <a:p>
            <a:pPr algn="ctr"/>
            <a:endParaRPr lang="en-GB" sz="900" b="1" dirty="0">
              <a:solidFill>
                <a:srgbClr val="FFFFFF"/>
              </a:solidFill>
            </a:endParaRPr>
          </a:p>
          <a:p>
            <a:pPr algn="ctr"/>
            <a:endParaRPr lang="en-GB" sz="900" b="1" dirty="0">
              <a:solidFill>
                <a:srgbClr val="FFFFFF"/>
              </a:solidFill>
            </a:endParaRPr>
          </a:p>
          <a:p>
            <a:r>
              <a:rPr lang="en-GB" sz="1400" b="1" dirty="0">
                <a:solidFill>
                  <a:srgbClr val="FFFFFF"/>
                </a:solidFill>
              </a:rPr>
              <a:t>Réalisé par :</a:t>
            </a:r>
          </a:p>
          <a:p>
            <a:endParaRPr lang="en-GB" sz="1400" b="1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</a:rPr>
              <a:t>    SOULAIMANE DOUL HOUSN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</a:rPr>
              <a:t>    </a:t>
            </a:r>
            <a:r>
              <a:rPr lang="en-GB" sz="1200" dirty="0" smtClean="0">
                <a:solidFill>
                  <a:srgbClr val="FFFFFF"/>
                </a:solidFill>
              </a:rPr>
              <a:t>Hamid BOUARGALNE</a:t>
            </a:r>
            <a:r>
              <a:rPr lang="en-GB" sz="1200" dirty="0">
                <a:solidFill>
                  <a:srgbClr val="FFFFFF"/>
                </a:solidFill>
              </a:rPr>
              <a:t/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    </a:t>
            </a:r>
            <a:r>
              <a:rPr lang="en-GB" sz="1200" dirty="0" err="1" smtClean="0">
                <a:solidFill>
                  <a:srgbClr val="FFFFFF"/>
                </a:solidFill>
              </a:rPr>
              <a:t>salah-eddine</a:t>
            </a:r>
            <a:r>
              <a:rPr lang="en-GB" sz="1200" dirty="0" smtClean="0">
                <a:solidFill>
                  <a:srgbClr val="FFFFFF"/>
                </a:solidFill>
              </a:rPr>
              <a:t> ZKARA</a:t>
            </a:r>
            <a:r>
              <a:rPr lang="en-GB" sz="1200" dirty="0">
                <a:solidFill>
                  <a:srgbClr val="FFFFFF"/>
                </a:solidFill>
              </a:rPr>
              <a:t/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    </a:t>
            </a:r>
            <a:r>
              <a:rPr lang="en-GB" sz="1200" dirty="0" err="1">
                <a:solidFill>
                  <a:srgbClr val="FFFFFF"/>
                </a:solidFill>
              </a:rPr>
              <a:t>hamza</a:t>
            </a:r>
            <a:r>
              <a:rPr lang="en-GB" sz="1200" dirty="0">
                <a:solidFill>
                  <a:srgbClr val="FFFFFF"/>
                </a:solidFill>
              </a:rPr>
              <a:t> </a:t>
            </a:r>
            <a:r>
              <a:rPr lang="en-GB" sz="1200" dirty="0" smtClean="0">
                <a:solidFill>
                  <a:srgbClr val="FFFFFF"/>
                </a:solidFill>
              </a:rPr>
              <a:t> BRAIMI</a:t>
            </a:r>
            <a:endParaRPr lang="en-GB" sz="12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BCD2462-4C1E-401A-AC2D-F799A138B2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B751F964-07FD-45F8-BAAF-F8652831DAC2}"/>
              </a:ext>
            </a:extLst>
          </p:cNvPr>
          <p:cNvSpPr txBox="1">
            <a:spLocks/>
          </p:cNvSpPr>
          <p:nvPr/>
        </p:nvSpPr>
        <p:spPr>
          <a:xfrm>
            <a:off x="9143604" y="5963729"/>
            <a:ext cx="2955469" cy="82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800" b="1" dirty="0">
                <a:solidFill>
                  <a:schemeClr val="tx1"/>
                </a:solidFill>
                <a:latin typeface="Noto Sans" panose="020B0502040504020204" pitchFamily="34"/>
              </a:rPr>
              <a:t>Encadrant</a:t>
            </a:r>
            <a:r>
              <a:rPr lang="en-US" sz="1800" b="1" dirty="0">
                <a:solidFill>
                  <a:schemeClr val="tx1"/>
                </a:solidFill>
                <a:latin typeface="Noto Sans" panose="020B0502040504020204" pitchFamily="34"/>
              </a:rPr>
              <a:t> :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Noto Sans" panose="020B0502040504020204" pitchFamily="34"/>
              </a:rPr>
              <a:t>M. QBADO</a:t>
            </a:r>
            <a:endParaRPr lang="en-US" sz="1800" b="1" dirty="0">
              <a:solidFill>
                <a:schemeClr val="tx1"/>
              </a:solidFill>
              <a:latin typeface="Noto Sans" panose="020B0502040504020204" pitchFamily="34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A5776444-D4F6-4C25-BCE2-054A66001F87}"/>
              </a:ext>
            </a:extLst>
          </p:cNvPr>
          <p:cNvSpPr txBox="1">
            <a:spLocks/>
          </p:cNvSpPr>
          <p:nvPr/>
        </p:nvSpPr>
        <p:spPr>
          <a:xfrm>
            <a:off x="5070962" y="5167238"/>
            <a:ext cx="5222113" cy="679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Noto Sans" panose="020B0502040504020204" pitchFamily="34"/>
              </a:rPr>
              <a:t>Année Universitaire :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Noto Sans" panose="020B0502040504020204" pitchFamily="34"/>
              </a:rPr>
              <a:t>2021/2022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2162902A-1BFB-46FC-B195-23FF4917B17D}"/>
              </a:ext>
            </a:extLst>
          </p:cNvPr>
          <p:cNvSpPr txBox="1">
            <a:spLocks/>
          </p:cNvSpPr>
          <p:nvPr/>
        </p:nvSpPr>
        <p:spPr>
          <a:xfrm>
            <a:off x="5070962" y="4418271"/>
            <a:ext cx="6180618" cy="90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>
                <a:latin typeface="Noto Sans" panose="020B0502040504020204" pitchFamily="34"/>
              </a:rPr>
              <a:t>Ingénierie Informatique Big Data et Cloud Computing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727DD13D-7215-490A-9E15-DE5CDDC1F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4" y="192587"/>
            <a:ext cx="3457352" cy="22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 Types d’arbres binaires</a:t>
            </a:r>
            <a:endParaRPr lang="en-GB" sz="4800" dirty="0"/>
          </a:p>
        </p:txBody>
      </p:sp>
      <p:pic>
        <p:nvPicPr>
          <p:cNvPr id="2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00" y="3189248"/>
            <a:ext cx="2686502" cy="2731845"/>
          </a:xfrm>
          <a:prstGeom prst="rect">
            <a:avLst/>
          </a:prstGeom>
        </p:spPr>
      </p:pic>
      <p:sp>
        <p:nvSpPr>
          <p:cNvPr id="13" name="object 10"/>
          <p:cNvSpPr/>
          <p:nvPr/>
        </p:nvSpPr>
        <p:spPr>
          <a:xfrm>
            <a:off x="3792109" y="3450285"/>
            <a:ext cx="3037635" cy="247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 txBox="1"/>
          <p:nvPr/>
        </p:nvSpPr>
        <p:spPr>
          <a:xfrm>
            <a:off x="1456368" y="1052124"/>
            <a:ext cx="8672830" cy="213712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C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Arbres binaires: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Binary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trees</a:t>
            </a:r>
            <a:r>
              <a:rPr sz="1800" b="1" spc="-7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252525"/>
                </a:solidFill>
                <a:latin typeface="Carlito"/>
                <a:cs typeface="Carlito"/>
              </a:rPr>
              <a:t>(</a:t>
            </a:r>
            <a:r>
              <a:rPr sz="1800" b="1" spc="-15" dirty="0">
                <a:solidFill>
                  <a:srgbClr val="006FC0"/>
                </a:solidFill>
                <a:latin typeface="Carlito"/>
                <a:cs typeface="Carlito"/>
              </a:rPr>
              <a:t>BT</a:t>
            </a:r>
            <a:r>
              <a:rPr sz="1800" b="1" spc="-15" dirty="0">
                <a:solidFill>
                  <a:srgbClr val="252525"/>
                </a:solidFill>
                <a:latin typeface="Carlito"/>
                <a:cs typeface="Carlito"/>
              </a:rPr>
              <a:t>)</a:t>
            </a:r>
            <a:endParaRPr sz="18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Cas particulier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des</a:t>
            </a:r>
            <a:r>
              <a:rPr sz="1800" b="1" spc="-5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arbres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Arbres binaires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de </a:t>
            </a:r>
            <a:r>
              <a:rPr sz="1800" b="1" spc="-10" dirty="0">
                <a:solidFill>
                  <a:srgbClr val="252525"/>
                </a:solidFill>
                <a:latin typeface="Carlito"/>
                <a:cs typeface="Carlito"/>
              </a:rPr>
              <a:t>recherche: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Binary </a:t>
            </a:r>
            <a:r>
              <a:rPr sz="1800" b="1" spc="-10" dirty="0">
                <a:solidFill>
                  <a:srgbClr val="252525"/>
                </a:solidFill>
                <a:latin typeface="Carlito"/>
                <a:cs typeface="Carlito"/>
              </a:rPr>
              <a:t>Serach </a:t>
            </a:r>
            <a:r>
              <a:rPr sz="1800" b="1" spc="-25" dirty="0">
                <a:solidFill>
                  <a:srgbClr val="252525"/>
                </a:solidFill>
                <a:latin typeface="Carlito"/>
                <a:cs typeface="Carlito"/>
              </a:rPr>
              <a:t>Trees</a:t>
            </a:r>
            <a:r>
              <a:rPr sz="1800" b="1" spc="-13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(</a:t>
            </a: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BST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)</a:t>
            </a:r>
            <a:endParaRPr sz="18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Cas particulier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des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arbres</a:t>
            </a:r>
            <a:r>
              <a:rPr sz="1800" b="1" spc="-7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binaires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Arbres binaires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de </a:t>
            </a:r>
            <a:r>
              <a:rPr sz="1800" b="1" spc="-10" dirty="0">
                <a:solidFill>
                  <a:srgbClr val="252525"/>
                </a:solidFill>
                <a:latin typeface="Carlito"/>
                <a:cs typeface="Carlito"/>
              </a:rPr>
              <a:t>recherche équilibrés</a:t>
            </a:r>
            <a:r>
              <a:rPr sz="1800" b="1" spc="-9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252525"/>
                </a:solidFill>
                <a:latin typeface="Carlito"/>
                <a:cs typeface="Carlito"/>
              </a:rPr>
              <a:t>(</a:t>
            </a:r>
            <a:r>
              <a:rPr sz="1800" b="1" spc="-20" dirty="0">
                <a:solidFill>
                  <a:srgbClr val="006FC0"/>
                </a:solidFill>
                <a:latin typeface="Carlito"/>
                <a:cs typeface="Carlito"/>
              </a:rPr>
              <a:t>AVL</a:t>
            </a:r>
            <a:r>
              <a:rPr sz="1800" b="1" spc="-20" dirty="0">
                <a:solidFill>
                  <a:srgbClr val="252525"/>
                </a:solidFill>
                <a:latin typeface="Carlito"/>
                <a:cs typeface="Carlito"/>
              </a:rPr>
              <a:t>)</a:t>
            </a:r>
            <a:endParaRPr sz="18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605"/>
              </a:spcBef>
              <a:buClr>
                <a:srgbClr val="C000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Cas particulier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des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arbres binaires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de</a:t>
            </a:r>
            <a:r>
              <a:rPr sz="1800" b="1" spc="-114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spc="-10" dirty="0" err="1">
                <a:solidFill>
                  <a:srgbClr val="252525"/>
                </a:solidFill>
                <a:latin typeface="Carlito"/>
                <a:cs typeface="Carlito"/>
              </a:rPr>
              <a:t>recherche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7795150" y="3347059"/>
            <a:ext cx="3255709" cy="2366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ZoneTexte 2"/>
          <p:cNvSpPr txBox="1"/>
          <p:nvPr/>
        </p:nvSpPr>
        <p:spPr>
          <a:xfrm>
            <a:off x="1456368" y="5921093"/>
            <a:ext cx="56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(BT)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88034" y="5803959"/>
            <a:ext cx="67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(BST)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233210" y="5921093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(AVL)</a:t>
            </a:r>
          </a:p>
        </p:txBody>
      </p:sp>
    </p:spTree>
    <p:extLst>
      <p:ext uri="{BB962C8B-B14F-4D97-AF65-F5344CB8AC3E}">
        <p14:creationId xmlns:p14="http://schemas.microsoft.com/office/powerpoint/2010/main" val="27975673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Complexité des </a:t>
            </a:r>
            <a:r>
              <a:rPr lang="en-GB" sz="4800" dirty="0"/>
              <a:t>operations sur les </a:t>
            </a:r>
            <a:r>
              <a:rPr lang="en-GB" sz="4800" dirty="0" err="1"/>
              <a:t>arbres</a:t>
            </a:r>
            <a:r>
              <a:rPr lang="en-GB" sz="4800" dirty="0"/>
              <a:t>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78363"/>
              </p:ext>
            </p:extLst>
          </p:nvPr>
        </p:nvGraphicFramePr>
        <p:xfrm>
          <a:off x="2032000" y="2712185"/>
          <a:ext cx="8128000" cy="176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592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Operation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Complexité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Recherche par association dans un arbre binaire de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O(h)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Insertion dans un arbre binaire de recherche </a:t>
                      </a:r>
                      <a:endParaRPr lang="fr-FR" sz="1800" dirty="0">
                        <a:latin typeface="Carlito"/>
                        <a:cs typeface="Carli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O(h)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053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="" xmlns:a16="http://schemas.microsoft.com/office/drawing/2014/main" id="{ECB0CF54-FE75-41EA-8750-025C67D83636}"/>
              </a:ext>
            </a:extLst>
          </p:cNvPr>
          <p:cNvGrpSpPr>
            <a:grpSpLocks/>
          </p:cNvGrpSpPr>
          <p:nvPr/>
        </p:nvGrpSpPr>
        <p:grpSpPr bwMode="auto">
          <a:xfrm>
            <a:off x="681647" y="1040134"/>
            <a:ext cx="10843269" cy="4777732"/>
            <a:chOff x="2575" y="1432"/>
            <a:chExt cx="13400" cy="6976"/>
          </a:xfrm>
        </p:grpSpPr>
        <p:pic>
          <p:nvPicPr>
            <p:cNvPr id="68" name="Picture 15">
              <a:extLst>
                <a:ext uri="{FF2B5EF4-FFF2-40B4-BE49-F238E27FC236}">
                  <a16:creationId xmlns="" xmlns:a16="http://schemas.microsoft.com/office/drawing/2014/main" id="{0D16D2E4-5EB5-48E9-BE64-113F9FAB4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" y="1432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 Box 16">
              <a:extLst>
                <a:ext uri="{FF2B5EF4-FFF2-40B4-BE49-F238E27FC236}">
                  <a16:creationId xmlns="" xmlns:a16="http://schemas.microsoft.com/office/drawing/2014/main" id="{E074955C-AD50-43F0-99FA-5757D6878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1616"/>
              <a:ext cx="13400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2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787400" marR="0" algn="ctr">
                <a:spcBef>
                  <a:spcPts val="440"/>
                </a:spcBef>
                <a:spcAft>
                  <a:spcPts val="0"/>
                </a:spcAft>
              </a:pPr>
              <a:r>
                <a:rPr lang="fr-FR" sz="4800" b="0" cap="small" dirty="0">
                  <a:solidFill>
                    <a:srgbClr val="5A5A5A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arbre binaire de recherche</a:t>
              </a:r>
              <a:r>
                <a:rPr lang="fr-FR" sz="4800" b="1" spc="-10" dirty="0">
                  <a:solidFill>
                    <a:srgbClr val="252525"/>
                  </a:solidFill>
                  <a:latin typeface="Carlito"/>
                  <a:cs typeface="Carlito"/>
                </a:rPr>
                <a:t> </a:t>
              </a:r>
              <a:r>
                <a:rPr lang="fr-FR" sz="4800" spc="-10" dirty="0">
                  <a:solidFill>
                    <a:srgbClr val="25252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équilibrés</a:t>
              </a:r>
              <a:endParaRPr lang="fr-FR" sz="4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881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       Arbre binaire de recherche </a:t>
            </a:r>
            <a:r>
              <a:rPr lang="fr-FR" sz="4800" spc="-10" dirty="0">
                <a:solidFill>
                  <a:srgbClr val="252525"/>
                </a:solidFill>
                <a:cs typeface="Calibri" panose="020F0502020204030204" pitchFamily="34" charset="0"/>
              </a:rPr>
              <a:t>équilibrés</a:t>
            </a:r>
            <a:endParaRPr lang="en-GB" sz="4800" dirty="0">
              <a:cs typeface="Calibri" panose="020F0502020204030204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594889" y="1402191"/>
            <a:ext cx="874268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spc="-45" dirty="0">
                <a:cs typeface="Calibri"/>
              </a:rPr>
              <a:t>AVL</a:t>
            </a:r>
            <a:r>
              <a:rPr b="1" spc="-20" dirty="0">
                <a:cs typeface="Calibri"/>
              </a:rPr>
              <a:t> </a:t>
            </a:r>
            <a:r>
              <a:rPr b="1" spc="-10" dirty="0">
                <a:cs typeface="Calibri"/>
              </a:rPr>
              <a:t>est</a:t>
            </a:r>
            <a:r>
              <a:rPr b="1" dirty="0">
                <a:cs typeface="Calibri"/>
              </a:rPr>
              <a:t> un</a:t>
            </a:r>
            <a:r>
              <a:rPr b="1" spc="-10" dirty="0">
                <a:cs typeface="Calibri"/>
              </a:rPr>
              <a:t> Arbre</a:t>
            </a:r>
            <a:r>
              <a:rPr b="1" dirty="0">
                <a:cs typeface="Calibri"/>
              </a:rPr>
              <a:t> </a:t>
            </a:r>
            <a:r>
              <a:rPr b="1" spc="-10" dirty="0">
                <a:cs typeface="Calibri"/>
              </a:rPr>
              <a:t>binaire</a:t>
            </a:r>
            <a:r>
              <a:rPr b="1" spc="-5" dirty="0">
                <a:cs typeface="Calibri"/>
              </a:rPr>
              <a:t> </a:t>
            </a:r>
            <a:r>
              <a:rPr b="1" dirty="0">
                <a:cs typeface="Calibri"/>
              </a:rPr>
              <a:t>de </a:t>
            </a:r>
            <a:r>
              <a:rPr b="1" spc="-10" dirty="0">
                <a:cs typeface="Calibri"/>
              </a:rPr>
              <a:t>recherche</a:t>
            </a:r>
            <a:r>
              <a:rPr b="1" spc="-5" dirty="0"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équilibré</a:t>
            </a:r>
            <a:r>
              <a:rPr b="1" spc="-10" dirty="0">
                <a:cs typeface="Calibri"/>
              </a:rPr>
              <a:t>.</a:t>
            </a:r>
            <a:endParaRPr dirty="0"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dirty="0">
                <a:cs typeface="Calibri"/>
              </a:rPr>
              <a:t>pour</a:t>
            </a:r>
            <a:r>
              <a:rPr b="1" spc="-25" dirty="0">
                <a:cs typeface="Calibri"/>
              </a:rPr>
              <a:t> </a:t>
            </a:r>
            <a:r>
              <a:rPr b="1" spc="-5" dirty="0">
                <a:cs typeface="Calibri"/>
              </a:rPr>
              <a:t>chaque</a:t>
            </a:r>
            <a:r>
              <a:rPr b="1" dirty="0">
                <a:cs typeface="Calibri"/>
              </a:rPr>
              <a:t> nœud</a:t>
            </a:r>
            <a:r>
              <a:rPr b="1" spc="-10" dirty="0">
                <a:cs typeface="Calibri"/>
              </a:rPr>
              <a:t> </a:t>
            </a:r>
            <a:r>
              <a:rPr b="1" spc="-15" dirty="0">
                <a:cs typeface="Calibri"/>
              </a:rPr>
              <a:t>d’un </a:t>
            </a:r>
            <a:r>
              <a:rPr b="1" spc="-10" dirty="0">
                <a:cs typeface="Calibri"/>
              </a:rPr>
              <a:t>arbre</a:t>
            </a:r>
            <a:r>
              <a:rPr b="1" spc="-5" dirty="0">
                <a:cs typeface="Calibri"/>
              </a:rPr>
              <a:t> </a:t>
            </a:r>
            <a:r>
              <a:rPr b="1" spc="-25" dirty="0">
                <a:cs typeface="Calibri"/>
              </a:rPr>
              <a:t>AVL,</a:t>
            </a:r>
            <a:r>
              <a:rPr b="1" spc="-5" dirty="0"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la 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différence</a:t>
            </a:r>
            <a:r>
              <a:rPr b="1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de 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hauteur</a:t>
            </a:r>
            <a:r>
              <a:rPr b="1" dirty="0">
                <a:solidFill>
                  <a:srgbClr val="FF0000"/>
                </a:solidFill>
                <a:cs typeface="Calibri"/>
              </a:rPr>
              <a:t> de ses </a:t>
            </a:r>
            <a:r>
              <a:rPr b="1" spc="-53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sous-arbres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est</a:t>
            </a:r>
            <a:r>
              <a:rPr b="1" dirty="0">
                <a:solidFill>
                  <a:srgbClr val="FF0000"/>
                </a:solidFill>
                <a:cs typeface="Calibri"/>
              </a:rPr>
              <a:t> au 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maximum</a:t>
            </a:r>
            <a:r>
              <a:rPr b="1" spc="-2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un</a:t>
            </a:r>
            <a:r>
              <a:rPr b="1" dirty="0">
                <a:cs typeface="Calibri"/>
              </a:rPr>
              <a:t>.</a:t>
            </a:r>
            <a:endParaRPr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spc="-30" dirty="0">
                <a:cs typeface="Calibri"/>
              </a:rPr>
              <a:t>L’intérêt</a:t>
            </a:r>
            <a:r>
              <a:rPr b="1" spc="-15" dirty="0">
                <a:cs typeface="Calibri"/>
              </a:rPr>
              <a:t> </a:t>
            </a:r>
            <a:r>
              <a:rPr b="1" dirty="0">
                <a:cs typeface="Calibri"/>
              </a:rPr>
              <a:t>des</a:t>
            </a:r>
            <a:r>
              <a:rPr b="1" spc="-5" dirty="0">
                <a:cs typeface="Calibri"/>
              </a:rPr>
              <a:t> </a:t>
            </a:r>
            <a:r>
              <a:rPr b="1" spc="-10" dirty="0">
                <a:cs typeface="Calibri"/>
              </a:rPr>
              <a:t>arbres</a:t>
            </a:r>
            <a:r>
              <a:rPr b="1" spc="-5" dirty="0">
                <a:cs typeface="Calibri"/>
              </a:rPr>
              <a:t> </a:t>
            </a:r>
            <a:r>
              <a:rPr b="1" spc="-45" dirty="0">
                <a:cs typeface="Calibri"/>
              </a:rPr>
              <a:t>AVL</a:t>
            </a:r>
            <a:r>
              <a:rPr b="1" spc="-10" dirty="0">
                <a:cs typeface="Calibri"/>
              </a:rPr>
              <a:t> est </a:t>
            </a:r>
            <a:r>
              <a:rPr b="1" spc="-20" dirty="0">
                <a:cs typeface="Calibri"/>
              </a:rPr>
              <a:t>d’optimiser</a:t>
            </a:r>
            <a:r>
              <a:rPr b="1" spc="-10" dirty="0">
                <a:cs typeface="Calibri"/>
              </a:rPr>
              <a:t> </a:t>
            </a:r>
            <a:r>
              <a:rPr b="1" dirty="0">
                <a:cs typeface="Calibri"/>
              </a:rPr>
              <a:t>la </a:t>
            </a:r>
            <a:r>
              <a:rPr b="1" spc="-10" dirty="0">
                <a:cs typeface="Calibri"/>
              </a:rPr>
              <a:t>recherche</a:t>
            </a:r>
            <a:endParaRPr dirty="0">
              <a:cs typeface="Calibri"/>
            </a:endParaRPr>
          </a:p>
        </p:txBody>
      </p:sp>
      <p:grpSp>
        <p:nvGrpSpPr>
          <p:cNvPr id="8" name="object 3"/>
          <p:cNvGrpSpPr/>
          <p:nvPr/>
        </p:nvGrpSpPr>
        <p:grpSpPr>
          <a:xfrm>
            <a:off x="3251794" y="4030155"/>
            <a:ext cx="459105" cy="459105"/>
            <a:chOff x="1557464" y="4831016"/>
            <a:chExt cx="459105" cy="459105"/>
          </a:xfrm>
          <a:solidFill>
            <a:schemeClr val="bg1"/>
          </a:solidFill>
        </p:grpSpPr>
        <p:sp>
          <p:nvSpPr>
            <p:cNvPr id="9" name="object 4"/>
            <p:cNvSpPr/>
            <p:nvPr/>
          </p:nvSpPr>
          <p:spPr>
            <a:xfrm>
              <a:off x="1570482" y="4844033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570482" y="4844033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/>
          <p:cNvSpPr txBox="1"/>
          <p:nvPr/>
        </p:nvSpPr>
        <p:spPr>
          <a:xfrm>
            <a:off x="3409846" y="409468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7"/>
          <p:cNvGrpSpPr/>
          <p:nvPr/>
        </p:nvGrpSpPr>
        <p:grpSpPr>
          <a:xfrm>
            <a:off x="2221570" y="4022535"/>
            <a:ext cx="459105" cy="459105"/>
            <a:chOff x="527240" y="4823396"/>
            <a:chExt cx="459105" cy="459105"/>
          </a:xfrm>
          <a:solidFill>
            <a:schemeClr val="bg1"/>
          </a:solidFill>
        </p:grpSpPr>
        <p:sp>
          <p:nvSpPr>
            <p:cNvPr id="13" name="object 8"/>
            <p:cNvSpPr/>
            <p:nvPr/>
          </p:nvSpPr>
          <p:spPr>
            <a:xfrm>
              <a:off x="540257" y="48364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540257" y="48364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grpFill/>
            <a:ln w="2590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/>
          <p:cNvSpPr txBox="1"/>
          <p:nvPr/>
        </p:nvSpPr>
        <p:spPr>
          <a:xfrm>
            <a:off x="2379317" y="408698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1"/>
          <p:cNvGrpSpPr/>
          <p:nvPr/>
        </p:nvGrpSpPr>
        <p:grpSpPr>
          <a:xfrm>
            <a:off x="2726014" y="3408363"/>
            <a:ext cx="457834" cy="457834"/>
            <a:chOff x="1031684" y="4209224"/>
            <a:chExt cx="457834" cy="457834"/>
          </a:xfrm>
          <a:solidFill>
            <a:schemeClr val="bg1"/>
          </a:solidFill>
        </p:grpSpPr>
        <p:sp>
          <p:nvSpPr>
            <p:cNvPr id="17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4"/>
          <p:cNvSpPr txBox="1"/>
          <p:nvPr/>
        </p:nvSpPr>
        <p:spPr>
          <a:xfrm>
            <a:off x="2883456" y="347218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5"/>
          <p:cNvGrpSpPr/>
          <p:nvPr/>
        </p:nvGrpSpPr>
        <p:grpSpPr>
          <a:xfrm>
            <a:off x="2396331" y="3750247"/>
            <a:ext cx="1141730" cy="1298575"/>
            <a:chOff x="701040" y="4552188"/>
            <a:chExt cx="1141730" cy="1298575"/>
          </a:xfrm>
        </p:grpSpPr>
        <p:pic>
          <p:nvPicPr>
            <p:cNvPr id="21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0" y="4552188"/>
              <a:ext cx="469391" cy="359663"/>
            </a:xfrm>
            <a:prstGeom prst="rect">
              <a:avLst/>
            </a:prstGeom>
          </p:spPr>
        </p:pic>
        <p:sp>
          <p:nvSpPr>
            <p:cNvPr id="22" name="object 17"/>
            <p:cNvSpPr/>
            <p:nvPr/>
          </p:nvSpPr>
          <p:spPr>
            <a:xfrm>
              <a:off x="756666" y="4584954"/>
              <a:ext cx="364490" cy="252095"/>
            </a:xfrm>
            <a:custGeom>
              <a:avLst/>
              <a:gdLst/>
              <a:ahLst/>
              <a:cxnLst/>
              <a:rect l="l" t="t" r="r" b="b"/>
              <a:pathLst>
                <a:path w="364490" h="252095">
                  <a:moveTo>
                    <a:pt x="364413" y="0"/>
                  </a:moveTo>
                  <a:lnTo>
                    <a:pt x="0" y="25196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980" y="4558284"/>
              <a:ext cx="478536" cy="362712"/>
            </a:xfrm>
            <a:prstGeom prst="rect">
              <a:avLst/>
            </a:prstGeom>
          </p:spPr>
        </p:pic>
        <p:sp>
          <p:nvSpPr>
            <p:cNvPr id="24" name="object 19"/>
            <p:cNvSpPr/>
            <p:nvPr/>
          </p:nvSpPr>
          <p:spPr>
            <a:xfrm>
              <a:off x="1413509" y="4591050"/>
              <a:ext cx="374015" cy="254000"/>
            </a:xfrm>
            <a:custGeom>
              <a:avLst/>
              <a:gdLst/>
              <a:ahLst/>
              <a:cxnLst/>
              <a:rect l="l" t="t" r="r" b="b"/>
              <a:pathLst>
                <a:path w="374014" h="254000">
                  <a:moveTo>
                    <a:pt x="0" y="0"/>
                  </a:moveTo>
                  <a:lnTo>
                    <a:pt x="373507" y="2540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1018794" y="5404866"/>
              <a:ext cx="410209" cy="433070"/>
            </a:xfrm>
            <a:custGeom>
              <a:avLst/>
              <a:gdLst/>
              <a:ahLst/>
              <a:cxnLst/>
              <a:rect l="l" t="t" r="r" b="b"/>
              <a:pathLst>
                <a:path w="410209" h="433070">
                  <a:moveTo>
                    <a:pt x="204978" y="0"/>
                  </a:moveTo>
                  <a:lnTo>
                    <a:pt x="157977" y="5716"/>
                  </a:lnTo>
                  <a:lnTo>
                    <a:pt x="114833" y="21998"/>
                  </a:lnTo>
                  <a:lnTo>
                    <a:pt x="76774" y="47546"/>
                  </a:lnTo>
                  <a:lnTo>
                    <a:pt x="45030" y="81060"/>
                  </a:lnTo>
                  <a:lnTo>
                    <a:pt x="20833" y="121242"/>
                  </a:lnTo>
                  <a:lnTo>
                    <a:pt x="5413" y="166791"/>
                  </a:lnTo>
                  <a:lnTo>
                    <a:pt x="0" y="216408"/>
                  </a:lnTo>
                  <a:lnTo>
                    <a:pt x="5413" y="266028"/>
                  </a:lnTo>
                  <a:lnTo>
                    <a:pt x="20833" y="311579"/>
                  </a:lnTo>
                  <a:lnTo>
                    <a:pt x="45030" y="351760"/>
                  </a:lnTo>
                  <a:lnTo>
                    <a:pt x="76774" y="385273"/>
                  </a:lnTo>
                  <a:lnTo>
                    <a:pt x="114833" y="410820"/>
                  </a:lnTo>
                  <a:lnTo>
                    <a:pt x="157977" y="427100"/>
                  </a:lnTo>
                  <a:lnTo>
                    <a:pt x="204978" y="432816"/>
                  </a:lnTo>
                  <a:lnTo>
                    <a:pt x="251962" y="427100"/>
                  </a:lnTo>
                  <a:lnTo>
                    <a:pt x="295100" y="410820"/>
                  </a:lnTo>
                  <a:lnTo>
                    <a:pt x="333160" y="385273"/>
                  </a:lnTo>
                  <a:lnTo>
                    <a:pt x="364909" y="351760"/>
                  </a:lnTo>
                  <a:lnTo>
                    <a:pt x="389113" y="311579"/>
                  </a:lnTo>
                  <a:lnTo>
                    <a:pt x="404539" y="266028"/>
                  </a:lnTo>
                  <a:lnTo>
                    <a:pt x="409956" y="216408"/>
                  </a:lnTo>
                  <a:lnTo>
                    <a:pt x="404539" y="166791"/>
                  </a:lnTo>
                  <a:lnTo>
                    <a:pt x="389113" y="121242"/>
                  </a:lnTo>
                  <a:lnTo>
                    <a:pt x="364909" y="81060"/>
                  </a:lnTo>
                  <a:lnTo>
                    <a:pt x="333160" y="47546"/>
                  </a:lnTo>
                  <a:lnTo>
                    <a:pt x="295100" y="21998"/>
                  </a:lnTo>
                  <a:lnTo>
                    <a:pt x="251962" y="5716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1018794" y="5404866"/>
              <a:ext cx="410209" cy="433070"/>
            </a:xfrm>
            <a:custGeom>
              <a:avLst/>
              <a:gdLst/>
              <a:ahLst/>
              <a:cxnLst/>
              <a:rect l="l" t="t" r="r" b="b"/>
              <a:pathLst>
                <a:path w="410209" h="433070">
                  <a:moveTo>
                    <a:pt x="0" y="216408"/>
                  </a:moveTo>
                  <a:lnTo>
                    <a:pt x="5413" y="166791"/>
                  </a:lnTo>
                  <a:lnTo>
                    <a:pt x="20833" y="121242"/>
                  </a:lnTo>
                  <a:lnTo>
                    <a:pt x="45030" y="81060"/>
                  </a:lnTo>
                  <a:lnTo>
                    <a:pt x="76774" y="47546"/>
                  </a:lnTo>
                  <a:lnTo>
                    <a:pt x="114833" y="21998"/>
                  </a:lnTo>
                  <a:lnTo>
                    <a:pt x="157977" y="5716"/>
                  </a:lnTo>
                  <a:lnTo>
                    <a:pt x="204978" y="0"/>
                  </a:lnTo>
                  <a:lnTo>
                    <a:pt x="251962" y="5716"/>
                  </a:lnTo>
                  <a:lnTo>
                    <a:pt x="295100" y="21998"/>
                  </a:lnTo>
                  <a:lnTo>
                    <a:pt x="333160" y="47546"/>
                  </a:lnTo>
                  <a:lnTo>
                    <a:pt x="364909" y="81060"/>
                  </a:lnTo>
                  <a:lnTo>
                    <a:pt x="389113" y="121242"/>
                  </a:lnTo>
                  <a:lnTo>
                    <a:pt x="404539" y="166791"/>
                  </a:lnTo>
                  <a:lnTo>
                    <a:pt x="409956" y="216408"/>
                  </a:lnTo>
                  <a:lnTo>
                    <a:pt x="404539" y="266028"/>
                  </a:lnTo>
                  <a:lnTo>
                    <a:pt x="389113" y="311579"/>
                  </a:lnTo>
                  <a:lnTo>
                    <a:pt x="364909" y="351760"/>
                  </a:lnTo>
                  <a:lnTo>
                    <a:pt x="333160" y="385273"/>
                  </a:lnTo>
                  <a:lnTo>
                    <a:pt x="295100" y="410820"/>
                  </a:lnTo>
                  <a:lnTo>
                    <a:pt x="251962" y="427100"/>
                  </a:lnTo>
                  <a:lnTo>
                    <a:pt x="204978" y="432816"/>
                  </a:lnTo>
                  <a:lnTo>
                    <a:pt x="157977" y="427100"/>
                  </a:lnTo>
                  <a:lnTo>
                    <a:pt x="114833" y="410820"/>
                  </a:lnTo>
                  <a:lnTo>
                    <a:pt x="76774" y="385273"/>
                  </a:lnTo>
                  <a:lnTo>
                    <a:pt x="45030" y="351760"/>
                  </a:lnTo>
                  <a:lnTo>
                    <a:pt x="20833" y="311579"/>
                  </a:lnTo>
                  <a:lnTo>
                    <a:pt x="541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2"/>
          <p:cNvSpPr txBox="1"/>
          <p:nvPr/>
        </p:nvSpPr>
        <p:spPr>
          <a:xfrm>
            <a:off x="2846880" y="46560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23"/>
          <p:cNvGrpSpPr/>
          <p:nvPr/>
        </p:nvGrpSpPr>
        <p:grpSpPr>
          <a:xfrm>
            <a:off x="1962554" y="4370071"/>
            <a:ext cx="2289175" cy="935990"/>
            <a:chOff x="268224" y="5170932"/>
            <a:chExt cx="2289175" cy="935990"/>
          </a:xfrm>
          <a:solidFill>
            <a:schemeClr val="bg1"/>
          </a:solidFill>
        </p:grpSpPr>
        <p:pic>
          <p:nvPicPr>
            <p:cNvPr id="29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" y="5170932"/>
              <a:ext cx="384048" cy="278892"/>
            </a:xfrm>
            <a:prstGeom prst="rect">
              <a:avLst/>
            </a:prstGeom>
            <a:grpFill/>
          </p:spPr>
        </p:pic>
        <p:sp>
          <p:nvSpPr>
            <p:cNvPr id="30" name="object 25"/>
            <p:cNvSpPr/>
            <p:nvPr/>
          </p:nvSpPr>
          <p:spPr>
            <a:xfrm>
              <a:off x="323850" y="5205222"/>
              <a:ext cx="279400" cy="168910"/>
            </a:xfrm>
            <a:custGeom>
              <a:avLst/>
              <a:gdLst/>
              <a:ahLst/>
              <a:cxnLst/>
              <a:rect l="l" t="t" r="r" b="b"/>
              <a:pathLst>
                <a:path w="279400" h="168910">
                  <a:moveTo>
                    <a:pt x="279298" y="0"/>
                  </a:moveTo>
                  <a:lnTo>
                    <a:pt x="0" y="168655"/>
                  </a:lnTo>
                </a:path>
              </a:pathLst>
            </a:custGeom>
            <a:grpFill/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1991106" y="5662422"/>
              <a:ext cx="553720" cy="431800"/>
            </a:xfrm>
            <a:custGeom>
              <a:avLst/>
              <a:gdLst/>
              <a:ahLst/>
              <a:cxnLst/>
              <a:rect l="l" t="t" r="r" b="b"/>
              <a:pathLst>
                <a:path w="553719" h="431800">
                  <a:moveTo>
                    <a:pt x="276606" y="0"/>
                  </a:moveTo>
                  <a:lnTo>
                    <a:pt x="220855" y="4381"/>
                  </a:lnTo>
                  <a:lnTo>
                    <a:pt x="168931" y="16946"/>
                  </a:lnTo>
                  <a:lnTo>
                    <a:pt x="121946" y="36828"/>
                  </a:lnTo>
                  <a:lnTo>
                    <a:pt x="81010" y="63160"/>
                  </a:lnTo>
                  <a:lnTo>
                    <a:pt x="47235" y="95075"/>
                  </a:lnTo>
                  <a:lnTo>
                    <a:pt x="21734" y="131705"/>
                  </a:lnTo>
                  <a:lnTo>
                    <a:pt x="5619" y="172185"/>
                  </a:lnTo>
                  <a:lnTo>
                    <a:pt x="0" y="215645"/>
                  </a:lnTo>
                  <a:lnTo>
                    <a:pt x="5619" y="259106"/>
                  </a:lnTo>
                  <a:lnTo>
                    <a:pt x="21734" y="299586"/>
                  </a:lnTo>
                  <a:lnTo>
                    <a:pt x="47235" y="336216"/>
                  </a:lnTo>
                  <a:lnTo>
                    <a:pt x="81010" y="368131"/>
                  </a:lnTo>
                  <a:lnTo>
                    <a:pt x="121946" y="394463"/>
                  </a:lnTo>
                  <a:lnTo>
                    <a:pt x="168931" y="414345"/>
                  </a:lnTo>
                  <a:lnTo>
                    <a:pt x="220855" y="426910"/>
                  </a:lnTo>
                  <a:lnTo>
                    <a:pt x="276606" y="431291"/>
                  </a:lnTo>
                  <a:lnTo>
                    <a:pt x="332356" y="426910"/>
                  </a:lnTo>
                  <a:lnTo>
                    <a:pt x="384280" y="414345"/>
                  </a:lnTo>
                  <a:lnTo>
                    <a:pt x="431265" y="394463"/>
                  </a:lnTo>
                  <a:lnTo>
                    <a:pt x="472201" y="368131"/>
                  </a:lnTo>
                  <a:lnTo>
                    <a:pt x="505976" y="336216"/>
                  </a:lnTo>
                  <a:lnTo>
                    <a:pt x="531477" y="299586"/>
                  </a:lnTo>
                  <a:lnTo>
                    <a:pt x="547592" y="259106"/>
                  </a:lnTo>
                  <a:lnTo>
                    <a:pt x="553212" y="215645"/>
                  </a:lnTo>
                  <a:lnTo>
                    <a:pt x="547592" y="172185"/>
                  </a:lnTo>
                  <a:lnTo>
                    <a:pt x="531477" y="131705"/>
                  </a:lnTo>
                  <a:lnTo>
                    <a:pt x="505976" y="95075"/>
                  </a:lnTo>
                  <a:lnTo>
                    <a:pt x="472201" y="63160"/>
                  </a:lnTo>
                  <a:lnTo>
                    <a:pt x="431265" y="36828"/>
                  </a:lnTo>
                  <a:lnTo>
                    <a:pt x="384280" y="16946"/>
                  </a:lnTo>
                  <a:lnTo>
                    <a:pt x="332356" y="4381"/>
                  </a:lnTo>
                  <a:lnTo>
                    <a:pt x="27660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1991106" y="5662422"/>
              <a:ext cx="553720" cy="431800"/>
            </a:xfrm>
            <a:custGeom>
              <a:avLst/>
              <a:gdLst/>
              <a:ahLst/>
              <a:cxnLst/>
              <a:rect l="l" t="t" r="r" b="b"/>
              <a:pathLst>
                <a:path w="553719" h="431800">
                  <a:moveTo>
                    <a:pt x="0" y="215645"/>
                  </a:moveTo>
                  <a:lnTo>
                    <a:pt x="5619" y="172185"/>
                  </a:lnTo>
                  <a:lnTo>
                    <a:pt x="21734" y="131705"/>
                  </a:lnTo>
                  <a:lnTo>
                    <a:pt x="47235" y="95075"/>
                  </a:lnTo>
                  <a:lnTo>
                    <a:pt x="81010" y="63160"/>
                  </a:lnTo>
                  <a:lnTo>
                    <a:pt x="121946" y="36828"/>
                  </a:lnTo>
                  <a:lnTo>
                    <a:pt x="168931" y="16946"/>
                  </a:lnTo>
                  <a:lnTo>
                    <a:pt x="220855" y="4381"/>
                  </a:lnTo>
                  <a:lnTo>
                    <a:pt x="276606" y="0"/>
                  </a:lnTo>
                  <a:lnTo>
                    <a:pt x="332356" y="4381"/>
                  </a:lnTo>
                  <a:lnTo>
                    <a:pt x="384280" y="16946"/>
                  </a:lnTo>
                  <a:lnTo>
                    <a:pt x="431265" y="36828"/>
                  </a:lnTo>
                  <a:lnTo>
                    <a:pt x="472201" y="63160"/>
                  </a:lnTo>
                  <a:lnTo>
                    <a:pt x="505976" y="95075"/>
                  </a:lnTo>
                  <a:lnTo>
                    <a:pt x="531477" y="131705"/>
                  </a:lnTo>
                  <a:lnTo>
                    <a:pt x="547592" y="172185"/>
                  </a:lnTo>
                  <a:lnTo>
                    <a:pt x="553212" y="215645"/>
                  </a:lnTo>
                  <a:lnTo>
                    <a:pt x="547592" y="259106"/>
                  </a:lnTo>
                  <a:lnTo>
                    <a:pt x="531477" y="299586"/>
                  </a:lnTo>
                  <a:lnTo>
                    <a:pt x="505976" y="336216"/>
                  </a:lnTo>
                  <a:lnTo>
                    <a:pt x="472201" y="368131"/>
                  </a:lnTo>
                  <a:lnTo>
                    <a:pt x="431265" y="394463"/>
                  </a:lnTo>
                  <a:lnTo>
                    <a:pt x="384280" y="414345"/>
                  </a:lnTo>
                  <a:lnTo>
                    <a:pt x="332356" y="426910"/>
                  </a:lnTo>
                  <a:lnTo>
                    <a:pt x="276606" y="431291"/>
                  </a:lnTo>
                  <a:lnTo>
                    <a:pt x="220855" y="426910"/>
                  </a:lnTo>
                  <a:lnTo>
                    <a:pt x="168931" y="414345"/>
                  </a:lnTo>
                  <a:lnTo>
                    <a:pt x="121946" y="394463"/>
                  </a:lnTo>
                  <a:lnTo>
                    <a:pt x="81010" y="368131"/>
                  </a:lnTo>
                  <a:lnTo>
                    <a:pt x="47235" y="336216"/>
                  </a:lnTo>
                  <a:lnTo>
                    <a:pt x="21734" y="299586"/>
                  </a:lnTo>
                  <a:lnTo>
                    <a:pt x="5619" y="259106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8"/>
          <p:cNvSpPr txBox="1"/>
          <p:nvPr/>
        </p:nvSpPr>
        <p:spPr>
          <a:xfrm>
            <a:off x="3846344" y="493100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29"/>
          <p:cNvGrpSpPr/>
          <p:nvPr/>
        </p:nvGrpSpPr>
        <p:grpSpPr>
          <a:xfrm>
            <a:off x="1803295" y="4382262"/>
            <a:ext cx="2213610" cy="623062"/>
            <a:chOff x="108965" y="5183123"/>
            <a:chExt cx="2213610" cy="623062"/>
          </a:xfrm>
        </p:grpSpPr>
        <p:pic>
          <p:nvPicPr>
            <p:cNvPr id="35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712" y="5183123"/>
              <a:ext cx="435863" cy="554735"/>
            </a:xfrm>
            <a:prstGeom prst="rect">
              <a:avLst/>
            </a:prstGeom>
          </p:spPr>
        </p:pic>
        <p:sp>
          <p:nvSpPr>
            <p:cNvPr id="36" name="object 31"/>
            <p:cNvSpPr/>
            <p:nvPr/>
          </p:nvSpPr>
          <p:spPr>
            <a:xfrm>
              <a:off x="1939290" y="5212841"/>
              <a:ext cx="328295" cy="448945"/>
            </a:xfrm>
            <a:custGeom>
              <a:avLst/>
              <a:gdLst/>
              <a:ahLst/>
              <a:cxnLst/>
              <a:rect l="l" t="t" r="r" b="b"/>
              <a:pathLst>
                <a:path w="328294" h="448945">
                  <a:moveTo>
                    <a:pt x="0" y="0"/>
                  </a:moveTo>
                  <a:lnTo>
                    <a:pt x="327914" y="44865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/>
            <p:cNvSpPr/>
            <p:nvPr/>
          </p:nvSpPr>
          <p:spPr>
            <a:xfrm>
              <a:off x="108965" y="537438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092"/>
                  </a:lnTo>
                  <a:lnTo>
                    <a:pt x="21918" y="310482"/>
                  </a:lnTo>
                  <a:lnTo>
                    <a:pt x="47374" y="350522"/>
                  </a:lnTo>
                  <a:lnTo>
                    <a:pt x="80769" y="383917"/>
                  </a:lnTo>
                  <a:lnTo>
                    <a:pt x="120809" y="409373"/>
                  </a:lnTo>
                  <a:lnTo>
                    <a:pt x="166199" y="425596"/>
                  </a:lnTo>
                  <a:lnTo>
                    <a:pt x="215645" y="431291"/>
                  </a:lnTo>
                  <a:lnTo>
                    <a:pt x="265092" y="425596"/>
                  </a:lnTo>
                  <a:lnTo>
                    <a:pt x="310482" y="409373"/>
                  </a:lnTo>
                  <a:lnTo>
                    <a:pt x="350522" y="383917"/>
                  </a:lnTo>
                  <a:lnTo>
                    <a:pt x="383917" y="350522"/>
                  </a:lnTo>
                  <a:lnTo>
                    <a:pt x="409373" y="310482"/>
                  </a:lnTo>
                  <a:lnTo>
                    <a:pt x="425596" y="265092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4"/>
          <p:cNvSpPr txBox="1"/>
          <p:nvPr/>
        </p:nvSpPr>
        <p:spPr>
          <a:xfrm>
            <a:off x="1947110" y="46246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0" name="object 35"/>
          <p:cNvGrpSpPr/>
          <p:nvPr/>
        </p:nvGrpSpPr>
        <p:grpSpPr>
          <a:xfrm>
            <a:off x="2561232" y="4388930"/>
            <a:ext cx="419100" cy="309372"/>
            <a:chOff x="859536" y="5170931"/>
            <a:chExt cx="419100" cy="309372"/>
          </a:xfrm>
        </p:grpSpPr>
        <p:pic>
          <p:nvPicPr>
            <p:cNvPr id="41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536" y="5170931"/>
              <a:ext cx="419100" cy="309372"/>
            </a:xfrm>
            <a:prstGeom prst="rect">
              <a:avLst/>
            </a:prstGeom>
          </p:spPr>
        </p:pic>
        <p:sp>
          <p:nvSpPr>
            <p:cNvPr id="42" name="object 37"/>
            <p:cNvSpPr/>
            <p:nvPr/>
          </p:nvSpPr>
          <p:spPr>
            <a:xfrm>
              <a:off x="909066" y="5205221"/>
              <a:ext cx="314960" cy="200660"/>
            </a:xfrm>
            <a:custGeom>
              <a:avLst/>
              <a:gdLst/>
              <a:ahLst/>
              <a:cxnLst/>
              <a:rect l="l" t="t" r="r" b="b"/>
              <a:pathLst>
                <a:path w="314959" h="200660">
                  <a:moveTo>
                    <a:pt x="0" y="0"/>
                  </a:moveTo>
                  <a:lnTo>
                    <a:pt x="314667" y="20015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5"/>
          <p:cNvGrpSpPr/>
          <p:nvPr/>
        </p:nvGrpSpPr>
        <p:grpSpPr>
          <a:xfrm>
            <a:off x="8300627" y="3285427"/>
            <a:ext cx="387350" cy="459105"/>
            <a:chOff x="6749732" y="3590480"/>
            <a:chExt cx="387350" cy="459105"/>
          </a:xfrm>
          <a:solidFill>
            <a:schemeClr val="bg1"/>
          </a:solidFill>
        </p:grpSpPr>
        <p:sp>
          <p:nvSpPr>
            <p:cNvPr id="70" name="object 66"/>
            <p:cNvSpPr/>
            <p:nvPr/>
          </p:nvSpPr>
          <p:spPr>
            <a:xfrm>
              <a:off x="6762749" y="3603497"/>
              <a:ext cx="361315" cy="433070"/>
            </a:xfrm>
            <a:custGeom>
              <a:avLst/>
              <a:gdLst/>
              <a:ahLst/>
              <a:cxnLst/>
              <a:rect l="l" t="t" r="r" b="b"/>
              <a:pathLst>
                <a:path w="361315" h="433070">
                  <a:moveTo>
                    <a:pt x="180594" y="0"/>
                  </a:moveTo>
                  <a:lnTo>
                    <a:pt x="139199" y="5716"/>
                  </a:lnTo>
                  <a:lnTo>
                    <a:pt x="101192" y="21998"/>
                  </a:lnTo>
                  <a:lnTo>
                    <a:pt x="67660" y="47546"/>
                  </a:lnTo>
                  <a:lnTo>
                    <a:pt x="39688" y="81060"/>
                  </a:lnTo>
                  <a:lnTo>
                    <a:pt x="18363" y="121242"/>
                  </a:lnTo>
                  <a:lnTo>
                    <a:pt x="4771" y="166791"/>
                  </a:lnTo>
                  <a:lnTo>
                    <a:pt x="0" y="216407"/>
                  </a:lnTo>
                  <a:lnTo>
                    <a:pt x="4771" y="266024"/>
                  </a:lnTo>
                  <a:lnTo>
                    <a:pt x="18363" y="311573"/>
                  </a:lnTo>
                  <a:lnTo>
                    <a:pt x="39688" y="351755"/>
                  </a:lnTo>
                  <a:lnTo>
                    <a:pt x="67660" y="385269"/>
                  </a:lnTo>
                  <a:lnTo>
                    <a:pt x="101192" y="410817"/>
                  </a:lnTo>
                  <a:lnTo>
                    <a:pt x="139199" y="427099"/>
                  </a:lnTo>
                  <a:lnTo>
                    <a:pt x="180594" y="432815"/>
                  </a:lnTo>
                  <a:lnTo>
                    <a:pt x="221988" y="427099"/>
                  </a:lnTo>
                  <a:lnTo>
                    <a:pt x="259995" y="410817"/>
                  </a:lnTo>
                  <a:lnTo>
                    <a:pt x="293527" y="385269"/>
                  </a:lnTo>
                  <a:lnTo>
                    <a:pt x="321499" y="351755"/>
                  </a:lnTo>
                  <a:lnTo>
                    <a:pt x="342824" y="311573"/>
                  </a:lnTo>
                  <a:lnTo>
                    <a:pt x="356416" y="266024"/>
                  </a:lnTo>
                  <a:lnTo>
                    <a:pt x="361188" y="216407"/>
                  </a:lnTo>
                  <a:lnTo>
                    <a:pt x="356416" y="166791"/>
                  </a:lnTo>
                  <a:lnTo>
                    <a:pt x="342824" y="121242"/>
                  </a:lnTo>
                  <a:lnTo>
                    <a:pt x="321499" y="81060"/>
                  </a:lnTo>
                  <a:lnTo>
                    <a:pt x="293527" y="47546"/>
                  </a:lnTo>
                  <a:lnTo>
                    <a:pt x="259995" y="21998"/>
                  </a:lnTo>
                  <a:lnTo>
                    <a:pt x="221988" y="5716"/>
                  </a:lnTo>
                  <a:lnTo>
                    <a:pt x="1805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6762749" y="3603497"/>
              <a:ext cx="361315" cy="433070"/>
            </a:xfrm>
            <a:custGeom>
              <a:avLst/>
              <a:gdLst/>
              <a:ahLst/>
              <a:cxnLst/>
              <a:rect l="l" t="t" r="r" b="b"/>
              <a:pathLst>
                <a:path w="361315" h="433070">
                  <a:moveTo>
                    <a:pt x="0" y="216407"/>
                  </a:moveTo>
                  <a:lnTo>
                    <a:pt x="4771" y="166791"/>
                  </a:lnTo>
                  <a:lnTo>
                    <a:pt x="18363" y="121242"/>
                  </a:lnTo>
                  <a:lnTo>
                    <a:pt x="39688" y="81060"/>
                  </a:lnTo>
                  <a:lnTo>
                    <a:pt x="67660" y="47546"/>
                  </a:lnTo>
                  <a:lnTo>
                    <a:pt x="101192" y="21998"/>
                  </a:lnTo>
                  <a:lnTo>
                    <a:pt x="139199" y="5716"/>
                  </a:lnTo>
                  <a:lnTo>
                    <a:pt x="180594" y="0"/>
                  </a:lnTo>
                  <a:lnTo>
                    <a:pt x="221988" y="5716"/>
                  </a:lnTo>
                  <a:lnTo>
                    <a:pt x="259995" y="21998"/>
                  </a:lnTo>
                  <a:lnTo>
                    <a:pt x="293527" y="47546"/>
                  </a:lnTo>
                  <a:lnTo>
                    <a:pt x="321499" y="81060"/>
                  </a:lnTo>
                  <a:lnTo>
                    <a:pt x="342824" y="121242"/>
                  </a:lnTo>
                  <a:lnTo>
                    <a:pt x="356416" y="166791"/>
                  </a:lnTo>
                  <a:lnTo>
                    <a:pt x="361188" y="216407"/>
                  </a:lnTo>
                  <a:lnTo>
                    <a:pt x="356416" y="266024"/>
                  </a:lnTo>
                  <a:lnTo>
                    <a:pt x="342824" y="311573"/>
                  </a:lnTo>
                  <a:lnTo>
                    <a:pt x="321499" y="351755"/>
                  </a:lnTo>
                  <a:lnTo>
                    <a:pt x="293527" y="385269"/>
                  </a:lnTo>
                  <a:lnTo>
                    <a:pt x="259995" y="410817"/>
                  </a:lnTo>
                  <a:lnTo>
                    <a:pt x="221988" y="427099"/>
                  </a:lnTo>
                  <a:lnTo>
                    <a:pt x="180594" y="432815"/>
                  </a:lnTo>
                  <a:lnTo>
                    <a:pt x="139199" y="427099"/>
                  </a:lnTo>
                  <a:lnTo>
                    <a:pt x="101192" y="410817"/>
                  </a:lnTo>
                  <a:lnTo>
                    <a:pt x="67660" y="385269"/>
                  </a:lnTo>
                  <a:lnTo>
                    <a:pt x="39688" y="351755"/>
                  </a:lnTo>
                  <a:lnTo>
                    <a:pt x="18363" y="311573"/>
                  </a:lnTo>
                  <a:lnTo>
                    <a:pt x="4771" y="266024"/>
                  </a:lnTo>
                  <a:lnTo>
                    <a:pt x="0" y="216407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68"/>
          <p:cNvSpPr txBox="1"/>
          <p:nvPr/>
        </p:nvSpPr>
        <p:spPr>
          <a:xfrm>
            <a:off x="8423880" y="33502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69"/>
          <p:cNvGrpSpPr/>
          <p:nvPr/>
        </p:nvGrpSpPr>
        <p:grpSpPr>
          <a:xfrm>
            <a:off x="7579775" y="4029139"/>
            <a:ext cx="386080" cy="457834"/>
            <a:chOff x="6028880" y="4334192"/>
            <a:chExt cx="386080" cy="457834"/>
          </a:xfrm>
          <a:solidFill>
            <a:schemeClr val="bg1"/>
          </a:solidFill>
        </p:grpSpPr>
        <p:sp>
          <p:nvSpPr>
            <p:cNvPr id="74" name="object 70"/>
            <p:cNvSpPr/>
            <p:nvPr/>
          </p:nvSpPr>
          <p:spPr>
            <a:xfrm>
              <a:off x="6041897" y="4347209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1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5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1" y="431291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3" y="215645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041897" y="4347209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5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1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3" y="215645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1" y="431291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2"/>
          <p:cNvSpPr txBox="1"/>
          <p:nvPr/>
        </p:nvSpPr>
        <p:spPr>
          <a:xfrm>
            <a:off x="7701885" y="40933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77" name="object 73"/>
          <p:cNvGrpSpPr/>
          <p:nvPr/>
        </p:nvGrpSpPr>
        <p:grpSpPr>
          <a:xfrm>
            <a:off x="9035195" y="4082479"/>
            <a:ext cx="386080" cy="459105"/>
            <a:chOff x="7484300" y="4387532"/>
            <a:chExt cx="386080" cy="459105"/>
          </a:xfrm>
          <a:solidFill>
            <a:schemeClr val="bg1"/>
          </a:solidFill>
        </p:grpSpPr>
        <p:sp>
          <p:nvSpPr>
            <p:cNvPr id="78" name="object 74"/>
            <p:cNvSpPr/>
            <p:nvPr/>
          </p:nvSpPr>
          <p:spPr>
            <a:xfrm>
              <a:off x="7497318" y="4400550"/>
              <a:ext cx="360045" cy="433070"/>
            </a:xfrm>
            <a:custGeom>
              <a:avLst/>
              <a:gdLst/>
              <a:ahLst/>
              <a:cxnLst/>
              <a:rect l="l" t="t" r="r" b="b"/>
              <a:pathLst>
                <a:path w="360045" h="433070">
                  <a:moveTo>
                    <a:pt x="179831" y="0"/>
                  </a:moveTo>
                  <a:lnTo>
                    <a:pt x="138599" y="5716"/>
                  </a:lnTo>
                  <a:lnTo>
                    <a:pt x="100748" y="21998"/>
                  </a:lnTo>
                  <a:lnTo>
                    <a:pt x="67358" y="47546"/>
                  </a:lnTo>
                  <a:lnTo>
                    <a:pt x="39508" y="81060"/>
                  </a:lnTo>
                  <a:lnTo>
                    <a:pt x="18279" y="121242"/>
                  </a:lnTo>
                  <a:lnTo>
                    <a:pt x="4749" y="166791"/>
                  </a:lnTo>
                  <a:lnTo>
                    <a:pt x="0" y="216407"/>
                  </a:lnTo>
                  <a:lnTo>
                    <a:pt x="4749" y="266024"/>
                  </a:lnTo>
                  <a:lnTo>
                    <a:pt x="18279" y="311573"/>
                  </a:lnTo>
                  <a:lnTo>
                    <a:pt x="39508" y="351755"/>
                  </a:lnTo>
                  <a:lnTo>
                    <a:pt x="67358" y="385269"/>
                  </a:lnTo>
                  <a:lnTo>
                    <a:pt x="100748" y="410817"/>
                  </a:lnTo>
                  <a:lnTo>
                    <a:pt x="138599" y="427099"/>
                  </a:lnTo>
                  <a:lnTo>
                    <a:pt x="179831" y="432816"/>
                  </a:lnTo>
                  <a:lnTo>
                    <a:pt x="221064" y="427099"/>
                  </a:lnTo>
                  <a:lnTo>
                    <a:pt x="258915" y="410817"/>
                  </a:lnTo>
                  <a:lnTo>
                    <a:pt x="292305" y="385269"/>
                  </a:lnTo>
                  <a:lnTo>
                    <a:pt x="320155" y="351755"/>
                  </a:lnTo>
                  <a:lnTo>
                    <a:pt x="341384" y="311573"/>
                  </a:lnTo>
                  <a:lnTo>
                    <a:pt x="354914" y="266024"/>
                  </a:lnTo>
                  <a:lnTo>
                    <a:pt x="359663" y="216407"/>
                  </a:lnTo>
                  <a:lnTo>
                    <a:pt x="354914" y="166791"/>
                  </a:lnTo>
                  <a:lnTo>
                    <a:pt x="341384" y="121242"/>
                  </a:lnTo>
                  <a:lnTo>
                    <a:pt x="320155" y="81060"/>
                  </a:lnTo>
                  <a:lnTo>
                    <a:pt x="292305" y="47546"/>
                  </a:lnTo>
                  <a:lnTo>
                    <a:pt x="258915" y="21998"/>
                  </a:lnTo>
                  <a:lnTo>
                    <a:pt x="221064" y="5716"/>
                  </a:lnTo>
                  <a:lnTo>
                    <a:pt x="1798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7497318" y="4400550"/>
              <a:ext cx="360045" cy="433070"/>
            </a:xfrm>
            <a:custGeom>
              <a:avLst/>
              <a:gdLst/>
              <a:ahLst/>
              <a:cxnLst/>
              <a:rect l="l" t="t" r="r" b="b"/>
              <a:pathLst>
                <a:path w="360045" h="433070">
                  <a:moveTo>
                    <a:pt x="0" y="216407"/>
                  </a:moveTo>
                  <a:lnTo>
                    <a:pt x="4749" y="166791"/>
                  </a:lnTo>
                  <a:lnTo>
                    <a:pt x="18279" y="121242"/>
                  </a:lnTo>
                  <a:lnTo>
                    <a:pt x="39508" y="81060"/>
                  </a:lnTo>
                  <a:lnTo>
                    <a:pt x="67358" y="47546"/>
                  </a:lnTo>
                  <a:lnTo>
                    <a:pt x="100748" y="21998"/>
                  </a:lnTo>
                  <a:lnTo>
                    <a:pt x="138599" y="5716"/>
                  </a:lnTo>
                  <a:lnTo>
                    <a:pt x="179831" y="0"/>
                  </a:lnTo>
                  <a:lnTo>
                    <a:pt x="221064" y="5716"/>
                  </a:lnTo>
                  <a:lnTo>
                    <a:pt x="258915" y="21998"/>
                  </a:lnTo>
                  <a:lnTo>
                    <a:pt x="292305" y="47546"/>
                  </a:lnTo>
                  <a:lnTo>
                    <a:pt x="320155" y="81060"/>
                  </a:lnTo>
                  <a:lnTo>
                    <a:pt x="341384" y="121242"/>
                  </a:lnTo>
                  <a:lnTo>
                    <a:pt x="354914" y="166791"/>
                  </a:lnTo>
                  <a:lnTo>
                    <a:pt x="359663" y="216407"/>
                  </a:lnTo>
                  <a:lnTo>
                    <a:pt x="354914" y="266024"/>
                  </a:lnTo>
                  <a:lnTo>
                    <a:pt x="341384" y="311573"/>
                  </a:lnTo>
                  <a:lnTo>
                    <a:pt x="320155" y="351755"/>
                  </a:lnTo>
                  <a:lnTo>
                    <a:pt x="292305" y="385269"/>
                  </a:lnTo>
                  <a:lnTo>
                    <a:pt x="258915" y="410817"/>
                  </a:lnTo>
                  <a:lnTo>
                    <a:pt x="221064" y="427099"/>
                  </a:lnTo>
                  <a:lnTo>
                    <a:pt x="179831" y="432816"/>
                  </a:lnTo>
                  <a:lnTo>
                    <a:pt x="138599" y="427099"/>
                  </a:lnTo>
                  <a:lnTo>
                    <a:pt x="100748" y="410817"/>
                  </a:lnTo>
                  <a:lnTo>
                    <a:pt x="67358" y="385269"/>
                  </a:lnTo>
                  <a:lnTo>
                    <a:pt x="39508" y="351755"/>
                  </a:lnTo>
                  <a:lnTo>
                    <a:pt x="18279" y="311573"/>
                  </a:lnTo>
                  <a:lnTo>
                    <a:pt x="4749" y="266024"/>
                  </a:lnTo>
                  <a:lnTo>
                    <a:pt x="0" y="216407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76"/>
          <p:cNvSpPr txBox="1"/>
          <p:nvPr/>
        </p:nvSpPr>
        <p:spPr>
          <a:xfrm>
            <a:off x="9157305" y="41473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1" name="object 77"/>
          <p:cNvGrpSpPr/>
          <p:nvPr/>
        </p:nvGrpSpPr>
        <p:grpSpPr>
          <a:xfrm>
            <a:off x="7221635" y="4830763"/>
            <a:ext cx="386080" cy="457834"/>
            <a:chOff x="5670740" y="5135816"/>
            <a:chExt cx="386080" cy="457834"/>
          </a:xfrm>
          <a:solidFill>
            <a:schemeClr val="bg1"/>
          </a:solidFill>
        </p:grpSpPr>
        <p:sp>
          <p:nvSpPr>
            <p:cNvPr id="82" name="object 78"/>
            <p:cNvSpPr/>
            <p:nvPr/>
          </p:nvSpPr>
          <p:spPr>
            <a:xfrm>
              <a:off x="56837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1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6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1" y="431292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3" y="215646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56837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6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1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3" y="215646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1" y="431292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0"/>
          <p:cNvSpPr txBox="1"/>
          <p:nvPr/>
        </p:nvSpPr>
        <p:spPr>
          <a:xfrm>
            <a:off x="7343365" y="48952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85" name="object 81"/>
          <p:cNvGrpSpPr/>
          <p:nvPr/>
        </p:nvGrpSpPr>
        <p:grpSpPr>
          <a:xfrm>
            <a:off x="7869335" y="4830763"/>
            <a:ext cx="386080" cy="457834"/>
            <a:chOff x="6318440" y="5135816"/>
            <a:chExt cx="386080" cy="457834"/>
          </a:xfrm>
          <a:solidFill>
            <a:schemeClr val="bg1"/>
          </a:solidFill>
        </p:grpSpPr>
        <p:sp>
          <p:nvSpPr>
            <p:cNvPr id="86" name="object 82"/>
            <p:cNvSpPr/>
            <p:nvPr/>
          </p:nvSpPr>
          <p:spPr>
            <a:xfrm>
              <a:off x="63314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2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6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2" y="431292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3" y="215646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63314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6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2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3" y="215646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2" y="431292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4"/>
          <p:cNvSpPr txBox="1"/>
          <p:nvPr/>
        </p:nvSpPr>
        <p:spPr>
          <a:xfrm>
            <a:off x="7991699" y="48952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9" name="object 85"/>
          <p:cNvGrpSpPr/>
          <p:nvPr/>
        </p:nvGrpSpPr>
        <p:grpSpPr>
          <a:xfrm>
            <a:off x="8517035" y="4861243"/>
            <a:ext cx="386080" cy="457834"/>
            <a:chOff x="6966140" y="5166296"/>
            <a:chExt cx="386080" cy="457834"/>
          </a:xfrm>
          <a:solidFill>
            <a:schemeClr val="bg1"/>
          </a:solidFill>
        </p:grpSpPr>
        <p:sp>
          <p:nvSpPr>
            <p:cNvPr id="90" name="object 86"/>
            <p:cNvSpPr/>
            <p:nvPr/>
          </p:nvSpPr>
          <p:spPr>
            <a:xfrm>
              <a:off x="6979158" y="5179314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2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6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2" y="431292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4" y="215646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6979158" y="5179314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6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2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4" y="215646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2" y="431292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88"/>
          <p:cNvSpPr txBox="1"/>
          <p:nvPr/>
        </p:nvSpPr>
        <p:spPr>
          <a:xfrm>
            <a:off x="8639780" y="4925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3" name="object 89"/>
          <p:cNvGrpSpPr/>
          <p:nvPr/>
        </p:nvGrpSpPr>
        <p:grpSpPr>
          <a:xfrm>
            <a:off x="7352762" y="3632962"/>
            <a:ext cx="2749550" cy="1655445"/>
            <a:chOff x="5801867" y="3938015"/>
            <a:chExt cx="2749550" cy="1655445"/>
          </a:xfrm>
        </p:grpSpPr>
        <p:pic>
          <p:nvPicPr>
            <p:cNvPr id="94" name="object 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499" y="3938015"/>
              <a:ext cx="585216" cy="556260"/>
            </a:xfrm>
            <a:prstGeom prst="rect">
              <a:avLst/>
            </a:prstGeom>
          </p:spPr>
        </p:pic>
        <p:sp>
          <p:nvSpPr>
            <p:cNvPr id="95" name="object 91"/>
            <p:cNvSpPr/>
            <p:nvPr/>
          </p:nvSpPr>
          <p:spPr>
            <a:xfrm>
              <a:off x="6348221" y="397230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4">
                  <a:moveTo>
                    <a:pt x="467105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971" y="3939539"/>
              <a:ext cx="595883" cy="609600"/>
            </a:xfrm>
            <a:prstGeom prst="rect">
              <a:avLst/>
            </a:prstGeom>
          </p:spPr>
        </p:pic>
        <p:sp>
          <p:nvSpPr>
            <p:cNvPr id="97" name="object 93"/>
            <p:cNvSpPr/>
            <p:nvPr/>
          </p:nvSpPr>
          <p:spPr>
            <a:xfrm>
              <a:off x="7070597" y="397230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5283" y="4741163"/>
              <a:ext cx="384048" cy="585216"/>
            </a:xfrm>
            <a:prstGeom prst="rect">
              <a:avLst/>
            </a:prstGeom>
          </p:spPr>
        </p:pic>
        <p:sp>
          <p:nvSpPr>
            <p:cNvPr id="99" name="object 95"/>
            <p:cNvSpPr/>
            <p:nvPr/>
          </p:nvSpPr>
          <p:spPr>
            <a:xfrm>
              <a:off x="7287005" y="476935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90" h="472439">
                  <a:moveTo>
                    <a:pt x="262890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9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8023" y="4689347"/>
              <a:ext cx="284988" cy="544067"/>
            </a:xfrm>
            <a:prstGeom prst="rect">
              <a:avLst/>
            </a:prstGeom>
          </p:spPr>
        </p:pic>
        <p:sp>
          <p:nvSpPr>
            <p:cNvPr id="101" name="object 97"/>
            <p:cNvSpPr/>
            <p:nvPr/>
          </p:nvSpPr>
          <p:spPr>
            <a:xfrm>
              <a:off x="6348221" y="471601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70">
                  <a:moveTo>
                    <a:pt x="0" y="0"/>
                  </a:moveTo>
                  <a:lnTo>
                    <a:pt x="162305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9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1867" y="4687823"/>
              <a:ext cx="352043" cy="545591"/>
            </a:xfrm>
            <a:prstGeom prst="rect">
              <a:avLst/>
            </a:prstGeom>
          </p:spPr>
        </p:pic>
        <p:sp>
          <p:nvSpPr>
            <p:cNvPr id="103" name="object 99"/>
            <p:cNvSpPr/>
            <p:nvPr/>
          </p:nvSpPr>
          <p:spPr>
            <a:xfrm>
              <a:off x="5863589" y="471601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39" h="433070">
                  <a:moveTo>
                    <a:pt x="231139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/>
            <p:cNvSpPr/>
            <p:nvPr/>
          </p:nvSpPr>
          <p:spPr>
            <a:xfrm>
              <a:off x="8024622" y="5148833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30" y="4380"/>
                  </a:lnTo>
                  <a:lnTo>
                    <a:pt x="156823" y="16942"/>
                  </a:lnTo>
                  <a:lnTo>
                    <a:pt x="113202" y="36821"/>
                  </a:lnTo>
                  <a:lnTo>
                    <a:pt x="75199" y="63150"/>
                  </a:lnTo>
                  <a:lnTo>
                    <a:pt x="43846" y="95063"/>
                  </a:lnTo>
                  <a:lnTo>
                    <a:pt x="20175" y="131695"/>
                  </a:lnTo>
                  <a:lnTo>
                    <a:pt x="5215" y="172177"/>
                  </a:lnTo>
                  <a:lnTo>
                    <a:pt x="0" y="215646"/>
                  </a:lnTo>
                  <a:lnTo>
                    <a:pt x="5215" y="259114"/>
                  </a:lnTo>
                  <a:lnTo>
                    <a:pt x="20175" y="299596"/>
                  </a:lnTo>
                  <a:lnTo>
                    <a:pt x="43846" y="336228"/>
                  </a:lnTo>
                  <a:lnTo>
                    <a:pt x="75199" y="368141"/>
                  </a:lnTo>
                  <a:lnTo>
                    <a:pt x="113202" y="394470"/>
                  </a:lnTo>
                  <a:lnTo>
                    <a:pt x="156823" y="414349"/>
                  </a:lnTo>
                  <a:lnTo>
                    <a:pt x="205030" y="426911"/>
                  </a:lnTo>
                  <a:lnTo>
                    <a:pt x="256794" y="431292"/>
                  </a:lnTo>
                  <a:lnTo>
                    <a:pt x="308557" y="426911"/>
                  </a:lnTo>
                  <a:lnTo>
                    <a:pt x="356764" y="414349"/>
                  </a:lnTo>
                  <a:lnTo>
                    <a:pt x="400385" y="394470"/>
                  </a:lnTo>
                  <a:lnTo>
                    <a:pt x="438388" y="368141"/>
                  </a:lnTo>
                  <a:lnTo>
                    <a:pt x="469741" y="336228"/>
                  </a:lnTo>
                  <a:lnTo>
                    <a:pt x="493412" y="299596"/>
                  </a:lnTo>
                  <a:lnTo>
                    <a:pt x="508372" y="259114"/>
                  </a:lnTo>
                  <a:lnTo>
                    <a:pt x="513587" y="215646"/>
                  </a:lnTo>
                  <a:lnTo>
                    <a:pt x="508372" y="172177"/>
                  </a:lnTo>
                  <a:lnTo>
                    <a:pt x="493412" y="131695"/>
                  </a:lnTo>
                  <a:lnTo>
                    <a:pt x="469741" y="95063"/>
                  </a:lnTo>
                  <a:lnTo>
                    <a:pt x="438388" y="63150"/>
                  </a:lnTo>
                  <a:lnTo>
                    <a:pt x="400385" y="36821"/>
                  </a:lnTo>
                  <a:lnTo>
                    <a:pt x="356764" y="16942"/>
                  </a:lnTo>
                  <a:lnTo>
                    <a:pt x="308557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8024622" y="5148833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5" y="172177"/>
                  </a:lnTo>
                  <a:lnTo>
                    <a:pt x="20175" y="131695"/>
                  </a:lnTo>
                  <a:lnTo>
                    <a:pt x="43846" y="95063"/>
                  </a:lnTo>
                  <a:lnTo>
                    <a:pt x="75199" y="63150"/>
                  </a:lnTo>
                  <a:lnTo>
                    <a:pt x="113202" y="36821"/>
                  </a:lnTo>
                  <a:lnTo>
                    <a:pt x="156823" y="16942"/>
                  </a:lnTo>
                  <a:lnTo>
                    <a:pt x="205030" y="4380"/>
                  </a:lnTo>
                  <a:lnTo>
                    <a:pt x="256794" y="0"/>
                  </a:lnTo>
                  <a:lnTo>
                    <a:pt x="308557" y="4380"/>
                  </a:lnTo>
                  <a:lnTo>
                    <a:pt x="356764" y="16942"/>
                  </a:lnTo>
                  <a:lnTo>
                    <a:pt x="400385" y="36821"/>
                  </a:lnTo>
                  <a:lnTo>
                    <a:pt x="438388" y="63150"/>
                  </a:lnTo>
                  <a:lnTo>
                    <a:pt x="469741" y="95063"/>
                  </a:lnTo>
                  <a:lnTo>
                    <a:pt x="493412" y="131695"/>
                  </a:lnTo>
                  <a:lnTo>
                    <a:pt x="508372" y="172177"/>
                  </a:lnTo>
                  <a:lnTo>
                    <a:pt x="513587" y="215646"/>
                  </a:lnTo>
                  <a:lnTo>
                    <a:pt x="508372" y="259114"/>
                  </a:lnTo>
                  <a:lnTo>
                    <a:pt x="493412" y="299596"/>
                  </a:lnTo>
                  <a:lnTo>
                    <a:pt x="469741" y="336228"/>
                  </a:lnTo>
                  <a:lnTo>
                    <a:pt x="438388" y="368141"/>
                  </a:lnTo>
                  <a:lnTo>
                    <a:pt x="400385" y="394470"/>
                  </a:lnTo>
                  <a:lnTo>
                    <a:pt x="356764" y="414349"/>
                  </a:lnTo>
                  <a:lnTo>
                    <a:pt x="308557" y="426911"/>
                  </a:lnTo>
                  <a:lnTo>
                    <a:pt x="256794" y="431292"/>
                  </a:lnTo>
                  <a:lnTo>
                    <a:pt x="205030" y="426911"/>
                  </a:lnTo>
                  <a:lnTo>
                    <a:pt x="156823" y="414349"/>
                  </a:lnTo>
                  <a:lnTo>
                    <a:pt x="113202" y="394470"/>
                  </a:lnTo>
                  <a:lnTo>
                    <a:pt x="75199" y="368141"/>
                  </a:lnTo>
                  <a:lnTo>
                    <a:pt x="43846" y="336228"/>
                  </a:lnTo>
                  <a:lnTo>
                    <a:pt x="20175" y="299596"/>
                  </a:lnTo>
                  <a:lnTo>
                    <a:pt x="5215" y="259114"/>
                  </a:lnTo>
                  <a:lnTo>
                    <a:pt x="0" y="215646"/>
                  </a:lnTo>
                  <a:close/>
                </a:path>
              </a:pathLst>
            </a:custGeom>
            <a:solidFill>
              <a:schemeClr val="bg1"/>
            </a:solidFill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2"/>
          <p:cNvSpPr txBox="1"/>
          <p:nvPr/>
        </p:nvSpPr>
        <p:spPr>
          <a:xfrm>
            <a:off x="9729695" y="492874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7" name="object 103"/>
          <p:cNvGrpSpPr/>
          <p:nvPr/>
        </p:nvGrpSpPr>
        <p:grpSpPr>
          <a:xfrm>
            <a:off x="9114443" y="5521135"/>
            <a:ext cx="541655" cy="457834"/>
            <a:chOff x="7563548" y="5826188"/>
            <a:chExt cx="541655" cy="457834"/>
          </a:xfrm>
          <a:solidFill>
            <a:schemeClr val="bg1"/>
          </a:solidFill>
        </p:grpSpPr>
        <p:sp>
          <p:nvSpPr>
            <p:cNvPr id="108" name="object 104"/>
            <p:cNvSpPr/>
            <p:nvPr/>
          </p:nvSpPr>
          <p:spPr>
            <a:xfrm>
              <a:off x="7576565" y="5839206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257555" y="0"/>
                  </a:moveTo>
                  <a:lnTo>
                    <a:pt x="205650" y="4381"/>
                  </a:lnTo>
                  <a:lnTo>
                    <a:pt x="157305" y="16946"/>
                  </a:lnTo>
                  <a:lnTo>
                    <a:pt x="113555" y="36828"/>
                  </a:lnTo>
                  <a:lnTo>
                    <a:pt x="75437" y="63160"/>
                  </a:lnTo>
                  <a:lnTo>
                    <a:pt x="43987" y="95075"/>
                  </a:lnTo>
                  <a:lnTo>
                    <a:pt x="20240" y="131705"/>
                  </a:lnTo>
                  <a:lnTo>
                    <a:pt x="5232" y="172185"/>
                  </a:lnTo>
                  <a:lnTo>
                    <a:pt x="0" y="215646"/>
                  </a:lnTo>
                  <a:lnTo>
                    <a:pt x="5232" y="259106"/>
                  </a:lnTo>
                  <a:lnTo>
                    <a:pt x="20240" y="299586"/>
                  </a:lnTo>
                  <a:lnTo>
                    <a:pt x="43987" y="336216"/>
                  </a:lnTo>
                  <a:lnTo>
                    <a:pt x="75438" y="368131"/>
                  </a:lnTo>
                  <a:lnTo>
                    <a:pt x="113555" y="394463"/>
                  </a:lnTo>
                  <a:lnTo>
                    <a:pt x="157305" y="414345"/>
                  </a:lnTo>
                  <a:lnTo>
                    <a:pt x="205650" y="426910"/>
                  </a:lnTo>
                  <a:lnTo>
                    <a:pt x="257555" y="431292"/>
                  </a:lnTo>
                  <a:lnTo>
                    <a:pt x="309461" y="426910"/>
                  </a:lnTo>
                  <a:lnTo>
                    <a:pt x="357806" y="414345"/>
                  </a:lnTo>
                  <a:lnTo>
                    <a:pt x="401556" y="394463"/>
                  </a:lnTo>
                  <a:lnTo>
                    <a:pt x="439674" y="368131"/>
                  </a:lnTo>
                  <a:lnTo>
                    <a:pt x="471124" y="336216"/>
                  </a:lnTo>
                  <a:lnTo>
                    <a:pt x="494871" y="299586"/>
                  </a:lnTo>
                  <a:lnTo>
                    <a:pt x="509879" y="259106"/>
                  </a:lnTo>
                  <a:lnTo>
                    <a:pt x="515111" y="215646"/>
                  </a:lnTo>
                  <a:lnTo>
                    <a:pt x="509879" y="172185"/>
                  </a:lnTo>
                  <a:lnTo>
                    <a:pt x="494871" y="131705"/>
                  </a:lnTo>
                  <a:lnTo>
                    <a:pt x="471124" y="95075"/>
                  </a:lnTo>
                  <a:lnTo>
                    <a:pt x="439673" y="63160"/>
                  </a:lnTo>
                  <a:lnTo>
                    <a:pt x="401556" y="36828"/>
                  </a:lnTo>
                  <a:lnTo>
                    <a:pt x="357806" y="16946"/>
                  </a:lnTo>
                  <a:lnTo>
                    <a:pt x="309461" y="4381"/>
                  </a:lnTo>
                  <a:lnTo>
                    <a:pt x="2575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7576565" y="5839206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0" y="215646"/>
                  </a:moveTo>
                  <a:lnTo>
                    <a:pt x="5232" y="172185"/>
                  </a:lnTo>
                  <a:lnTo>
                    <a:pt x="20240" y="131705"/>
                  </a:lnTo>
                  <a:lnTo>
                    <a:pt x="43987" y="95075"/>
                  </a:lnTo>
                  <a:lnTo>
                    <a:pt x="75437" y="63160"/>
                  </a:lnTo>
                  <a:lnTo>
                    <a:pt x="113555" y="36828"/>
                  </a:lnTo>
                  <a:lnTo>
                    <a:pt x="157305" y="16946"/>
                  </a:lnTo>
                  <a:lnTo>
                    <a:pt x="205650" y="4381"/>
                  </a:lnTo>
                  <a:lnTo>
                    <a:pt x="257555" y="0"/>
                  </a:lnTo>
                  <a:lnTo>
                    <a:pt x="309461" y="4381"/>
                  </a:lnTo>
                  <a:lnTo>
                    <a:pt x="357806" y="16946"/>
                  </a:lnTo>
                  <a:lnTo>
                    <a:pt x="401556" y="36828"/>
                  </a:lnTo>
                  <a:lnTo>
                    <a:pt x="439673" y="63160"/>
                  </a:lnTo>
                  <a:lnTo>
                    <a:pt x="471124" y="95075"/>
                  </a:lnTo>
                  <a:lnTo>
                    <a:pt x="494871" y="131705"/>
                  </a:lnTo>
                  <a:lnTo>
                    <a:pt x="509879" y="172185"/>
                  </a:lnTo>
                  <a:lnTo>
                    <a:pt x="515111" y="215646"/>
                  </a:lnTo>
                  <a:lnTo>
                    <a:pt x="509879" y="259106"/>
                  </a:lnTo>
                  <a:lnTo>
                    <a:pt x="494871" y="299586"/>
                  </a:lnTo>
                  <a:lnTo>
                    <a:pt x="471124" y="336216"/>
                  </a:lnTo>
                  <a:lnTo>
                    <a:pt x="439674" y="368131"/>
                  </a:lnTo>
                  <a:lnTo>
                    <a:pt x="401556" y="394463"/>
                  </a:lnTo>
                  <a:lnTo>
                    <a:pt x="357806" y="414345"/>
                  </a:lnTo>
                  <a:lnTo>
                    <a:pt x="309461" y="426910"/>
                  </a:lnTo>
                  <a:lnTo>
                    <a:pt x="257555" y="431292"/>
                  </a:lnTo>
                  <a:lnTo>
                    <a:pt x="205650" y="426910"/>
                  </a:lnTo>
                  <a:lnTo>
                    <a:pt x="157305" y="414345"/>
                  </a:lnTo>
                  <a:lnTo>
                    <a:pt x="113555" y="394463"/>
                  </a:lnTo>
                  <a:lnTo>
                    <a:pt x="75438" y="368131"/>
                  </a:lnTo>
                  <a:lnTo>
                    <a:pt x="43987" y="336216"/>
                  </a:lnTo>
                  <a:lnTo>
                    <a:pt x="20240" y="299586"/>
                  </a:lnTo>
                  <a:lnTo>
                    <a:pt x="5232" y="259106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06"/>
          <p:cNvSpPr txBox="1"/>
          <p:nvPr/>
        </p:nvSpPr>
        <p:spPr>
          <a:xfrm>
            <a:off x="9282274" y="561853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1" name="object 107"/>
          <p:cNvGrpSpPr/>
          <p:nvPr/>
        </p:nvGrpSpPr>
        <p:grpSpPr>
          <a:xfrm>
            <a:off x="10132475" y="5554663"/>
            <a:ext cx="541655" cy="457834"/>
            <a:chOff x="8581580" y="5859716"/>
            <a:chExt cx="541655" cy="457834"/>
          </a:xfrm>
          <a:solidFill>
            <a:schemeClr val="bg1"/>
          </a:solidFill>
        </p:grpSpPr>
        <p:sp>
          <p:nvSpPr>
            <p:cNvPr id="112" name="object 108"/>
            <p:cNvSpPr/>
            <p:nvPr/>
          </p:nvSpPr>
          <p:spPr>
            <a:xfrm>
              <a:off x="8594598" y="5872733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257555" y="0"/>
                  </a:moveTo>
                  <a:lnTo>
                    <a:pt x="205650" y="4381"/>
                  </a:lnTo>
                  <a:lnTo>
                    <a:pt x="157305" y="16946"/>
                  </a:lnTo>
                  <a:lnTo>
                    <a:pt x="113555" y="36828"/>
                  </a:lnTo>
                  <a:lnTo>
                    <a:pt x="75437" y="63160"/>
                  </a:lnTo>
                  <a:lnTo>
                    <a:pt x="43987" y="95075"/>
                  </a:lnTo>
                  <a:lnTo>
                    <a:pt x="20240" y="131705"/>
                  </a:lnTo>
                  <a:lnTo>
                    <a:pt x="5232" y="172185"/>
                  </a:lnTo>
                  <a:lnTo>
                    <a:pt x="0" y="215645"/>
                  </a:lnTo>
                  <a:lnTo>
                    <a:pt x="5232" y="259106"/>
                  </a:lnTo>
                  <a:lnTo>
                    <a:pt x="20240" y="299586"/>
                  </a:lnTo>
                  <a:lnTo>
                    <a:pt x="43987" y="336216"/>
                  </a:lnTo>
                  <a:lnTo>
                    <a:pt x="75438" y="368131"/>
                  </a:lnTo>
                  <a:lnTo>
                    <a:pt x="113555" y="394463"/>
                  </a:lnTo>
                  <a:lnTo>
                    <a:pt x="157305" y="414345"/>
                  </a:lnTo>
                  <a:lnTo>
                    <a:pt x="205650" y="426910"/>
                  </a:lnTo>
                  <a:lnTo>
                    <a:pt x="257555" y="431291"/>
                  </a:lnTo>
                  <a:lnTo>
                    <a:pt x="309461" y="426910"/>
                  </a:lnTo>
                  <a:lnTo>
                    <a:pt x="357806" y="414345"/>
                  </a:lnTo>
                  <a:lnTo>
                    <a:pt x="401556" y="394463"/>
                  </a:lnTo>
                  <a:lnTo>
                    <a:pt x="439674" y="368131"/>
                  </a:lnTo>
                  <a:lnTo>
                    <a:pt x="471124" y="336216"/>
                  </a:lnTo>
                  <a:lnTo>
                    <a:pt x="494871" y="299586"/>
                  </a:lnTo>
                  <a:lnTo>
                    <a:pt x="509879" y="259106"/>
                  </a:lnTo>
                  <a:lnTo>
                    <a:pt x="515111" y="215645"/>
                  </a:lnTo>
                  <a:lnTo>
                    <a:pt x="509879" y="172185"/>
                  </a:lnTo>
                  <a:lnTo>
                    <a:pt x="494871" y="131705"/>
                  </a:lnTo>
                  <a:lnTo>
                    <a:pt x="471124" y="95075"/>
                  </a:lnTo>
                  <a:lnTo>
                    <a:pt x="439673" y="63160"/>
                  </a:lnTo>
                  <a:lnTo>
                    <a:pt x="401556" y="36828"/>
                  </a:lnTo>
                  <a:lnTo>
                    <a:pt x="357806" y="16946"/>
                  </a:lnTo>
                  <a:lnTo>
                    <a:pt x="309461" y="4381"/>
                  </a:lnTo>
                  <a:lnTo>
                    <a:pt x="2575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8594598" y="5872733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0" y="215645"/>
                  </a:moveTo>
                  <a:lnTo>
                    <a:pt x="5232" y="172185"/>
                  </a:lnTo>
                  <a:lnTo>
                    <a:pt x="20240" y="131705"/>
                  </a:lnTo>
                  <a:lnTo>
                    <a:pt x="43987" y="95075"/>
                  </a:lnTo>
                  <a:lnTo>
                    <a:pt x="75437" y="63160"/>
                  </a:lnTo>
                  <a:lnTo>
                    <a:pt x="113555" y="36828"/>
                  </a:lnTo>
                  <a:lnTo>
                    <a:pt x="157305" y="16946"/>
                  </a:lnTo>
                  <a:lnTo>
                    <a:pt x="205650" y="4381"/>
                  </a:lnTo>
                  <a:lnTo>
                    <a:pt x="257555" y="0"/>
                  </a:lnTo>
                  <a:lnTo>
                    <a:pt x="309461" y="4381"/>
                  </a:lnTo>
                  <a:lnTo>
                    <a:pt x="357806" y="16946"/>
                  </a:lnTo>
                  <a:lnTo>
                    <a:pt x="401556" y="36828"/>
                  </a:lnTo>
                  <a:lnTo>
                    <a:pt x="439673" y="63160"/>
                  </a:lnTo>
                  <a:lnTo>
                    <a:pt x="471124" y="95075"/>
                  </a:lnTo>
                  <a:lnTo>
                    <a:pt x="494871" y="131705"/>
                  </a:lnTo>
                  <a:lnTo>
                    <a:pt x="509879" y="172185"/>
                  </a:lnTo>
                  <a:lnTo>
                    <a:pt x="515111" y="215645"/>
                  </a:lnTo>
                  <a:lnTo>
                    <a:pt x="509879" y="259106"/>
                  </a:lnTo>
                  <a:lnTo>
                    <a:pt x="494871" y="299586"/>
                  </a:lnTo>
                  <a:lnTo>
                    <a:pt x="471124" y="336216"/>
                  </a:lnTo>
                  <a:lnTo>
                    <a:pt x="439674" y="368131"/>
                  </a:lnTo>
                  <a:lnTo>
                    <a:pt x="401556" y="394463"/>
                  </a:lnTo>
                  <a:lnTo>
                    <a:pt x="357806" y="414345"/>
                  </a:lnTo>
                  <a:lnTo>
                    <a:pt x="309461" y="426910"/>
                  </a:lnTo>
                  <a:lnTo>
                    <a:pt x="257555" y="431291"/>
                  </a:lnTo>
                  <a:lnTo>
                    <a:pt x="205650" y="426910"/>
                  </a:lnTo>
                  <a:lnTo>
                    <a:pt x="157305" y="414345"/>
                  </a:lnTo>
                  <a:lnTo>
                    <a:pt x="113555" y="394463"/>
                  </a:lnTo>
                  <a:lnTo>
                    <a:pt x="75438" y="368131"/>
                  </a:lnTo>
                  <a:lnTo>
                    <a:pt x="43987" y="336216"/>
                  </a:lnTo>
                  <a:lnTo>
                    <a:pt x="20240" y="299586"/>
                  </a:lnTo>
                  <a:lnTo>
                    <a:pt x="5232" y="259106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0"/>
          <p:cNvSpPr txBox="1"/>
          <p:nvPr/>
        </p:nvSpPr>
        <p:spPr>
          <a:xfrm>
            <a:off x="10300305" y="565236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5" name="object 111"/>
          <p:cNvGrpSpPr/>
          <p:nvPr/>
        </p:nvGrpSpPr>
        <p:grpSpPr>
          <a:xfrm>
            <a:off x="9268431" y="4426967"/>
            <a:ext cx="1196340" cy="1225296"/>
            <a:chOff x="7717536" y="4732020"/>
            <a:chExt cx="1196340" cy="1225296"/>
          </a:xfrm>
        </p:grpSpPr>
        <p:pic>
          <p:nvPicPr>
            <p:cNvPr id="116" name="object 1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07908" y="5483352"/>
              <a:ext cx="505968" cy="473964"/>
            </a:xfrm>
            <a:prstGeom prst="rect">
              <a:avLst/>
            </a:prstGeom>
          </p:spPr>
        </p:pic>
        <p:sp>
          <p:nvSpPr>
            <p:cNvPr id="117" name="object 113"/>
            <p:cNvSpPr/>
            <p:nvPr/>
          </p:nvSpPr>
          <p:spPr>
            <a:xfrm>
              <a:off x="8463534" y="5517642"/>
              <a:ext cx="388620" cy="354965"/>
            </a:xfrm>
            <a:custGeom>
              <a:avLst/>
              <a:gdLst/>
              <a:ahLst/>
              <a:cxnLst/>
              <a:rect l="l" t="t" r="r" b="b"/>
              <a:pathLst>
                <a:path w="388620" h="354964">
                  <a:moveTo>
                    <a:pt x="0" y="0"/>
                  </a:moveTo>
                  <a:lnTo>
                    <a:pt x="388493" y="35471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2400" y="5486400"/>
              <a:ext cx="384048" cy="437388"/>
            </a:xfrm>
            <a:prstGeom prst="rect">
              <a:avLst/>
            </a:prstGeom>
          </p:spPr>
        </p:pic>
        <p:sp>
          <p:nvSpPr>
            <p:cNvPr id="119" name="object 115"/>
            <p:cNvSpPr/>
            <p:nvPr/>
          </p:nvSpPr>
          <p:spPr>
            <a:xfrm>
              <a:off x="7834122" y="5517642"/>
              <a:ext cx="265430" cy="321310"/>
            </a:xfrm>
            <a:custGeom>
              <a:avLst/>
              <a:gdLst/>
              <a:ahLst/>
              <a:cxnLst/>
              <a:rect l="l" t="t" r="r" b="b"/>
              <a:pathLst>
                <a:path w="265429" h="321310">
                  <a:moveTo>
                    <a:pt x="265175" y="0"/>
                  </a:moveTo>
                  <a:lnTo>
                    <a:pt x="0" y="32094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7536" y="4732020"/>
              <a:ext cx="626364" cy="501396"/>
            </a:xfrm>
            <a:prstGeom prst="rect">
              <a:avLst/>
            </a:prstGeom>
          </p:spPr>
        </p:pic>
        <p:sp>
          <p:nvSpPr>
            <p:cNvPr id="121" name="object 117"/>
            <p:cNvSpPr/>
            <p:nvPr/>
          </p:nvSpPr>
          <p:spPr>
            <a:xfrm>
              <a:off x="7771638" y="4766310"/>
              <a:ext cx="510540" cy="382905"/>
            </a:xfrm>
            <a:custGeom>
              <a:avLst/>
              <a:gdLst/>
              <a:ahLst/>
              <a:cxnLst/>
              <a:rect l="l" t="t" r="r" b="b"/>
              <a:pathLst>
                <a:path w="510540" h="382904">
                  <a:moveTo>
                    <a:pt x="0" y="0"/>
                  </a:moveTo>
                  <a:lnTo>
                    <a:pt x="510031" y="38239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33"/>
          <p:cNvSpPr/>
          <p:nvPr/>
        </p:nvSpPr>
        <p:spPr>
          <a:xfrm>
            <a:off x="1768245" y="454852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1"/>
                </a:lnTo>
                <a:lnTo>
                  <a:pt x="21918" y="120798"/>
                </a:lnTo>
                <a:lnTo>
                  <a:pt x="47374" y="80758"/>
                </a:lnTo>
                <a:lnTo>
                  <a:pt x="80769" y="47366"/>
                </a:lnTo>
                <a:lnTo>
                  <a:pt x="120809" y="21913"/>
                </a:lnTo>
                <a:lnTo>
                  <a:pt x="166199" y="5693"/>
                </a:lnTo>
                <a:lnTo>
                  <a:pt x="215645" y="0"/>
                </a:lnTo>
                <a:lnTo>
                  <a:pt x="265092" y="5693"/>
                </a:lnTo>
                <a:lnTo>
                  <a:pt x="310482" y="21913"/>
                </a:lnTo>
                <a:lnTo>
                  <a:pt x="350522" y="47366"/>
                </a:lnTo>
                <a:lnTo>
                  <a:pt x="383917" y="80758"/>
                </a:lnTo>
                <a:lnTo>
                  <a:pt x="409373" y="120798"/>
                </a:lnTo>
                <a:lnTo>
                  <a:pt x="425596" y="166191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5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2021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       Arbre binaire de recherche </a:t>
            </a:r>
            <a:r>
              <a:rPr lang="fr-FR" sz="4800" spc="-10" dirty="0">
                <a:solidFill>
                  <a:srgbClr val="252525"/>
                </a:solidFill>
                <a:cs typeface="Calibri" panose="020F0502020204030204" pitchFamily="34" charset="0"/>
              </a:rPr>
              <a:t>équilibrés</a:t>
            </a:r>
            <a:endParaRPr lang="en-GB" sz="4800" dirty="0"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446" y="1545976"/>
            <a:ext cx="7476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Lequel de ces arbres est un arbre binaire de recherche équilibré ?</a:t>
            </a:r>
          </a:p>
        </p:txBody>
      </p:sp>
      <p:grpSp>
        <p:nvGrpSpPr>
          <p:cNvPr id="157" name="object 3"/>
          <p:cNvGrpSpPr/>
          <p:nvPr/>
        </p:nvGrpSpPr>
        <p:grpSpPr>
          <a:xfrm>
            <a:off x="1690186" y="2975571"/>
            <a:ext cx="459105" cy="459105"/>
            <a:chOff x="1557464" y="4831016"/>
            <a:chExt cx="459105" cy="459105"/>
          </a:xfrm>
          <a:solidFill>
            <a:schemeClr val="bg1"/>
          </a:solidFill>
        </p:grpSpPr>
        <p:sp>
          <p:nvSpPr>
            <p:cNvPr id="158" name="object 4"/>
            <p:cNvSpPr/>
            <p:nvPr/>
          </p:nvSpPr>
          <p:spPr>
            <a:xfrm>
              <a:off x="1570482" y="4844033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5"/>
            <p:cNvSpPr/>
            <p:nvPr/>
          </p:nvSpPr>
          <p:spPr>
            <a:xfrm>
              <a:off x="1570482" y="4844033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6"/>
          <p:cNvSpPr txBox="1"/>
          <p:nvPr/>
        </p:nvSpPr>
        <p:spPr>
          <a:xfrm>
            <a:off x="1848238" y="304010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1" name="object 7"/>
          <p:cNvGrpSpPr/>
          <p:nvPr/>
        </p:nvGrpSpPr>
        <p:grpSpPr>
          <a:xfrm>
            <a:off x="659962" y="2967951"/>
            <a:ext cx="459105" cy="459105"/>
            <a:chOff x="527240" y="4823396"/>
            <a:chExt cx="459105" cy="459105"/>
          </a:xfrm>
          <a:solidFill>
            <a:schemeClr val="bg1"/>
          </a:solidFill>
        </p:grpSpPr>
        <p:sp>
          <p:nvSpPr>
            <p:cNvPr id="162" name="object 8"/>
            <p:cNvSpPr/>
            <p:nvPr/>
          </p:nvSpPr>
          <p:spPr>
            <a:xfrm>
              <a:off x="540257" y="48364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9"/>
            <p:cNvSpPr/>
            <p:nvPr/>
          </p:nvSpPr>
          <p:spPr>
            <a:xfrm>
              <a:off x="540257" y="48364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grpFill/>
            <a:ln w="2590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0"/>
          <p:cNvSpPr txBox="1"/>
          <p:nvPr/>
        </p:nvSpPr>
        <p:spPr>
          <a:xfrm>
            <a:off x="817709" y="30324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5" name="object 11"/>
          <p:cNvGrpSpPr/>
          <p:nvPr/>
        </p:nvGrpSpPr>
        <p:grpSpPr>
          <a:xfrm>
            <a:off x="1164406" y="2353779"/>
            <a:ext cx="457834" cy="457834"/>
            <a:chOff x="1031684" y="4209224"/>
            <a:chExt cx="457834" cy="457834"/>
          </a:xfrm>
          <a:solidFill>
            <a:schemeClr val="bg1"/>
          </a:solidFill>
        </p:grpSpPr>
        <p:sp>
          <p:nvSpPr>
            <p:cNvPr id="166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3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4"/>
          <p:cNvSpPr txBox="1"/>
          <p:nvPr/>
        </p:nvSpPr>
        <p:spPr>
          <a:xfrm>
            <a:off x="1321848" y="24175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9" name="object 15"/>
          <p:cNvGrpSpPr/>
          <p:nvPr/>
        </p:nvGrpSpPr>
        <p:grpSpPr>
          <a:xfrm>
            <a:off x="834723" y="2695663"/>
            <a:ext cx="1141730" cy="1298575"/>
            <a:chOff x="701040" y="4552188"/>
            <a:chExt cx="1141730" cy="1298575"/>
          </a:xfrm>
        </p:grpSpPr>
        <p:pic>
          <p:nvPicPr>
            <p:cNvPr id="170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0" y="4552188"/>
              <a:ext cx="469391" cy="359663"/>
            </a:xfrm>
            <a:prstGeom prst="rect">
              <a:avLst/>
            </a:prstGeom>
          </p:spPr>
        </p:pic>
        <p:sp>
          <p:nvSpPr>
            <p:cNvPr id="171" name="object 17"/>
            <p:cNvSpPr/>
            <p:nvPr/>
          </p:nvSpPr>
          <p:spPr>
            <a:xfrm>
              <a:off x="756666" y="4584954"/>
              <a:ext cx="364490" cy="252095"/>
            </a:xfrm>
            <a:custGeom>
              <a:avLst/>
              <a:gdLst/>
              <a:ahLst/>
              <a:cxnLst/>
              <a:rect l="l" t="t" r="r" b="b"/>
              <a:pathLst>
                <a:path w="364490" h="252095">
                  <a:moveTo>
                    <a:pt x="364413" y="0"/>
                  </a:moveTo>
                  <a:lnTo>
                    <a:pt x="0" y="25196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980" y="4558284"/>
              <a:ext cx="478536" cy="362712"/>
            </a:xfrm>
            <a:prstGeom prst="rect">
              <a:avLst/>
            </a:prstGeom>
          </p:spPr>
        </p:pic>
        <p:sp>
          <p:nvSpPr>
            <p:cNvPr id="173" name="object 19"/>
            <p:cNvSpPr/>
            <p:nvPr/>
          </p:nvSpPr>
          <p:spPr>
            <a:xfrm>
              <a:off x="1413509" y="4591050"/>
              <a:ext cx="374015" cy="254000"/>
            </a:xfrm>
            <a:custGeom>
              <a:avLst/>
              <a:gdLst/>
              <a:ahLst/>
              <a:cxnLst/>
              <a:rect l="l" t="t" r="r" b="b"/>
              <a:pathLst>
                <a:path w="374014" h="254000">
                  <a:moveTo>
                    <a:pt x="0" y="0"/>
                  </a:moveTo>
                  <a:lnTo>
                    <a:pt x="373507" y="2540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20"/>
            <p:cNvSpPr/>
            <p:nvPr/>
          </p:nvSpPr>
          <p:spPr>
            <a:xfrm>
              <a:off x="1018794" y="5404866"/>
              <a:ext cx="410209" cy="433070"/>
            </a:xfrm>
            <a:custGeom>
              <a:avLst/>
              <a:gdLst/>
              <a:ahLst/>
              <a:cxnLst/>
              <a:rect l="l" t="t" r="r" b="b"/>
              <a:pathLst>
                <a:path w="410209" h="433070">
                  <a:moveTo>
                    <a:pt x="204978" y="0"/>
                  </a:moveTo>
                  <a:lnTo>
                    <a:pt x="157977" y="5716"/>
                  </a:lnTo>
                  <a:lnTo>
                    <a:pt x="114833" y="21998"/>
                  </a:lnTo>
                  <a:lnTo>
                    <a:pt x="76774" y="47546"/>
                  </a:lnTo>
                  <a:lnTo>
                    <a:pt x="45030" y="81060"/>
                  </a:lnTo>
                  <a:lnTo>
                    <a:pt x="20833" y="121242"/>
                  </a:lnTo>
                  <a:lnTo>
                    <a:pt x="5413" y="166791"/>
                  </a:lnTo>
                  <a:lnTo>
                    <a:pt x="0" y="216408"/>
                  </a:lnTo>
                  <a:lnTo>
                    <a:pt x="5413" y="266028"/>
                  </a:lnTo>
                  <a:lnTo>
                    <a:pt x="20833" y="311579"/>
                  </a:lnTo>
                  <a:lnTo>
                    <a:pt x="45030" y="351760"/>
                  </a:lnTo>
                  <a:lnTo>
                    <a:pt x="76774" y="385273"/>
                  </a:lnTo>
                  <a:lnTo>
                    <a:pt x="114833" y="410820"/>
                  </a:lnTo>
                  <a:lnTo>
                    <a:pt x="157977" y="427100"/>
                  </a:lnTo>
                  <a:lnTo>
                    <a:pt x="204978" y="432816"/>
                  </a:lnTo>
                  <a:lnTo>
                    <a:pt x="251962" y="427100"/>
                  </a:lnTo>
                  <a:lnTo>
                    <a:pt x="295100" y="410820"/>
                  </a:lnTo>
                  <a:lnTo>
                    <a:pt x="333160" y="385273"/>
                  </a:lnTo>
                  <a:lnTo>
                    <a:pt x="364909" y="351760"/>
                  </a:lnTo>
                  <a:lnTo>
                    <a:pt x="389113" y="311579"/>
                  </a:lnTo>
                  <a:lnTo>
                    <a:pt x="404539" y="266028"/>
                  </a:lnTo>
                  <a:lnTo>
                    <a:pt x="409956" y="216408"/>
                  </a:lnTo>
                  <a:lnTo>
                    <a:pt x="404539" y="166791"/>
                  </a:lnTo>
                  <a:lnTo>
                    <a:pt x="389113" y="121242"/>
                  </a:lnTo>
                  <a:lnTo>
                    <a:pt x="364909" y="81060"/>
                  </a:lnTo>
                  <a:lnTo>
                    <a:pt x="333160" y="47546"/>
                  </a:lnTo>
                  <a:lnTo>
                    <a:pt x="295100" y="21998"/>
                  </a:lnTo>
                  <a:lnTo>
                    <a:pt x="251962" y="5716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21"/>
            <p:cNvSpPr/>
            <p:nvPr/>
          </p:nvSpPr>
          <p:spPr>
            <a:xfrm>
              <a:off x="1018794" y="5404866"/>
              <a:ext cx="410209" cy="433070"/>
            </a:xfrm>
            <a:custGeom>
              <a:avLst/>
              <a:gdLst/>
              <a:ahLst/>
              <a:cxnLst/>
              <a:rect l="l" t="t" r="r" b="b"/>
              <a:pathLst>
                <a:path w="410209" h="433070">
                  <a:moveTo>
                    <a:pt x="0" y="216408"/>
                  </a:moveTo>
                  <a:lnTo>
                    <a:pt x="5413" y="166791"/>
                  </a:lnTo>
                  <a:lnTo>
                    <a:pt x="20833" y="121242"/>
                  </a:lnTo>
                  <a:lnTo>
                    <a:pt x="45030" y="81060"/>
                  </a:lnTo>
                  <a:lnTo>
                    <a:pt x="76774" y="47546"/>
                  </a:lnTo>
                  <a:lnTo>
                    <a:pt x="114833" y="21998"/>
                  </a:lnTo>
                  <a:lnTo>
                    <a:pt x="157977" y="5716"/>
                  </a:lnTo>
                  <a:lnTo>
                    <a:pt x="204978" y="0"/>
                  </a:lnTo>
                  <a:lnTo>
                    <a:pt x="251962" y="5716"/>
                  </a:lnTo>
                  <a:lnTo>
                    <a:pt x="295100" y="21998"/>
                  </a:lnTo>
                  <a:lnTo>
                    <a:pt x="333160" y="47546"/>
                  </a:lnTo>
                  <a:lnTo>
                    <a:pt x="364909" y="81060"/>
                  </a:lnTo>
                  <a:lnTo>
                    <a:pt x="389113" y="121242"/>
                  </a:lnTo>
                  <a:lnTo>
                    <a:pt x="404539" y="166791"/>
                  </a:lnTo>
                  <a:lnTo>
                    <a:pt x="409956" y="216408"/>
                  </a:lnTo>
                  <a:lnTo>
                    <a:pt x="404539" y="266028"/>
                  </a:lnTo>
                  <a:lnTo>
                    <a:pt x="389113" y="311579"/>
                  </a:lnTo>
                  <a:lnTo>
                    <a:pt x="364909" y="351760"/>
                  </a:lnTo>
                  <a:lnTo>
                    <a:pt x="333160" y="385273"/>
                  </a:lnTo>
                  <a:lnTo>
                    <a:pt x="295100" y="410820"/>
                  </a:lnTo>
                  <a:lnTo>
                    <a:pt x="251962" y="427100"/>
                  </a:lnTo>
                  <a:lnTo>
                    <a:pt x="204978" y="432816"/>
                  </a:lnTo>
                  <a:lnTo>
                    <a:pt x="157977" y="427100"/>
                  </a:lnTo>
                  <a:lnTo>
                    <a:pt x="114833" y="410820"/>
                  </a:lnTo>
                  <a:lnTo>
                    <a:pt x="76774" y="385273"/>
                  </a:lnTo>
                  <a:lnTo>
                    <a:pt x="45030" y="351760"/>
                  </a:lnTo>
                  <a:lnTo>
                    <a:pt x="20833" y="311579"/>
                  </a:lnTo>
                  <a:lnTo>
                    <a:pt x="5413" y="266028"/>
                  </a:lnTo>
                  <a:lnTo>
                    <a:pt x="0" y="216408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22"/>
          <p:cNvSpPr txBox="1"/>
          <p:nvPr/>
        </p:nvSpPr>
        <p:spPr>
          <a:xfrm>
            <a:off x="1285272" y="3601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77" name="object 23"/>
          <p:cNvGrpSpPr/>
          <p:nvPr/>
        </p:nvGrpSpPr>
        <p:grpSpPr>
          <a:xfrm>
            <a:off x="400946" y="3315487"/>
            <a:ext cx="2289175" cy="935990"/>
            <a:chOff x="268224" y="5170932"/>
            <a:chExt cx="2289175" cy="935990"/>
          </a:xfrm>
          <a:solidFill>
            <a:schemeClr val="bg1"/>
          </a:solidFill>
        </p:grpSpPr>
        <p:pic>
          <p:nvPicPr>
            <p:cNvPr id="178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" y="5170932"/>
              <a:ext cx="384048" cy="278892"/>
            </a:xfrm>
            <a:prstGeom prst="rect">
              <a:avLst/>
            </a:prstGeom>
            <a:grpFill/>
          </p:spPr>
        </p:pic>
        <p:sp>
          <p:nvSpPr>
            <p:cNvPr id="179" name="object 25"/>
            <p:cNvSpPr/>
            <p:nvPr/>
          </p:nvSpPr>
          <p:spPr>
            <a:xfrm>
              <a:off x="323850" y="5205222"/>
              <a:ext cx="279400" cy="168910"/>
            </a:xfrm>
            <a:custGeom>
              <a:avLst/>
              <a:gdLst/>
              <a:ahLst/>
              <a:cxnLst/>
              <a:rect l="l" t="t" r="r" b="b"/>
              <a:pathLst>
                <a:path w="279400" h="168910">
                  <a:moveTo>
                    <a:pt x="279298" y="0"/>
                  </a:moveTo>
                  <a:lnTo>
                    <a:pt x="0" y="168655"/>
                  </a:lnTo>
                </a:path>
              </a:pathLst>
            </a:custGeom>
            <a:grpFill/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26"/>
            <p:cNvSpPr/>
            <p:nvPr/>
          </p:nvSpPr>
          <p:spPr>
            <a:xfrm>
              <a:off x="1991106" y="5662422"/>
              <a:ext cx="553720" cy="431800"/>
            </a:xfrm>
            <a:custGeom>
              <a:avLst/>
              <a:gdLst/>
              <a:ahLst/>
              <a:cxnLst/>
              <a:rect l="l" t="t" r="r" b="b"/>
              <a:pathLst>
                <a:path w="553719" h="431800">
                  <a:moveTo>
                    <a:pt x="276606" y="0"/>
                  </a:moveTo>
                  <a:lnTo>
                    <a:pt x="220855" y="4381"/>
                  </a:lnTo>
                  <a:lnTo>
                    <a:pt x="168931" y="16946"/>
                  </a:lnTo>
                  <a:lnTo>
                    <a:pt x="121946" y="36828"/>
                  </a:lnTo>
                  <a:lnTo>
                    <a:pt x="81010" y="63160"/>
                  </a:lnTo>
                  <a:lnTo>
                    <a:pt x="47235" y="95075"/>
                  </a:lnTo>
                  <a:lnTo>
                    <a:pt x="21734" y="131705"/>
                  </a:lnTo>
                  <a:lnTo>
                    <a:pt x="5619" y="172185"/>
                  </a:lnTo>
                  <a:lnTo>
                    <a:pt x="0" y="215645"/>
                  </a:lnTo>
                  <a:lnTo>
                    <a:pt x="5619" y="259106"/>
                  </a:lnTo>
                  <a:lnTo>
                    <a:pt x="21734" y="299586"/>
                  </a:lnTo>
                  <a:lnTo>
                    <a:pt x="47235" y="336216"/>
                  </a:lnTo>
                  <a:lnTo>
                    <a:pt x="81010" y="368131"/>
                  </a:lnTo>
                  <a:lnTo>
                    <a:pt x="121946" y="394463"/>
                  </a:lnTo>
                  <a:lnTo>
                    <a:pt x="168931" y="414345"/>
                  </a:lnTo>
                  <a:lnTo>
                    <a:pt x="220855" y="426910"/>
                  </a:lnTo>
                  <a:lnTo>
                    <a:pt x="276606" y="431291"/>
                  </a:lnTo>
                  <a:lnTo>
                    <a:pt x="332356" y="426910"/>
                  </a:lnTo>
                  <a:lnTo>
                    <a:pt x="384280" y="414345"/>
                  </a:lnTo>
                  <a:lnTo>
                    <a:pt x="431265" y="394463"/>
                  </a:lnTo>
                  <a:lnTo>
                    <a:pt x="472201" y="368131"/>
                  </a:lnTo>
                  <a:lnTo>
                    <a:pt x="505976" y="336216"/>
                  </a:lnTo>
                  <a:lnTo>
                    <a:pt x="531477" y="299586"/>
                  </a:lnTo>
                  <a:lnTo>
                    <a:pt x="547592" y="259106"/>
                  </a:lnTo>
                  <a:lnTo>
                    <a:pt x="553212" y="215645"/>
                  </a:lnTo>
                  <a:lnTo>
                    <a:pt x="547592" y="172185"/>
                  </a:lnTo>
                  <a:lnTo>
                    <a:pt x="531477" y="131705"/>
                  </a:lnTo>
                  <a:lnTo>
                    <a:pt x="505976" y="95075"/>
                  </a:lnTo>
                  <a:lnTo>
                    <a:pt x="472201" y="63160"/>
                  </a:lnTo>
                  <a:lnTo>
                    <a:pt x="431265" y="36828"/>
                  </a:lnTo>
                  <a:lnTo>
                    <a:pt x="384280" y="16946"/>
                  </a:lnTo>
                  <a:lnTo>
                    <a:pt x="332356" y="4381"/>
                  </a:lnTo>
                  <a:lnTo>
                    <a:pt x="27660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27"/>
            <p:cNvSpPr/>
            <p:nvPr/>
          </p:nvSpPr>
          <p:spPr>
            <a:xfrm>
              <a:off x="1991106" y="5662422"/>
              <a:ext cx="553720" cy="431800"/>
            </a:xfrm>
            <a:custGeom>
              <a:avLst/>
              <a:gdLst/>
              <a:ahLst/>
              <a:cxnLst/>
              <a:rect l="l" t="t" r="r" b="b"/>
              <a:pathLst>
                <a:path w="553719" h="431800">
                  <a:moveTo>
                    <a:pt x="0" y="215645"/>
                  </a:moveTo>
                  <a:lnTo>
                    <a:pt x="5619" y="172185"/>
                  </a:lnTo>
                  <a:lnTo>
                    <a:pt x="21734" y="131705"/>
                  </a:lnTo>
                  <a:lnTo>
                    <a:pt x="47235" y="95075"/>
                  </a:lnTo>
                  <a:lnTo>
                    <a:pt x="81010" y="63160"/>
                  </a:lnTo>
                  <a:lnTo>
                    <a:pt x="121946" y="36828"/>
                  </a:lnTo>
                  <a:lnTo>
                    <a:pt x="168931" y="16946"/>
                  </a:lnTo>
                  <a:lnTo>
                    <a:pt x="220855" y="4381"/>
                  </a:lnTo>
                  <a:lnTo>
                    <a:pt x="276606" y="0"/>
                  </a:lnTo>
                  <a:lnTo>
                    <a:pt x="332356" y="4381"/>
                  </a:lnTo>
                  <a:lnTo>
                    <a:pt x="384280" y="16946"/>
                  </a:lnTo>
                  <a:lnTo>
                    <a:pt x="431265" y="36828"/>
                  </a:lnTo>
                  <a:lnTo>
                    <a:pt x="472201" y="63160"/>
                  </a:lnTo>
                  <a:lnTo>
                    <a:pt x="505976" y="95075"/>
                  </a:lnTo>
                  <a:lnTo>
                    <a:pt x="531477" y="131705"/>
                  </a:lnTo>
                  <a:lnTo>
                    <a:pt x="547592" y="172185"/>
                  </a:lnTo>
                  <a:lnTo>
                    <a:pt x="553212" y="215645"/>
                  </a:lnTo>
                  <a:lnTo>
                    <a:pt x="547592" y="259106"/>
                  </a:lnTo>
                  <a:lnTo>
                    <a:pt x="531477" y="299586"/>
                  </a:lnTo>
                  <a:lnTo>
                    <a:pt x="505976" y="336216"/>
                  </a:lnTo>
                  <a:lnTo>
                    <a:pt x="472201" y="368131"/>
                  </a:lnTo>
                  <a:lnTo>
                    <a:pt x="431265" y="394463"/>
                  </a:lnTo>
                  <a:lnTo>
                    <a:pt x="384280" y="414345"/>
                  </a:lnTo>
                  <a:lnTo>
                    <a:pt x="332356" y="426910"/>
                  </a:lnTo>
                  <a:lnTo>
                    <a:pt x="276606" y="431291"/>
                  </a:lnTo>
                  <a:lnTo>
                    <a:pt x="220855" y="426910"/>
                  </a:lnTo>
                  <a:lnTo>
                    <a:pt x="168931" y="414345"/>
                  </a:lnTo>
                  <a:lnTo>
                    <a:pt x="121946" y="394463"/>
                  </a:lnTo>
                  <a:lnTo>
                    <a:pt x="81010" y="368131"/>
                  </a:lnTo>
                  <a:lnTo>
                    <a:pt x="47235" y="336216"/>
                  </a:lnTo>
                  <a:lnTo>
                    <a:pt x="21734" y="299586"/>
                  </a:lnTo>
                  <a:lnTo>
                    <a:pt x="5619" y="259106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28"/>
          <p:cNvSpPr txBox="1"/>
          <p:nvPr/>
        </p:nvSpPr>
        <p:spPr>
          <a:xfrm>
            <a:off x="2284736" y="387642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3" name="object 29"/>
          <p:cNvGrpSpPr/>
          <p:nvPr/>
        </p:nvGrpSpPr>
        <p:grpSpPr>
          <a:xfrm>
            <a:off x="241687" y="3327678"/>
            <a:ext cx="2213610" cy="623062"/>
            <a:chOff x="108965" y="5183123"/>
            <a:chExt cx="2213610" cy="623062"/>
          </a:xfrm>
        </p:grpSpPr>
        <p:pic>
          <p:nvPicPr>
            <p:cNvPr id="184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712" y="5183123"/>
              <a:ext cx="435863" cy="554735"/>
            </a:xfrm>
            <a:prstGeom prst="rect">
              <a:avLst/>
            </a:prstGeom>
          </p:spPr>
        </p:pic>
        <p:sp>
          <p:nvSpPr>
            <p:cNvPr id="185" name="object 31"/>
            <p:cNvSpPr/>
            <p:nvPr/>
          </p:nvSpPr>
          <p:spPr>
            <a:xfrm>
              <a:off x="1939290" y="5212841"/>
              <a:ext cx="328295" cy="448945"/>
            </a:xfrm>
            <a:custGeom>
              <a:avLst/>
              <a:gdLst/>
              <a:ahLst/>
              <a:cxnLst/>
              <a:rect l="l" t="t" r="r" b="b"/>
              <a:pathLst>
                <a:path w="328294" h="448945">
                  <a:moveTo>
                    <a:pt x="0" y="0"/>
                  </a:moveTo>
                  <a:lnTo>
                    <a:pt x="327914" y="44865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32"/>
            <p:cNvSpPr/>
            <p:nvPr/>
          </p:nvSpPr>
          <p:spPr>
            <a:xfrm>
              <a:off x="108965" y="537438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092"/>
                  </a:lnTo>
                  <a:lnTo>
                    <a:pt x="21918" y="310482"/>
                  </a:lnTo>
                  <a:lnTo>
                    <a:pt x="47374" y="350522"/>
                  </a:lnTo>
                  <a:lnTo>
                    <a:pt x="80769" y="383917"/>
                  </a:lnTo>
                  <a:lnTo>
                    <a:pt x="120809" y="409373"/>
                  </a:lnTo>
                  <a:lnTo>
                    <a:pt x="166199" y="425596"/>
                  </a:lnTo>
                  <a:lnTo>
                    <a:pt x="215645" y="431291"/>
                  </a:lnTo>
                  <a:lnTo>
                    <a:pt x="265092" y="425596"/>
                  </a:lnTo>
                  <a:lnTo>
                    <a:pt x="310482" y="409373"/>
                  </a:lnTo>
                  <a:lnTo>
                    <a:pt x="350522" y="383917"/>
                  </a:lnTo>
                  <a:lnTo>
                    <a:pt x="383917" y="350522"/>
                  </a:lnTo>
                  <a:lnTo>
                    <a:pt x="409373" y="310482"/>
                  </a:lnTo>
                  <a:lnTo>
                    <a:pt x="425596" y="265092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34"/>
          <p:cNvSpPr txBox="1"/>
          <p:nvPr/>
        </p:nvSpPr>
        <p:spPr>
          <a:xfrm>
            <a:off x="385502" y="35700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88" name="object 35"/>
          <p:cNvGrpSpPr/>
          <p:nvPr/>
        </p:nvGrpSpPr>
        <p:grpSpPr>
          <a:xfrm>
            <a:off x="999624" y="3334346"/>
            <a:ext cx="419100" cy="309372"/>
            <a:chOff x="859536" y="5170931"/>
            <a:chExt cx="419100" cy="309372"/>
          </a:xfrm>
        </p:grpSpPr>
        <p:pic>
          <p:nvPicPr>
            <p:cNvPr id="189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536" y="5170931"/>
              <a:ext cx="419100" cy="309372"/>
            </a:xfrm>
            <a:prstGeom prst="rect">
              <a:avLst/>
            </a:prstGeom>
          </p:spPr>
        </p:pic>
        <p:sp>
          <p:nvSpPr>
            <p:cNvPr id="190" name="object 37"/>
            <p:cNvSpPr/>
            <p:nvPr/>
          </p:nvSpPr>
          <p:spPr>
            <a:xfrm>
              <a:off x="909066" y="5205221"/>
              <a:ext cx="314960" cy="200660"/>
            </a:xfrm>
            <a:custGeom>
              <a:avLst/>
              <a:gdLst/>
              <a:ahLst/>
              <a:cxnLst/>
              <a:rect l="l" t="t" r="r" b="b"/>
              <a:pathLst>
                <a:path w="314959" h="200660">
                  <a:moveTo>
                    <a:pt x="0" y="0"/>
                  </a:moveTo>
                  <a:lnTo>
                    <a:pt x="314667" y="20015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1" name="object 65"/>
          <p:cNvGrpSpPr/>
          <p:nvPr/>
        </p:nvGrpSpPr>
        <p:grpSpPr>
          <a:xfrm>
            <a:off x="9558521" y="1958492"/>
            <a:ext cx="387350" cy="459105"/>
            <a:chOff x="6749732" y="3590480"/>
            <a:chExt cx="387350" cy="459105"/>
          </a:xfrm>
          <a:solidFill>
            <a:schemeClr val="bg1"/>
          </a:solidFill>
        </p:grpSpPr>
        <p:sp>
          <p:nvSpPr>
            <p:cNvPr id="192" name="object 66"/>
            <p:cNvSpPr/>
            <p:nvPr/>
          </p:nvSpPr>
          <p:spPr>
            <a:xfrm>
              <a:off x="6762749" y="3603497"/>
              <a:ext cx="361315" cy="433070"/>
            </a:xfrm>
            <a:custGeom>
              <a:avLst/>
              <a:gdLst/>
              <a:ahLst/>
              <a:cxnLst/>
              <a:rect l="l" t="t" r="r" b="b"/>
              <a:pathLst>
                <a:path w="361315" h="433070">
                  <a:moveTo>
                    <a:pt x="180594" y="0"/>
                  </a:moveTo>
                  <a:lnTo>
                    <a:pt x="139199" y="5716"/>
                  </a:lnTo>
                  <a:lnTo>
                    <a:pt x="101192" y="21998"/>
                  </a:lnTo>
                  <a:lnTo>
                    <a:pt x="67660" y="47546"/>
                  </a:lnTo>
                  <a:lnTo>
                    <a:pt x="39688" y="81060"/>
                  </a:lnTo>
                  <a:lnTo>
                    <a:pt x="18363" y="121242"/>
                  </a:lnTo>
                  <a:lnTo>
                    <a:pt x="4771" y="166791"/>
                  </a:lnTo>
                  <a:lnTo>
                    <a:pt x="0" y="216407"/>
                  </a:lnTo>
                  <a:lnTo>
                    <a:pt x="4771" y="266024"/>
                  </a:lnTo>
                  <a:lnTo>
                    <a:pt x="18363" y="311573"/>
                  </a:lnTo>
                  <a:lnTo>
                    <a:pt x="39688" y="351755"/>
                  </a:lnTo>
                  <a:lnTo>
                    <a:pt x="67660" y="385269"/>
                  </a:lnTo>
                  <a:lnTo>
                    <a:pt x="101192" y="410817"/>
                  </a:lnTo>
                  <a:lnTo>
                    <a:pt x="139199" y="427099"/>
                  </a:lnTo>
                  <a:lnTo>
                    <a:pt x="180594" y="432815"/>
                  </a:lnTo>
                  <a:lnTo>
                    <a:pt x="221988" y="427099"/>
                  </a:lnTo>
                  <a:lnTo>
                    <a:pt x="259995" y="410817"/>
                  </a:lnTo>
                  <a:lnTo>
                    <a:pt x="293527" y="385269"/>
                  </a:lnTo>
                  <a:lnTo>
                    <a:pt x="321499" y="351755"/>
                  </a:lnTo>
                  <a:lnTo>
                    <a:pt x="342824" y="311573"/>
                  </a:lnTo>
                  <a:lnTo>
                    <a:pt x="356416" y="266024"/>
                  </a:lnTo>
                  <a:lnTo>
                    <a:pt x="361188" y="216407"/>
                  </a:lnTo>
                  <a:lnTo>
                    <a:pt x="356416" y="166791"/>
                  </a:lnTo>
                  <a:lnTo>
                    <a:pt x="342824" y="121242"/>
                  </a:lnTo>
                  <a:lnTo>
                    <a:pt x="321499" y="81060"/>
                  </a:lnTo>
                  <a:lnTo>
                    <a:pt x="293527" y="47546"/>
                  </a:lnTo>
                  <a:lnTo>
                    <a:pt x="259995" y="21998"/>
                  </a:lnTo>
                  <a:lnTo>
                    <a:pt x="221988" y="5716"/>
                  </a:lnTo>
                  <a:lnTo>
                    <a:pt x="1805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67"/>
            <p:cNvSpPr/>
            <p:nvPr/>
          </p:nvSpPr>
          <p:spPr>
            <a:xfrm>
              <a:off x="6762749" y="3603497"/>
              <a:ext cx="361315" cy="433070"/>
            </a:xfrm>
            <a:custGeom>
              <a:avLst/>
              <a:gdLst/>
              <a:ahLst/>
              <a:cxnLst/>
              <a:rect l="l" t="t" r="r" b="b"/>
              <a:pathLst>
                <a:path w="361315" h="433070">
                  <a:moveTo>
                    <a:pt x="0" y="216407"/>
                  </a:moveTo>
                  <a:lnTo>
                    <a:pt x="4771" y="166791"/>
                  </a:lnTo>
                  <a:lnTo>
                    <a:pt x="18363" y="121242"/>
                  </a:lnTo>
                  <a:lnTo>
                    <a:pt x="39688" y="81060"/>
                  </a:lnTo>
                  <a:lnTo>
                    <a:pt x="67660" y="47546"/>
                  </a:lnTo>
                  <a:lnTo>
                    <a:pt x="101192" y="21998"/>
                  </a:lnTo>
                  <a:lnTo>
                    <a:pt x="139199" y="5716"/>
                  </a:lnTo>
                  <a:lnTo>
                    <a:pt x="180594" y="0"/>
                  </a:lnTo>
                  <a:lnTo>
                    <a:pt x="221988" y="5716"/>
                  </a:lnTo>
                  <a:lnTo>
                    <a:pt x="259995" y="21998"/>
                  </a:lnTo>
                  <a:lnTo>
                    <a:pt x="293527" y="47546"/>
                  </a:lnTo>
                  <a:lnTo>
                    <a:pt x="321499" y="81060"/>
                  </a:lnTo>
                  <a:lnTo>
                    <a:pt x="342824" y="121242"/>
                  </a:lnTo>
                  <a:lnTo>
                    <a:pt x="356416" y="166791"/>
                  </a:lnTo>
                  <a:lnTo>
                    <a:pt x="361188" y="216407"/>
                  </a:lnTo>
                  <a:lnTo>
                    <a:pt x="356416" y="266024"/>
                  </a:lnTo>
                  <a:lnTo>
                    <a:pt x="342824" y="311573"/>
                  </a:lnTo>
                  <a:lnTo>
                    <a:pt x="321499" y="351755"/>
                  </a:lnTo>
                  <a:lnTo>
                    <a:pt x="293527" y="385269"/>
                  </a:lnTo>
                  <a:lnTo>
                    <a:pt x="259995" y="410817"/>
                  </a:lnTo>
                  <a:lnTo>
                    <a:pt x="221988" y="427099"/>
                  </a:lnTo>
                  <a:lnTo>
                    <a:pt x="180594" y="432815"/>
                  </a:lnTo>
                  <a:lnTo>
                    <a:pt x="139199" y="427099"/>
                  </a:lnTo>
                  <a:lnTo>
                    <a:pt x="101192" y="410817"/>
                  </a:lnTo>
                  <a:lnTo>
                    <a:pt x="67660" y="385269"/>
                  </a:lnTo>
                  <a:lnTo>
                    <a:pt x="39688" y="351755"/>
                  </a:lnTo>
                  <a:lnTo>
                    <a:pt x="18363" y="311573"/>
                  </a:lnTo>
                  <a:lnTo>
                    <a:pt x="4771" y="266024"/>
                  </a:lnTo>
                  <a:lnTo>
                    <a:pt x="0" y="216407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68"/>
          <p:cNvSpPr txBox="1"/>
          <p:nvPr/>
        </p:nvSpPr>
        <p:spPr>
          <a:xfrm>
            <a:off x="9681774" y="20233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95" name="object 69"/>
          <p:cNvGrpSpPr/>
          <p:nvPr/>
        </p:nvGrpSpPr>
        <p:grpSpPr>
          <a:xfrm>
            <a:off x="8837669" y="2702204"/>
            <a:ext cx="386080" cy="457834"/>
            <a:chOff x="6028880" y="4334192"/>
            <a:chExt cx="386080" cy="457834"/>
          </a:xfrm>
          <a:solidFill>
            <a:schemeClr val="bg1"/>
          </a:solidFill>
        </p:grpSpPr>
        <p:sp>
          <p:nvSpPr>
            <p:cNvPr id="196" name="object 70"/>
            <p:cNvSpPr/>
            <p:nvPr/>
          </p:nvSpPr>
          <p:spPr>
            <a:xfrm>
              <a:off x="6041897" y="4347209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1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5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1" y="431291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3" y="215645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71"/>
            <p:cNvSpPr/>
            <p:nvPr/>
          </p:nvSpPr>
          <p:spPr>
            <a:xfrm>
              <a:off x="6041897" y="4347209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5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1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3" y="215645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1" y="431291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72"/>
          <p:cNvSpPr txBox="1"/>
          <p:nvPr/>
        </p:nvSpPr>
        <p:spPr>
          <a:xfrm>
            <a:off x="8959779" y="27664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99" name="object 73"/>
          <p:cNvGrpSpPr/>
          <p:nvPr/>
        </p:nvGrpSpPr>
        <p:grpSpPr>
          <a:xfrm>
            <a:off x="10293089" y="2755544"/>
            <a:ext cx="386080" cy="459105"/>
            <a:chOff x="7484300" y="4387532"/>
            <a:chExt cx="386080" cy="459105"/>
          </a:xfrm>
          <a:solidFill>
            <a:schemeClr val="bg1"/>
          </a:solidFill>
        </p:grpSpPr>
        <p:sp>
          <p:nvSpPr>
            <p:cNvPr id="200" name="object 74"/>
            <p:cNvSpPr/>
            <p:nvPr/>
          </p:nvSpPr>
          <p:spPr>
            <a:xfrm>
              <a:off x="7497318" y="4400550"/>
              <a:ext cx="360045" cy="433070"/>
            </a:xfrm>
            <a:custGeom>
              <a:avLst/>
              <a:gdLst/>
              <a:ahLst/>
              <a:cxnLst/>
              <a:rect l="l" t="t" r="r" b="b"/>
              <a:pathLst>
                <a:path w="360045" h="433070">
                  <a:moveTo>
                    <a:pt x="179831" y="0"/>
                  </a:moveTo>
                  <a:lnTo>
                    <a:pt x="138599" y="5716"/>
                  </a:lnTo>
                  <a:lnTo>
                    <a:pt x="100748" y="21998"/>
                  </a:lnTo>
                  <a:lnTo>
                    <a:pt x="67358" y="47546"/>
                  </a:lnTo>
                  <a:lnTo>
                    <a:pt x="39508" y="81060"/>
                  </a:lnTo>
                  <a:lnTo>
                    <a:pt x="18279" y="121242"/>
                  </a:lnTo>
                  <a:lnTo>
                    <a:pt x="4749" y="166791"/>
                  </a:lnTo>
                  <a:lnTo>
                    <a:pt x="0" y="216407"/>
                  </a:lnTo>
                  <a:lnTo>
                    <a:pt x="4749" y="266024"/>
                  </a:lnTo>
                  <a:lnTo>
                    <a:pt x="18279" y="311573"/>
                  </a:lnTo>
                  <a:lnTo>
                    <a:pt x="39508" y="351755"/>
                  </a:lnTo>
                  <a:lnTo>
                    <a:pt x="67358" y="385269"/>
                  </a:lnTo>
                  <a:lnTo>
                    <a:pt x="100748" y="410817"/>
                  </a:lnTo>
                  <a:lnTo>
                    <a:pt x="138599" y="427099"/>
                  </a:lnTo>
                  <a:lnTo>
                    <a:pt x="179831" y="432816"/>
                  </a:lnTo>
                  <a:lnTo>
                    <a:pt x="221064" y="427099"/>
                  </a:lnTo>
                  <a:lnTo>
                    <a:pt x="258915" y="410817"/>
                  </a:lnTo>
                  <a:lnTo>
                    <a:pt x="292305" y="385269"/>
                  </a:lnTo>
                  <a:lnTo>
                    <a:pt x="320155" y="351755"/>
                  </a:lnTo>
                  <a:lnTo>
                    <a:pt x="341384" y="311573"/>
                  </a:lnTo>
                  <a:lnTo>
                    <a:pt x="354914" y="266024"/>
                  </a:lnTo>
                  <a:lnTo>
                    <a:pt x="359663" y="216407"/>
                  </a:lnTo>
                  <a:lnTo>
                    <a:pt x="354914" y="166791"/>
                  </a:lnTo>
                  <a:lnTo>
                    <a:pt x="341384" y="121242"/>
                  </a:lnTo>
                  <a:lnTo>
                    <a:pt x="320155" y="81060"/>
                  </a:lnTo>
                  <a:lnTo>
                    <a:pt x="292305" y="47546"/>
                  </a:lnTo>
                  <a:lnTo>
                    <a:pt x="258915" y="21998"/>
                  </a:lnTo>
                  <a:lnTo>
                    <a:pt x="221064" y="5716"/>
                  </a:lnTo>
                  <a:lnTo>
                    <a:pt x="1798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75"/>
            <p:cNvSpPr/>
            <p:nvPr/>
          </p:nvSpPr>
          <p:spPr>
            <a:xfrm>
              <a:off x="7497318" y="4400550"/>
              <a:ext cx="360045" cy="433070"/>
            </a:xfrm>
            <a:custGeom>
              <a:avLst/>
              <a:gdLst/>
              <a:ahLst/>
              <a:cxnLst/>
              <a:rect l="l" t="t" r="r" b="b"/>
              <a:pathLst>
                <a:path w="360045" h="433070">
                  <a:moveTo>
                    <a:pt x="0" y="216407"/>
                  </a:moveTo>
                  <a:lnTo>
                    <a:pt x="4749" y="166791"/>
                  </a:lnTo>
                  <a:lnTo>
                    <a:pt x="18279" y="121242"/>
                  </a:lnTo>
                  <a:lnTo>
                    <a:pt x="39508" y="81060"/>
                  </a:lnTo>
                  <a:lnTo>
                    <a:pt x="67358" y="47546"/>
                  </a:lnTo>
                  <a:lnTo>
                    <a:pt x="100748" y="21998"/>
                  </a:lnTo>
                  <a:lnTo>
                    <a:pt x="138599" y="5716"/>
                  </a:lnTo>
                  <a:lnTo>
                    <a:pt x="179831" y="0"/>
                  </a:lnTo>
                  <a:lnTo>
                    <a:pt x="221064" y="5716"/>
                  </a:lnTo>
                  <a:lnTo>
                    <a:pt x="258915" y="21998"/>
                  </a:lnTo>
                  <a:lnTo>
                    <a:pt x="292305" y="47546"/>
                  </a:lnTo>
                  <a:lnTo>
                    <a:pt x="320155" y="81060"/>
                  </a:lnTo>
                  <a:lnTo>
                    <a:pt x="341384" y="121242"/>
                  </a:lnTo>
                  <a:lnTo>
                    <a:pt x="354914" y="166791"/>
                  </a:lnTo>
                  <a:lnTo>
                    <a:pt x="359663" y="216407"/>
                  </a:lnTo>
                  <a:lnTo>
                    <a:pt x="354914" y="266024"/>
                  </a:lnTo>
                  <a:lnTo>
                    <a:pt x="341384" y="311573"/>
                  </a:lnTo>
                  <a:lnTo>
                    <a:pt x="320155" y="351755"/>
                  </a:lnTo>
                  <a:lnTo>
                    <a:pt x="292305" y="385269"/>
                  </a:lnTo>
                  <a:lnTo>
                    <a:pt x="258915" y="410817"/>
                  </a:lnTo>
                  <a:lnTo>
                    <a:pt x="221064" y="427099"/>
                  </a:lnTo>
                  <a:lnTo>
                    <a:pt x="179831" y="432816"/>
                  </a:lnTo>
                  <a:lnTo>
                    <a:pt x="138599" y="427099"/>
                  </a:lnTo>
                  <a:lnTo>
                    <a:pt x="100748" y="410817"/>
                  </a:lnTo>
                  <a:lnTo>
                    <a:pt x="67358" y="385269"/>
                  </a:lnTo>
                  <a:lnTo>
                    <a:pt x="39508" y="351755"/>
                  </a:lnTo>
                  <a:lnTo>
                    <a:pt x="18279" y="311573"/>
                  </a:lnTo>
                  <a:lnTo>
                    <a:pt x="4749" y="266024"/>
                  </a:lnTo>
                  <a:lnTo>
                    <a:pt x="0" y="216407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76"/>
          <p:cNvSpPr txBox="1"/>
          <p:nvPr/>
        </p:nvSpPr>
        <p:spPr>
          <a:xfrm>
            <a:off x="10415199" y="28203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3" name="object 77"/>
          <p:cNvGrpSpPr/>
          <p:nvPr/>
        </p:nvGrpSpPr>
        <p:grpSpPr>
          <a:xfrm>
            <a:off x="8487299" y="3500401"/>
            <a:ext cx="386080" cy="457834"/>
            <a:chOff x="5670740" y="5135816"/>
            <a:chExt cx="386080" cy="457834"/>
          </a:xfrm>
          <a:solidFill>
            <a:schemeClr val="bg1"/>
          </a:solidFill>
        </p:grpSpPr>
        <p:sp>
          <p:nvSpPr>
            <p:cNvPr id="204" name="object 78"/>
            <p:cNvSpPr/>
            <p:nvPr/>
          </p:nvSpPr>
          <p:spPr>
            <a:xfrm>
              <a:off x="56837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1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6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1" y="431292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3" y="215646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79"/>
            <p:cNvSpPr/>
            <p:nvPr/>
          </p:nvSpPr>
          <p:spPr>
            <a:xfrm>
              <a:off x="56837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6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1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3" y="215646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1" y="431292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80"/>
          <p:cNvSpPr txBox="1"/>
          <p:nvPr/>
        </p:nvSpPr>
        <p:spPr>
          <a:xfrm>
            <a:off x="8601259" y="356828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07" name="object 81"/>
          <p:cNvGrpSpPr/>
          <p:nvPr/>
        </p:nvGrpSpPr>
        <p:grpSpPr>
          <a:xfrm>
            <a:off x="9127229" y="3503828"/>
            <a:ext cx="386080" cy="457834"/>
            <a:chOff x="6318440" y="5135816"/>
            <a:chExt cx="386080" cy="457834"/>
          </a:xfrm>
          <a:solidFill>
            <a:schemeClr val="bg1"/>
          </a:solidFill>
        </p:grpSpPr>
        <p:sp>
          <p:nvSpPr>
            <p:cNvPr id="208" name="object 82"/>
            <p:cNvSpPr/>
            <p:nvPr/>
          </p:nvSpPr>
          <p:spPr>
            <a:xfrm>
              <a:off x="63314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2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6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2" y="431292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3" y="215646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83"/>
            <p:cNvSpPr/>
            <p:nvPr/>
          </p:nvSpPr>
          <p:spPr>
            <a:xfrm>
              <a:off x="6331458" y="5148833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6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2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3" y="215646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2" y="431292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0" name="object 84"/>
          <p:cNvSpPr txBox="1"/>
          <p:nvPr/>
        </p:nvSpPr>
        <p:spPr>
          <a:xfrm>
            <a:off x="9249593" y="356828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1" name="object 85"/>
          <p:cNvGrpSpPr/>
          <p:nvPr/>
        </p:nvGrpSpPr>
        <p:grpSpPr>
          <a:xfrm>
            <a:off x="9774929" y="3534308"/>
            <a:ext cx="386080" cy="457834"/>
            <a:chOff x="6966140" y="5166296"/>
            <a:chExt cx="386080" cy="457834"/>
          </a:xfrm>
          <a:solidFill>
            <a:schemeClr val="bg1"/>
          </a:solidFill>
        </p:grpSpPr>
        <p:sp>
          <p:nvSpPr>
            <p:cNvPr id="212" name="object 86"/>
            <p:cNvSpPr/>
            <p:nvPr/>
          </p:nvSpPr>
          <p:spPr>
            <a:xfrm>
              <a:off x="6979158" y="5179314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179832" y="0"/>
                  </a:moveTo>
                  <a:lnTo>
                    <a:pt x="138599" y="5693"/>
                  </a:lnTo>
                  <a:lnTo>
                    <a:pt x="100748" y="21913"/>
                  </a:lnTo>
                  <a:lnTo>
                    <a:pt x="67358" y="47366"/>
                  </a:lnTo>
                  <a:lnTo>
                    <a:pt x="39508" y="80758"/>
                  </a:lnTo>
                  <a:lnTo>
                    <a:pt x="18279" y="120798"/>
                  </a:lnTo>
                  <a:lnTo>
                    <a:pt x="4749" y="166191"/>
                  </a:lnTo>
                  <a:lnTo>
                    <a:pt x="0" y="215646"/>
                  </a:lnTo>
                  <a:lnTo>
                    <a:pt x="4749" y="265100"/>
                  </a:lnTo>
                  <a:lnTo>
                    <a:pt x="18279" y="310493"/>
                  </a:lnTo>
                  <a:lnTo>
                    <a:pt x="39508" y="350533"/>
                  </a:lnTo>
                  <a:lnTo>
                    <a:pt x="67358" y="383925"/>
                  </a:lnTo>
                  <a:lnTo>
                    <a:pt x="100748" y="409378"/>
                  </a:lnTo>
                  <a:lnTo>
                    <a:pt x="138599" y="425598"/>
                  </a:lnTo>
                  <a:lnTo>
                    <a:pt x="179832" y="431292"/>
                  </a:lnTo>
                  <a:lnTo>
                    <a:pt x="221064" y="425598"/>
                  </a:lnTo>
                  <a:lnTo>
                    <a:pt x="258915" y="409378"/>
                  </a:lnTo>
                  <a:lnTo>
                    <a:pt x="292305" y="383925"/>
                  </a:lnTo>
                  <a:lnTo>
                    <a:pt x="320155" y="350533"/>
                  </a:lnTo>
                  <a:lnTo>
                    <a:pt x="341384" y="310493"/>
                  </a:lnTo>
                  <a:lnTo>
                    <a:pt x="354914" y="265100"/>
                  </a:lnTo>
                  <a:lnTo>
                    <a:pt x="359664" y="215646"/>
                  </a:lnTo>
                  <a:lnTo>
                    <a:pt x="354914" y="166191"/>
                  </a:lnTo>
                  <a:lnTo>
                    <a:pt x="341384" y="120798"/>
                  </a:lnTo>
                  <a:lnTo>
                    <a:pt x="320155" y="80758"/>
                  </a:lnTo>
                  <a:lnTo>
                    <a:pt x="292305" y="47366"/>
                  </a:lnTo>
                  <a:lnTo>
                    <a:pt x="258915" y="21913"/>
                  </a:lnTo>
                  <a:lnTo>
                    <a:pt x="221064" y="5693"/>
                  </a:lnTo>
                  <a:lnTo>
                    <a:pt x="17983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87"/>
            <p:cNvSpPr/>
            <p:nvPr/>
          </p:nvSpPr>
          <p:spPr>
            <a:xfrm>
              <a:off x="6979158" y="5179314"/>
              <a:ext cx="360045" cy="431800"/>
            </a:xfrm>
            <a:custGeom>
              <a:avLst/>
              <a:gdLst/>
              <a:ahLst/>
              <a:cxnLst/>
              <a:rect l="l" t="t" r="r" b="b"/>
              <a:pathLst>
                <a:path w="360045" h="431800">
                  <a:moveTo>
                    <a:pt x="0" y="215646"/>
                  </a:moveTo>
                  <a:lnTo>
                    <a:pt x="4749" y="166191"/>
                  </a:lnTo>
                  <a:lnTo>
                    <a:pt x="18279" y="120798"/>
                  </a:lnTo>
                  <a:lnTo>
                    <a:pt x="39508" y="80758"/>
                  </a:lnTo>
                  <a:lnTo>
                    <a:pt x="67358" y="47366"/>
                  </a:lnTo>
                  <a:lnTo>
                    <a:pt x="100748" y="21913"/>
                  </a:lnTo>
                  <a:lnTo>
                    <a:pt x="138599" y="5693"/>
                  </a:lnTo>
                  <a:lnTo>
                    <a:pt x="179832" y="0"/>
                  </a:lnTo>
                  <a:lnTo>
                    <a:pt x="221064" y="5693"/>
                  </a:lnTo>
                  <a:lnTo>
                    <a:pt x="258915" y="21913"/>
                  </a:lnTo>
                  <a:lnTo>
                    <a:pt x="292305" y="47366"/>
                  </a:lnTo>
                  <a:lnTo>
                    <a:pt x="320155" y="80758"/>
                  </a:lnTo>
                  <a:lnTo>
                    <a:pt x="341384" y="120798"/>
                  </a:lnTo>
                  <a:lnTo>
                    <a:pt x="354914" y="166191"/>
                  </a:lnTo>
                  <a:lnTo>
                    <a:pt x="359664" y="215646"/>
                  </a:lnTo>
                  <a:lnTo>
                    <a:pt x="354914" y="265100"/>
                  </a:lnTo>
                  <a:lnTo>
                    <a:pt x="341384" y="310493"/>
                  </a:lnTo>
                  <a:lnTo>
                    <a:pt x="320155" y="350533"/>
                  </a:lnTo>
                  <a:lnTo>
                    <a:pt x="292305" y="383925"/>
                  </a:lnTo>
                  <a:lnTo>
                    <a:pt x="258915" y="409378"/>
                  </a:lnTo>
                  <a:lnTo>
                    <a:pt x="221064" y="425598"/>
                  </a:lnTo>
                  <a:lnTo>
                    <a:pt x="179832" y="431292"/>
                  </a:lnTo>
                  <a:lnTo>
                    <a:pt x="138599" y="425598"/>
                  </a:lnTo>
                  <a:lnTo>
                    <a:pt x="100748" y="409378"/>
                  </a:lnTo>
                  <a:lnTo>
                    <a:pt x="67358" y="383925"/>
                  </a:lnTo>
                  <a:lnTo>
                    <a:pt x="39508" y="350533"/>
                  </a:lnTo>
                  <a:lnTo>
                    <a:pt x="18279" y="310493"/>
                  </a:lnTo>
                  <a:lnTo>
                    <a:pt x="4749" y="265100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88"/>
          <p:cNvSpPr txBox="1"/>
          <p:nvPr/>
        </p:nvSpPr>
        <p:spPr>
          <a:xfrm>
            <a:off x="9897674" y="35981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5" name="object 89"/>
          <p:cNvGrpSpPr/>
          <p:nvPr/>
        </p:nvGrpSpPr>
        <p:grpSpPr>
          <a:xfrm>
            <a:off x="8610656" y="2306027"/>
            <a:ext cx="2749550" cy="1655445"/>
            <a:chOff x="5801867" y="3938015"/>
            <a:chExt cx="2749550" cy="1655445"/>
          </a:xfrm>
        </p:grpSpPr>
        <p:pic>
          <p:nvPicPr>
            <p:cNvPr id="216" name="object 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499" y="3938015"/>
              <a:ext cx="585216" cy="556260"/>
            </a:xfrm>
            <a:prstGeom prst="rect">
              <a:avLst/>
            </a:prstGeom>
          </p:spPr>
        </p:pic>
        <p:sp>
          <p:nvSpPr>
            <p:cNvPr id="217" name="object 91"/>
            <p:cNvSpPr/>
            <p:nvPr/>
          </p:nvSpPr>
          <p:spPr>
            <a:xfrm>
              <a:off x="6348221" y="397230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4">
                  <a:moveTo>
                    <a:pt x="467105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971" y="3939539"/>
              <a:ext cx="595883" cy="609600"/>
            </a:xfrm>
            <a:prstGeom prst="rect">
              <a:avLst/>
            </a:prstGeom>
          </p:spPr>
        </p:pic>
        <p:sp>
          <p:nvSpPr>
            <p:cNvPr id="219" name="object 93"/>
            <p:cNvSpPr/>
            <p:nvPr/>
          </p:nvSpPr>
          <p:spPr>
            <a:xfrm>
              <a:off x="7070597" y="397230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0" name="object 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5283" y="4741163"/>
              <a:ext cx="384048" cy="585216"/>
            </a:xfrm>
            <a:prstGeom prst="rect">
              <a:avLst/>
            </a:prstGeom>
          </p:spPr>
        </p:pic>
        <p:sp>
          <p:nvSpPr>
            <p:cNvPr id="221" name="object 95"/>
            <p:cNvSpPr/>
            <p:nvPr/>
          </p:nvSpPr>
          <p:spPr>
            <a:xfrm>
              <a:off x="7287005" y="476935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90" h="472439">
                  <a:moveTo>
                    <a:pt x="262890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9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8023" y="4689347"/>
              <a:ext cx="284988" cy="544067"/>
            </a:xfrm>
            <a:prstGeom prst="rect">
              <a:avLst/>
            </a:prstGeom>
          </p:spPr>
        </p:pic>
        <p:sp>
          <p:nvSpPr>
            <p:cNvPr id="223" name="object 97"/>
            <p:cNvSpPr/>
            <p:nvPr/>
          </p:nvSpPr>
          <p:spPr>
            <a:xfrm>
              <a:off x="6348221" y="471601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70">
                  <a:moveTo>
                    <a:pt x="0" y="0"/>
                  </a:moveTo>
                  <a:lnTo>
                    <a:pt x="162305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9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1867" y="4687823"/>
              <a:ext cx="352043" cy="545591"/>
            </a:xfrm>
            <a:prstGeom prst="rect">
              <a:avLst/>
            </a:prstGeom>
          </p:spPr>
        </p:pic>
        <p:sp>
          <p:nvSpPr>
            <p:cNvPr id="225" name="object 99"/>
            <p:cNvSpPr/>
            <p:nvPr/>
          </p:nvSpPr>
          <p:spPr>
            <a:xfrm>
              <a:off x="5863589" y="471601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39" h="433070">
                  <a:moveTo>
                    <a:pt x="231139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100"/>
            <p:cNvSpPr/>
            <p:nvPr/>
          </p:nvSpPr>
          <p:spPr>
            <a:xfrm>
              <a:off x="8024622" y="5148833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30" y="4380"/>
                  </a:lnTo>
                  <a:lnTo>
                    <a:pt x="156823" y="16942"/>
                  </a:lnTo>
                  <a:lnTo>
                    <a:pt x="113202" y="36821"/>
                  </a:lnTo>
                  <a:lnTo>
                    <a:pt x="75199" y="63150"/>
                  </a:lnTo>
                  <a:lnTo>
                    <a:pt x="43846" y="95063"/>
                  </a:lnTo>
                  <a:lnTo>
                    <a:pt x="20175" y="131695"/>
                  </a:lnTo>
                  <a:lnTo>
                    <a:pt x="5215" y="172177"/>
                  </a:lnTo>
                  <a:lnTo>
                    <a:pt x="0" y="215646"/>
                  </a:lnTo>
                  <a:lnTo>
                    <a:pt x="5215" y="259114"/>
                  </a:lnTo>
                  <a:lnTo>
                    <a:pt x="20175" y="299596"/>
                  </a:lnTo>
                  <a:lnTo>
                    <a:pt x="43846" y="336228"/>
                  </a:lnTo>
                  <a:lnTo>
                    <a:pt x="75199" y="368141"/>
                  </a:lnTo>
                  <a:lnTo>
                    <a:pt x="113202" y="394470"/>
                  </a:lnTo>
                  <a:lnTo>
                    <a:pt x="156823" y="414349"/>
                  </a:lnTo>
                  <a:lnTo>
                    <a:pt x="205030" y="426911"/>
                  </a:lnTo>
                  <a:lnTo>
                    <a:pt x="256794" y="431292"/>
                  </a:lnTo>
                  <a:lnTo>
                    <a:pt x="308557" y="426911"/>
                  </a:lnTo>
                  <a:lnTo>
                    <a:pt x="356764" y="414349"/>
                  </a:lnTo>
                  <a:lnTo>
                    <a:pt x="400385" y="394470"/>
                  </a:lnTo>
                  <a:lnTo>
                    <a:pt x="438388" y="368141"/>
                  </a:lnTo>
                  <a:lnTo>
                    <a:pt x="469741" y="336228"/>
                  </a:lnTo>
                  <a:lnTo>
                    <a:pt x="493412" y="299596"/>
                  </a:lnTo>
                  <a:lnTo>
                    <a:pt x="508372" y="259114"/>
                  </a:lnTo>
                  <a:lnTo>
                    <a:pt x="513587" y="215646"/>
                  </a:lnTo>
                  <a:lnTo>
                    <a:pt x="508372" y="172177"/>
                  </a:lnTo>
                  <a:lnTo>
                    <a:pt x="493412" y="131695"/>
                  </a:lnTo>
                  <a:lnTo>
                    <a:pt x="469741" y="95063"/>
                  </a:lnTo>
                  <a:lnTo>
                    <a:pt x="438388" y="63150"/>
                  </a:lnTo>
                  <a:lnTo>
                    <a:pt x="400385" y="36821"/>
                  </a:lnTo>
                  <a:lnTo>
                    <a:pt x="356764" y="16942"/>
                  </a:lnTo>
                  <a:lnTo>
                    <a:pt x="308557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101"/>
            <p:cNvSpPr/>
            <p:nvPr/>
          </p:nvSpPr>
          <p:spPr>
            <a:xfrm>
              <a:off x="8024622" y="5148833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5" y="172177"/>
                  </a:lnTo>
                  <a:lnTo>
                    <a:pt x="20175" y="131695"/>
                  </a:lnTo>
                  <a:lnTo>
                    <a:pt x="43846" y="95063"/>
                  </a:lnTo>
                  <a:lnTo>
                    <a:pt x="75199" y="63150"/>
                  </a:lnTo>
                  <a:lnTo>
                    <a:pt x="113202" y="36821"/>
                  </a:lnTo>
                  <a:lnTo>
                    <a:pt x="156823" y="16942"/>
                  </a:lnTo>
                  <a:lnTo>
                    <a:pt x="205030" y="4380"/>
                  </a:lnTo>
                  <a:lnTo>
                    <a:pt x="256794" y="0"/>
                  </a:lnTo>
                  <a:lnTo>
                    <a:pt x="308557" y="4380"/>
                  </a:lnTo>
                  <a:lnTo>
                    <a:pt x="356764" y="16942"/>
                  </a:lnTo>
                  <a:lnTo>
                    <a:pt x="400385" y="36821"/>
                  </a:lnTo>
                  <a:lnTo>
                    <a:pt x="438388" y="63150"/>
                  </a:lnTo>
                  <a:lnTo>
                    <a:pt x="469741" y="95063"/>
                  </a:lnTo>
                  <a:lnTo>
                    <a:pt x="493412" y="131695"/>
                  </a:lnTo>
                  <a:lnTo>
                    <a:pt x="508372" y="172177"/>
                  </a:lnTo>
                  <a:lnTo>
                    <a:pt x="513587" y="215646"/>
                  </a:lnTo>
                  <a:lnTo>
                    <a:pt x="508372" y="259114"/>
                  </a:lnTo>
                  <a:lnTo>
                    <a:pt x="493412" y="299596"/>
                  </a:lnTo>
                  <a:lnTo>
                    <a:pt x="469741" y="336228"/>
                  </a:lnTo>
                  <a:lnTo>
                    <a:pt x="438388" y="368141"/>
                  </a:lnTo>
                  <a:lnTo>
                    <a:pt x="400385" y="394470"/>
                  </a:lnTo>
                  <a:lnTo>
                    <a:pt x="356764" y="414349"/>
                  </a:lnTo>
                  <a:lnTo>
                    <a:pt x="308557" y="426911"/>
                  </a:lnTo>
                  <a:lnTo>
                    <a:pt x="256794" y="431292"/>
                  </a:lnTo>
                  <a:lnTo>
                    <a:pt x="205030" y="426911"/>
                  </a:lnTo>
                  <a:lnTo>
                    <a:pt x="156823" y="414349"/>
                  </a:lnTo>
                  <a:lnTo>
                    <a:pt x="113202" y="394470"/>
                  </a:lnTo>
                  <a:lnTo>
                    <a:pt x="75199" y="368141"/>
                  </a:lnTo>
                  <a:lnTo>
                    <a:pt x="43846" y="336228"/>
                  </a:lnTo>
                  <a:lnTo>
                    <a:pt x="20175" y="299596"/>
                  </a:lnTo>
                  <a:lnTo>
                    <a:pt x="5215" y="259114"/>
                  </a:lnTo>
                  <a:lnTo>
                    <a:pt x="0" y="215646"/>
                  </a:lnTo>
                  <a:close/>
                </a:path>
              </a:pathLst>
            </a:custGeom>
            <a:solidFill>
              <a:schemeClr val="bg1"/>
            </a:solidFill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102"/>
          <p:cNvSpPr txBox="1"/>
          <p:nvPr/>
        </p:nvSpPr>
        <p:spPr>
          <a:xfrm>
            <a:off x="10987589" y="360180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9" name="object 103"/>
          <p:cNvGrpSpPr/>
          <p:nvPr/>
        </p:nvGrpSpPr>
        <p:grpSpPr>
          <a:xfrm>
            <a:off x="10372337" y="4194200"/>
            <a:ext cx="541655" cy="457834"/>
            <a:chOff x="7563548" y="5826188"/>
            <a:chExt cx="541655" cy="457834"/>
          </a:xfrm>
          <a:solidFill>
            <a:schemeClr val="bg1"/>
          </a:solidFill>
        </p:grpSpPr>
        <p:sp>
          <p:nvSpPr>
            <p:cNvPr id="230" name="object 104"/>
            <p:cNvSpPr/>
            <p:nvPr/>
          </p:nvSpPr>
          <p:spPr>
            <a:xfrm>
              <a:off x="7576565" y="5839206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257555" y="0"/>
                  </a:moveTo>
                  <a:lnTo>
                    <a:pt x="205650" y="4381"/>
                  </a:lnTo>
                  <a:lnTo>
                    <a:pt x="157305" y="16946"/>
                  </a:lnTo>
                  <a:lnTo>
                    <a:pt x="113555" y="36828"/>
                  </a:lnTo>
                  <a:lnTo>
                    <a:pt x="75437" y="63160"/>
                  </a:lnTo>
                  <a:lnTo>
                    <a:pt x="43987" y="95075"/>
                  </a:lnTo>
                  <a:lnTo>
                    <a:pt x="20240" y="131705"/>
                  </a:lnTo>
                  <a:lnTo>
                    <a:pt x="5232" y="172185"/>
                  </a:lnTo>
                  <a:lnTo>
                    <a:pt x="0" y="215646"/>
                  </a:lnTo>
                  <a:lnTo>
                    <a:pt x="5232" y="259106"/>
                  </a:lnTo>
                  <a:lnTo>
                    <a:pt x="20240" y="299586"/>
                  </a:lnTo>
                  <a:lnTo>
                    <a:pt x="43987" y="336216"/>
                  </a:lnTo>
                  <a:lnTo>
                    <a:pt x="75438" y="368131"/>
                  </a:lnTo>
                  <a:lnTo>
                    <a:pt x="113555" y="394463"/>
                  </a:lnTo>
                  <a:lnTo>
                    <a:pt x="157305" y="414345"/>
                  </a:lnTo>
                  <a:lnTo>
                    <a:pt x="205650" y="426910"/>
                  </a:lnTo>
                  <a:lnTo>
                    <a:pt x="257555" y="431292"/>
                  </a:lnTo>
                  <a:lnTo>
                    <a:pt x="309461" y="426910"/>
                  </a:lnTo>
                  <a:lnTo>
                    <a:pt x="357806" y="414345"/>
                  </a:lnTo>
                  <a:lnTo>
                    <a:pt x="401556" y="394463"/>
                  </a:lnTo>
                  <a:lnTo>
                    <a:pt x="439674" y="368131"/>
                  </a:lnTo>
                  <a:lnTo>
                    <a:pt x="471124" y="336216"/>
                  </a:lnTo>
                  <a:lnTo>
                    <a:pt x="494871" y="299586"/>
                  </a:lnTo>
                  <a:lnTo>
                    <a:pt x="509879" y="259106"/>
                  </a:lnTo>
                  <a:lnTo>
                    <a:pt x="515111" y="215646"/>
                  </a:lnTo>
                  <a:lnTo>
                    <a:pt x="509879" y="172185"/>
                  </a:lnTo>
                  <a:lnTo>
                    <a:pt x="494871" y="131705"/>
                  </a:lnTo>
                  <a:lnTo>
                    <a:pt x="471124" y="95075"/>
                  </a:lnTo>
                  <a:lnTo>
                    <a:pt x="439673" y="63160"/>
                  </a:lnTo>
                  <a:lnTo>
                    <a:pt x="401556" y="36828"/>
                  </a:lnTo>
                  <a:lnTo>
                    <a:pt x="357806" y="16946"/>
                  </a:lnTo>
                  <a:lnTo>
                    <a:pt x="309461" y="4381"/>
                  </a:lnTo>
                  <a:lnTo>
                    <a:pt x="2575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105"/>
            <p:cNvSpPr/>
            <p:nvPr/>
          </p:nvSpPr>
          <p:spPr>
            <a:xfrm>
              <a:off x="7576565" y="5839206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0" y="215646"/>
                  </a:moveTo>
                  <a:lnTo>
                    <a:pt x="5232" y="172185"/>
                  </a:lnTo>
                  <a:lnTo>
                    <a:pt x="20240" y="131705"/>
                  </a:lnTo>
                  <a:lnTo>
                    <a:pt x="43987" y="95075"/>
                  </a:lnTo>
                  <a:lnTo>
                    <a:pt x="75437" y="63160"/>
                  </a:lnTo>
                  <a:lnTo>
                    <a:pt x="113555" y="36828"/>
                  </a:lnTo>
                  <a:lnTo>
                    <a:pt x="157305" y="16946"/>
                  </a:lnTo>
                  <a:lnTo>
                    <a:pt x="205650" y="4381"/>
                  </a:lnTo>
                  <a:lnTo>
                    <a:pt x="257555" y="0"/>
                  </a:lnTo>
                  <a:lnTo>
                    <a:pt x="309461" y="4381"/>
                  </a:lnTo>
                  <a:lnTo>
                    <a:pt x="357806" y="16946"/>
                  </a:lnTo>
                  <a:lnTo>
                    <a:pt x="401556" y="36828"/>
                  </a:lnTo>
                  <a:lnTo>
                    <a:pt x="439673" y="63160"/>
                  </a:lnTo>
                  <a:lnTo>
                    <a:pt x="471124" y="95075"/>
                  </a:lnTo>
                  <a:lnTo>
                    <a:pt x="494871" y="131705"/>
                  </a:lnTo>
                  <a:lnTo>
                    <a:pt x="509879" y="172185"/>
                  </a:lnTo>
                  <a:lnTo>
                    <a:pt x="515111" y="215646"/>
                  </a:lnTo>
                  <a:lnTo>
                    <a:pt x="509879" y="259106"/>
                  </a:lnTo>
                  <a:lnTo>
                    <a:pt x="494871" y="299586"/>
                  </a:lnTo>
                  <a:lnTo>
                    <a:pt x="471124" y="336216"/>
                  </a:lnTo>
                  <a:lnTo>
                    <a:pt x="439674" y="368131"/>
                  </a:lnTo>
                  <a:lnTo>
                    <a:pt x="401556" y="394463"/>
                  </a:lnTo>
                  <a:lnTo>
                    <a:pt x="357806" y="414345"/>
                  </a:lnTo>
                  <a:lnTo>
                    <a:pt x="309461" y="426910"/>
                  </a:lnTo>
                  <a:lnTo>
                    <a:pt x="257555" y="431292"/>
                  </a:lnTo>
                  <a:lnTo>
                    <a:pt x="205650" y="426910"/>
                  </a:lnTo>
                  <a:lnTo>
                    <a:pt x="157305" y="414345"/>
                  </a:lnTo>
                  <a:lnTo>
                    <a:pt x="113555" y="394463"/>
                  </a:lnTo>
                  <a:lnTo>
                    <a:pt x="75438" y="368131"/>
                  </a:lnTo>
                  <a:lnTo>
                    <a:pt x="43987" y="336216"/>
                  </a:lnTo>
                  <a:lnTo>
                    <a:pt x="20240" y="299586"/>
                  </a:lnTo>
                  <a:lnTo>
                    <a:pt x="5232" y="259106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2" name="object 106"/>
          <p:cNvSpPr txBox="1"/>
          <p:nvPr/>
        </p:nvSpPr>
        <p:spPr>
          <a:xfrm>
            <a:off x="10540168" y="429159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3" name="object 107"/>
          <p:cNvGrpSpPr/>
          <p:nvPr/>
        </p:nvGrpSpPr>
        <p:grpSpPr>
          <a:xfrm>
            <a:off x="11390369" y="4227728"/>
            <a:ext cx="541655" cy="457834"/>
            <a:chOff x="8581580" y="5859716"/>
            <a:chExt cx="541655" cy="457834"/>
          </a:xfrm>
          <a:solidFill>
            <a:schemeClr val="bg1"/>
          </a:solidFill>
        </p:grpSpPr>
        <p:sp>
          <p:nvSpPr>
            <p:cNvPr id="234" name="object 108"/>
            <p:cNvSpPr/>
            <p:nvPr/>
          </p:nvSpPr>
          <p:spPr>
            <a:xfrm>
              <a:off x="8594598" y="5872733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257555" y="0"/>
                  </a:moveTo>
                  <a:lnTo>
                    <a:pt x="205650" y="4381"/>
                  </a:lnTo>
                  <a:lnTo>
                    <a:pt x="157305" y="16946"/>
                  </a:lnTo>
                  <a:lnTo>
                    <a:pt x="113555" y="36828"/>
                  </a:lnTo>
                  <a:lnTo>
                    <a:pt x="75437" y="63160"/>
                  </a:lnTo>
                  <a:lnTo>
                    <a:pt x="43987" y="95075"/>
                  </a:lnTo>
                  <a:lnTo>
                    <a:pt x="20240" y="131705"/>
                  </a:lnTo>
                  <a:lnTo>
                    <a:pt x="5232" y="172185"/>
                  </a:lnTo>
                  <a:lnTo>
                    <a:pt x="0" y="215645"/>
                  </a:lnTo>
                  <a:lnTo>
                    <a:pt x="5232" y="259106"/>
                  </a:lnTo>
                  <a:lnTo>
                    <a:pt x="20240" y="299586"/>
                  </a:lnTo>
                  <a:lnTo>
                    <a:pt x="43987" y="336216"/>
                  </a:lnTo>
                  <a:lnTo>
                    <a:pt x="75438" y="368131"/>
                  </a:lnTo>
                  <a:lnTo>
                    <a:pt x="113555" y="394463"/>
                  </a:lnTo>
                  <a:lnTo>
                    <a:pt x="157305" y="414345"/>
                  </a:lnTo>
                  <a:lnTo>
                    <a:pt x="205650" y="426910"/>
                  </a:lnTo>
                  <a:lnTo>
                    <a:pt x="257555" y="431291"/>
                  </a:lnTo>
                  <a:lnTo>
                    <a:pt x="309461" y="426910"/>
                  </a:lnTo>
                  <a:lnTo>
                    <a:pt x="357806" y="414345"/>
                  </a:lnTo>
                  <a:lnTo>
                    <a:pt x="401556" y="394463"/>
                  </a:lnTo>
                  <a:lnTo>
                    <a:pt x="439674" y="368131"/>
                  </a:lnTo>
                  <a:lnTo>
                    <a:pt x="471124" y="336216"/>
                  </a:lnTo>
                  <a:lnTo>
                    <a:pt x="494871" y="299586"/>
                  </a:lnTo>
                  <a:lnTo>
                    <a:pt x="509879" y="259106"/>
                  </a:lnTo>
                  <a:lnTo>
                    <a:pt x="515111" y="215645"/>
                  </a:lnTo>
                  <a:lnTo>
                    <a:pt x="509879" y="172185"/>
                  </a:lnTo>
                  <a:lnTo>
                    <a:pt x="494871" y="131705"/>
                  </a:lnTo>
                  <a:lnTo>
                    <a:pt x="471124" y="95075"/>
                  </a:lnTo>
                  <a:lnTo>
                    <a:pt x="439673" y="63160"/>
                  </a:lnTo>
                  <a:lnTo>
                    <a:pt x="401556" y="36828"/>
                  </a:lnTo>
                  <a:lnTo>
                    <a:pt x="357806" y="16946"/>
                  </a:lnTo>
                  <a:lnTo>
                    <a:pt x="309461" y="4381"/>
                  </a:lnTo>
                  <a:lnTo>
                    <a:pt x="2575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109"/>
            <p:cNvSpPr/>
            <p:nvPr/>
          </p:nvSpPr>
          <p:spPr>
            <a:xfrm>
              <a:off x="8594598" y="5872733"/>
              <a:ext cx="515620" cy="431800"/>
            </a:xfrm>
            <a:custGeom>
              <a:avLst/>
              <a:gdLst/>
              <a:ahLst/>
              <a:cxnLst/>
              <a:rect l="l" t="t" r="r" b="b"/>
              <a:pathLst>
                <a:path w="515620" h="431800">
                  <a:moveTo>
                    <a:pt x="0" y="215645"/>
                  </a:moveTo>
                  <a:lnTo>
                    <a:pt x="5232" y="172185"/>
                  </a:lnTo>
                  <a:lnTo>
                    <a:pt x="20240" y="131705"/>
                  </a:lnTo>
                  <a:lnTo>
                    <a:pt x="43987" y="95075"/>
                  </a:lnTo>
                  <a:lnTo>
                    <a:pt x="75437" y="63160"/>
                  </a:lnTo>
                  <a:lnTo>
                    <a:pt x="113555" y="36828"/>
                  </a:lnTo>
                  <a:lnTo>
                    <a:pt x="157305" y="16946"/>
                  </a:lnTo>
                  <a:lnTo>
                    <a:pt x="205650" y="4381"/>
                  </a:lnTo>
                  <a:lnTo>
                    <a:pt x="257555" y="0"/>
                  </a:lnTo>
                  <a:lnTo>
                    <a:pt x="309461" y="4381"/>
                  </a:lnTo>
                  <a:lnTo>
                    <a:pt x="357806" y="16946"/>
                  </a:lnTo>
                  <a:lnTo>
                    <a:pt x="401556" y="36828"/>
                  </a:lnTo>
                  <a:lnTo>
                    <a:pt x="439673" y="63160"/>
                  </a:lnTo>
                  <a:lnTo>
                    <a:pt x="471124" y="95075"/>
                  </a:lnTo>
                  <a:lnTo>
                    <a:pt x="494871" y="131705"/>
                  </a:lnTo>
                  <a:lnTo>
                    <a:pt x="509879" y="172185"/>
                  </a:lnTo>
                  <a:lnTo>
                    <a:pt x="515111" y="215645"/>
                  </a:lnTo>
                  <a:lnTo>
                    <a:pt x="509879" y="259106"/>
                  </a:lnTo>
                  <a:lnTo>
                    <a:pt x="494871" y="299586"/>
                  </a:lnTo>
                  <a:lnTo>
                    <a:pt x="471124" y="336216"/>
                  </a:lnTo>
                  <a:lnTo>
                    <a:pt x="439674" y="368131"/>
                  </a:lnTo>
                  <a:lnTo>
                    <a:pt x="401556" y="394463"/>
                  </a:lnTo>
                  <a:lnTo>
                    <a:pt x="357806" y="414345"/>
                  </a:lnTo>
                  <a:lnTo>
                    <a:pt x="309461" y="426910"/>
                  </a:lnTo>
                  <a:lnTo>
                    <a:pt x="257555" y="431291"/>
                  </a:lnTo>
                  <a:lnTo>
                    <a:pt x="205650" y="426910"/>
                  </a:lnTo>
                  <a:lnTo>
                    <a:pt x="157305" y="414345"/>
                  </a:lnTo>
                  <a:lnTo>
                    <a:pt x="113555" y="394463"/>
                  </a:lnTo>
                  <a:lnTo>
                    <a:pt x="75438" y="368131"/>
                  </a:lnTo>
                  <a:lnTo>
                    <a:pt x="43987" y="336216"/>
                  </a:lnTo>
                  <a:lnTo>
                    <a:pt x="20240" y="299586"/>
                  </a:lnTo>
                  <a:lnTo>
                    <a:pt x="5232" y="259106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6" name="object 110"/>
          <p:cNvSpPr txBox="1"/>
          <p:nvPr/>
        </p:nvSpPr>
        <p:spPr>
          <a:xfrm>
            <a:off x="11558199" y="432542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7" name="object 111"/>
          <p:cNvGrpSpPr/>
          <p:nvPr/>
        </p:nvGrpSpPr>
        <p:grpSpPr>
          <a:xfrm>
            <a:off x="10526325" y="3100032"/>
            <a:ext cx="1196340" cy="1225296"/>
            <a:chOff x="7717536" y="4732020"/>
            <a:chExt cx="1196340" cy="1225296"/>
          </a:xfrm>
        </p:grpSpPr>
        <p:pic>
          <p:nvPicPr>
            <p:cNvPr id="238" name="object 1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07908" y="5483352"/>
              <a:ext cx="505968" cy="473964"/>
            </a:xfrm>
            <a:prstGeom prst="rect">
              <a:avLst/>
            </a:prstGeom>
          </p:spPr>
        </p:pic>
        <p:sp>
          <p:nvSpPr>
            <p:cNvPr id="239" name="object 113"/>
            <p:cNvSpPr/>
            <p:nvPr/>
          </p:nvSpPr>
          <p:spPr>
            <a:xfrm>
              <a:off x="8463534" y="5517642"/>
              <a:ext cx="388620" cy="354965"/>
            </a:xfrm>
            <a:custGeom>
              <a:avLst/>
              <a:gdLst/>
              <a:ahLst/>
              <a:cxnLst/>
              <a:rect l="l" t="t" r="r" b="b"/>
              <a:pathLst>
                <a:path w="388620" h="354964">
                  <a:moveTo>
                    <a:pt x="0" y="0"/>
                  </a:moveTo>
                  <a:lnTo>
                    <a:pt x="388493" y="35471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1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2400" y="5486400"/>
              <a:ext cx="384048" cy="437388"/>
            </a:xfrm>
            <a:prstGeom prst="rect">
              <a:avLst/>
            </a:prstGeom>
          </p:spPr>
        </p:pic>
        <p:sp>
          <p:nvSpPr>
            <p:cNvPr id="241" name="object 115"/>
            <p:cNvSpPr/>
            <p:nvPr/>
          </p:nvSpPr>
          <p:spPr>
            <a:xfrm>
              <a:off x="7834122" y="5517642"/>
              <a:ext cx="265430" cy="321310"/>
            </a:xfrm>
            <a:custGeom>
              <a:avLst/>
              <a:gdLst/>
              <a:ahLst/>
              <a:cxnLst/>
              <a:rect l="l" t="t" r="r" b="b"/>
              <a:pathLst>
                <a:path w="265429" h="321310">
                  <a:moveTo>
                    <a:pt x="265175" y="0"/>
                  </a:moveTo>
                  <a:lnTo>
                    <a:pt x="0" y="32094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1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7536" y="4732020"/>
              <a:ext cx="626364" cy="501396"/>
            </a:xfrm>
            <a:prstGeom prst="rect">
              <a:avLst/>
            </a:prstGeom>
          </p:spPr>
        </p:pic>
        <p:sp>
          <p:nvSpPr>
            <p:cNvPr id="243" name="object 117"/>
            <p:cNvSpPr/>
            <p:nvPr/>
          </p:nvSpPr>
          <p:spPr>
            <a:xfrm>
              <a:off x="7771638" y="4766310"/>
              <a:ext cx="510540" cy="382905"/>
            </a:xfrm>
            <a:custGeom>
              <a:avLst/>
              <a:gdLst/>
              <a:ahLst/>
              <a:cxnLst/>
              <a:rect l="l" t="t" r="r" b="b"/>
              <a:pathLst>
                <a:path w="510540" h="382904">
                  <a:moveTo>
                    <a:pt x="0" y="0"/>
                  </a:moveTo>
                  <a:lnTo>
                    <a:pt x="510031" y="38239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33"/>
          <p:cNvSpPr/>
          <p:nvPr/>
        </p:nvSpPr>
        <p:spPr>
          <a:xfrm>
            <a:off x="206637" y="349393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1"/>
                </a:lnTo>
                <a:lnTo>
                  <a:pt x="21918" y="120798"/>
                </a:lnTo>
                <a:lnTo>
                  <a:pt x="47374" y="80758"/>
                </a:lnTo>
                <a:lnTo>
                  <a:pt x="80769" y="47366"/>
                </a:lnTo>
                <a:lnTo>
                  <a:pt x="120809" y="21913"/>
                </a:lnTo>
                <a:lnTo>
                  <a:pt x="166199" y="5693"/>
                </a:lnTo>
                <a:lnTo>
                  <a:pt x="215645" y="0"/>
                </a:lnTo>
                <a:lnTo>
                  <a:pt x="265092" y="5693"/>
                </a:lnTo>
                <a:lnTo>
                  <a:pt x="310482" y="21913"/>
                </a:lnTo>
                <a:lnTo>
                  <a:pt x="350522" y="47366"/>
                </a:lnTo>
                <a:lnTo>
                  <a:pt x="383917" y="80758"/>
                </a:lnTo>
                <a:lnTo>
                  <a:pt x="409373" y="120798"/>
                </a:lnTo>
                <a:lnTo>
                  <a:pt x="425596" y="166191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5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Connecteur droit 4"/>
          <p:cNvCxnSpPr/>
          <p:nvPr/>
        </p:nvCxnSpPr>
        <p:spPr>
          <a:xfrm>
            <a:off x="2732096" y="2288632"/>
            <a:ext cx="8964" cy="306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8367886" y="2173186"/>
            <a:ext cx="64416" cy="317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object 11"/>
          <p:cNvGrpSpPr/>
          <p:nvPr/>
        </p:nvGrpSpPr>
        <p:grpSpPr>
          <a:xfrm>
            <a:off x="7746701" y="2325865"/>
            <a:ext cx="457834" cy="457834"/>
            <a:chOff x="1031684" y="4209224"/>
            <a:chExt cx="457834" cy="457834"/>
          </a:xfrm>
          <a:solidFill>
            <a:schemeClr val="bg1"/>
          </a:solidFill>
        </p:grpSpPr>
        <p:sp>
          <p:nvSpPr>
            <p:cNvPr id="248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13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0" name="object 11"/>
          <p:cNvGrpSpPr/>
          <p:nvPr/>
        </p:nvGrpSpPr>
        <p:grpSpPr>
          <a:xfrm>
            <a:off x="6090162" y="3755180"/>
            <a:ext cx="457834" cy="457834"/>
            <a:chOff x="1031684" y="4209224"/>
            <a:chExt cx="457834" cy="457834"/>
          </a:xfrm>
          <a:solidFill>
            <a:schemeClr val="bg1"/>
          </a:solidFill>
        </p:grpSpPr>
        <p:sp>
          <p:nvSpPr>
            <p:cNvPr id="251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13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3" name="object 11"/>
          <p:cNvGrpSpPr/>
          <p:nvPr/>
        </p:nvGrpSpPr>
        <p:grpSpPr>
          <a:xfrm>
            <a:off x="6912693" y="3065959"/>
            <a:ext cx="457834" cy="457834"/>
            <a:chOff x="1031684" y="4209224"/>
            <a:chExt cx="457834" cy="457834"/>
          </a:xfrm>
          <a:solidFill>
            <a:schemeClr val="bg1"/>
          </a:solidFill>
        </p:grpSpPr>
        <p:sp>
          <p:nvSpPr>
            <p:cNvPr id="254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13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6" name="object 11"/>
          <p:cNvGrpSpPr/>
          <p:nvPr/>
        </p:nvGrpSpPr>
        <p:grpSpPr>
          <a:xfrm>
            <a:off x="5282779" y="4514353"/>
            <a:ext cx="457834" cy="457834"/>
            <a:chOff x="1031684" y="4209224"/>
            <a:chExt cx="457834" cy="457834"/>
          </a:xfrm>
          <a:solidFill>
            <a:schemeClr val="bg1"/>
          </a:solidFill>
        </p:grpSpPr>
        <p:sp>
          <p:nvSpPr>
            <p:cNvPr id="257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13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9" name="object 91"/>
          <p:cNvSpPr/>
          <p:nvPr/>
        </p:nvSpPr>
        <p:spPr>
          <a:xfrm>
            <a:off x="7312679" y="2712580"/>
            <a:ext cx="467359" cy="437515"/>
          </a:xfrm>
          <a:custGeom>
            <a:avLst/>
            <a:gdLst/>
            <a:ahLst/>
            <a:cxnLst/>
            <a:rect l="l" t="t" r="r" b="b"/>
            <a:pathLst>
              <a:path w="467359" h="437514">
                <a:moveTo>
                  <a:pt x="467105" y="0"/>
                </a:moveTo>
                <a:lnTo>
                  <a:pt x="0" y="4373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91"/>
          <p:cNvSpPr/>
          <p:nvPr/>
        </p:nvSpPr>
        <p:spPr>
          <a:xfrm>
            <a:off x="6490398" y="3426340"/>
            <a:ext cx="467359" cy="437515"/>
          </a:xfrm>
          <a:custGeom>
            <a:avLst/>
            <a:gdLst/>
            <a:ahLst/>
            <a:cxnLst/>
            <a:rect l="l" t="t" r="r" b="b"/>
            <a:pathLst>
              <a:path w="467359" h="437514">
                <a:moveTo>
                  <a:pt x="467105" y="0"/>
                </a:moveTo>
                <a:lnTo>
                  <a:pt x="0" y="4373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91"/>
          <p:cNvSpPr/>
          <p:nvPr/>
        </p:nvSpPr>
        <p:spPr>
          <a:xfrm>
            <a:off x="5709435" y="4177638"/>
            <a:ext cx="467359" cy="437515"/>
          </a:xfrm>
          <a:custGeom>
            <a:avLst/>
            <a:gdLst/>
            <a:ahLst/>
            <a:cxnLst/>
            <a:rect l="l" t="t" r="r" b="b"/>
            <a:pathLst>
              <a:path w="467359" h="437514">
                <a:moveTo>
                  <a:pt x="467105" y="0"/>
                </a:moveTo>
                <a:lnTo>
                  <a:pt x="0" y="4373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68"/>
          <p:cNvSpPr txBox="1"/>
          <p:nvPr/>
        </p:nvSpPr>
        <p:spPr>
          <a:xfrm>
            <a:off x="7917958" y="241118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5" name="object 68"/>
          <p:cNvSpPr txBox="1"/>
          <p:nvPr/>
        </p:nvSpPr>
        <p:spPr>
          <a:xfrm>
            <a:off x="7065962" y="31358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6" name="object 68"/>
          <p:cNvSpPr txBox="1"/>
          <p:nvPr/>
        </p:nvSpPr>
        <p:spPr>
          <a:xfrm>
            <a:off x="6275768" y="38364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7" name="object 68"/>
          <p:cNvSpPr txBox="1"/>
          <p:nvPr/>
        </p:nvSpPr>
        <p:spPr>
          <a:xfrm>
            <a:off x="5440894" y="45934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8" name="object 91"/>
          <p:cNvSpPr/>
          <p:nvPr/>
        </p:nvSpPr>
        <p:spPr>
          <a:xfrm>
            <a:off x="948385" y="3989633"/>
            <a:ext cx="373463" cy="312053"/>
          </a:xfrm>
          <a:custGeom>
            <a:avLst/>
            <a:gdLst/>
            <a:ahLst/>
            <a:cxnLst/>
            <a:rect l="l" t="t" r="r" b="b"/>
            <a:pathLst>
              <a:path w="467359" h="437514">
                <a:moveTo>
                  <a:pt x="467105" y="0"/>
                </a:moveTo>
                <a:lnTo>
                  <a:pt x="0" y="4373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9" name="object 11"/>
          <p:cNvGrpSpPr/>
          <p:nvPr/>
        </p:nvGrpSpPr>
        <p:grpSpPr>
          <a:xfrm>
            <a:off x="601810" y="4219981"/>
            <a:ext cx="468427" cy="431800"/>
            <a:chOff x="1044702" y="4222241"/>
            <a:chExt cx="468427" cy="431800"/>
          </a:xfrm>
          <a:solidFill>
            <a:schemeClr val="bg1"/>
          </a:solidFill>
        </p:grpSpPr>
        <p:sp>
          <p:nvSpPr>
            <p:cNvPr id="270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13"/>
            <p:cNvSpPr/>
            <p:nvPr/>
          </p:nvSpPr>
          <p:spPr>
            <a:xfrm>
              <a:off x="1081329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5196065" y="2273376"/>
            <a:ext cx="8964" cy="306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object 11"/>
          <p:cNvGrpSpPr/>
          <p:nvPr/>
        </p:nvGrpSpPr>
        <p:grpSpPr>
          <a:xfrm>
            <a:off x="3740263" y="3039183"/>
            <a:ext cx="457834" cy="457834"/>
            <a:chOff x="1031684" y="4209224"/>
            <a:chExt cx="457834" cy="457834"/>
          </a:xfrm>
          <a:solidFill>
            <a:schemeClr val="bg1"/>
          </a:solidFill>
        </p:grpSpPr>
        <p:sp>
          <p:nvSpPr>
            <p:cNvPr id="120" name="object 12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"/>
            <p:cNvSpPr/>
            <p:nvPr/>
          </p:nvSpPr>
          <p:spPr>
            <a:xfrm>
              <a:off x="1044702" y="422224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grpFill/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68"/>
          <p:cNvSpPr txBox="1"/>
          <p:nvPr/>
        </p:nvSpPr>
        <p:spPr>
          <a:xfrm>
            <a:off x="3910696" y="31091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4036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       </a:t>
            </a:r>
            <a:r>
              <a:rPr lang="fr-FR" sz="4400" dirty="0"/>
              <a:t>Les</a:t>
            </a:r>
            <a:r>
              <a:rPr lang="fr-FR" sz="4400" spc="-10" dirty="0"/>
              <a:t> opérations</a:t>
            </a:r>
            <a:r>
              <a:rPr lang="fr-FR" sz="4400" spc="-15" dirty="0"/>
              <a:t> </a:t>
            </a:r>
            <a:r>
              <a:rPr lang="fr-FR" sz="4400" dirty="0"/>
              <a:t>sur</a:t>
            </a:r>
            <a:r>
              <a:rPr lang="fr-FR" sz="4400" spc="-20" dirty="0"/>
              <a:t> </a:t>
            </a:r>
            <a:r>
              <a:rPr lang="fr-FR" sz="4400" dirty="0"/>
              <a:t>un</a:t>
            </a:r>
            <a:r>
              <a:rPr lang="fr-FR" sz="4400" spc="-45" dirty="0"/>
              <a:t> </a:t>
            </a:r>
            <a:r>
              <a:rPr lang="fr-FR" sz="4400" spc="-10" dirty="0"/>
              <a:t>arbre</a:t>
            </a:r>
            <a:r>
              <a:rPr lang="fr-FR" sz="4400" spc="-30" dirty="0"/>
              <a:t> </a:t>
            </a:r>
            <a:r>
              <a:rPr lang="fr-FR" sz="4400" spc="-60" dirty="0"/>
              <a:t>AVL</a:t>
            </a:r>
            <a:endParaRPr lang="en-GB" sz="4800" dirty="0">
              <a:cs typeface="Calibri" panose="020F0502020204030204" pitchFamily="3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9233210" y="1200015"/>
            <a:ext cx="2752725" cy="1569720"/>
          </a:xfrm>
          <a:prstGeom prst="rect">
            <a:avLst/>
          </a:prstGeom>
          <a:solidFill>
            <a:schemeClr val="bg1">
              <a:lumMod val="95000"/>
            </a:schemeClr>
          </a:solidFill>
          <a:ln w="9144">
            <a:solidFill>
              <a:srgbClr val="0D0D0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653415">
              <a:lnSpc>
                <a:spcPct val="100000"/>
              </a:lnSpc>
              <a:spcBef>
                <a:spcPts val="254"/>
              </a:spcBef>
            </a:pPr>
            <a:r>
              <a:rPr sz="1600" b="1" spc="-10" dirty="0">
                <a:latin typeface="Calibri"/>
                <a:cs typeface="Calibri"/>
              </a:rPr>
              <a:t>typedef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struct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element{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int data;</a:t>
            </a:r>
            <a:endParaRPr sz="1600" dirty="0">
              <a:latin typeface="Calibri"/>
              <a:cs typeface="Calibri"/>
            </a:endParaRPr>
          </a:p>
          <a:p>
            <a:pPr marL="91440" marR="40195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struct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element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*leftChild;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struct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element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*rightChild;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int height=0;</a:t>
            </a:r>
            <a:endParaRPr sz="16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}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Element;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08262" y="1200015"/>
            <a:ext cx="6074410" cy="18681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Définir</a:t>
            </a:r>
            <a:r>
              <a:rPr sz="20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structure</a:t>
            </a:r>
            <a:r>
              <a:rPr sz="20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de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données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Créer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un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nouveau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élément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95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Calculer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la</a:t>
            </a:r>
            <a:r>
              <a:rPr sz="20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hauteur</a:t>
            </a:r>
            <a:r>
              <a:rPr sz="20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d’un</a:t>
            </a:r>
            <a:r>
              <a:rPr sz="20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arbre 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binaire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Insérer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 nouveau</a:t>
            </a:r>
            <a:r>
              <a:rPr sz="20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élément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dans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D0D0D"/>
                </a:solidFill>
                <a:latin typeface="Calibri"/>
                <a:cs typeface="Calibri"/>
              </a:rPr>
              <a:t>l’arbre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0D0D0D"/>
                </a:solidFill>
                <a:latin typeface="Calibri"/>
                <a:cs typeface="Calibri"/>
              </a:rPr>
              <a:t>AVL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Équilibrer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l’arbre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pour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qu’il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garde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 la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propriété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d’un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AVL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287" y="3189395"/>
            <a:ext cx="6103442" cy="31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54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       Arbre binaire de recherche </a:t>
            </a:r>
            <a:r>
              <a:rPr lang="fr-FR" sz="4800" spc="-10" dirty="0">
                <a:solidFill>
                  <a:srgbClr val="252525"/>
                </a:solidFill>
                <a:cs typeface="Calibri" panose="020F0502020204030204" pitchFamily="34" charset="0"/>
              </a:rPr>
              <a:t>équilibrés</a:t>
            </a:r>
            <a:endParaRPr lang="en-GB" sz="4800" dirty="0"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1180457"/>
            <a:ext cx="10757647" cy="52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92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-10" dirty="0"/>
              <a:t>Équilibrer</a:t>
            </a:r>
            <a:r>
              <a:rPr lang="fr-FR" sz="4800" spc="-45" dirty="0"/>
              <a:t> </a:t>
            </a:r>
            <a:r>
              <a:rPr lang="fr-FR" sz="4800" dirty="0"/>
              <a:t>un</a:t>
            </a:r>
            <a:r>
              <a:rPr lang="fr-FR" sz="4800" spc="-30" dirty="0"/>
              <a:t> </a:t>
            </a:r>
            <a:r>
              <a:rPr lang="fr-FR" sz="4800" spc="-10" dirty="0"/>
              <a:t>arbre</a:t>
            </a:r>
            <a:r>
              <a:rPr lang="fr-FR" sz="4800" spc="-40" dirty="0"/>
              <a:t> </a:t>
            </a:r>
            <a:r>
              <a:rPr lang="fr-FR" sz="4800" spc="-60" dirty="0"/>
              <a:t>AVL</a:t>
            </a:r>
            <a:endParaRPr lang="en-GB" sz="4800" dirty="0">
              <a:cs typeface="Calibri" panose="020F0502020204030204" pitchFamily="34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199297" y="1549219"/>
            <a:ext cx="8878570" cy="426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Après </a:t>
            </a:r>
            <a:r>
              <a:rPr sz="2400" b="1" dirty="0">
                <a:latin typeface="Calibri"/>
                <a:cs typeface="Calibri"/>
              </a:rPr>
              <a:t>insertion,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l’arbre</a:t>
            </a:r>
            <a:r>
              <a:rPr sz="2400" b="1" spc="-10" dirty="0">
                <a:latin typeface="Calibri"/>
                <a:cs typeface="Calibri"/>
              </a:rPr>
              <a:t> devient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équilibré,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l’équilibrer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685"/>
              </a:spcBef>
              <a:buClr>
                <a:srgbClr val="E36C09"/>
              </a:buClr>
              <a:buFont typeface="Wingdings"/>
              <a:buChar char=""/>
              <a:tabLst>
                <a:tab pos="193040" algn="l"/>
              </a:tabLst>
            </a:pPr>
            <a:r>
              <a:rPr sz="2000" b="1" spc="-15" dirty="0">
                <a:latin typeface="Calibri"/>
                <a:cs typeface="Calibri"/>
              </a:rPr>
              <a:t>L’insertion </a:t>
            </a:r>
            <a:r>
              <a:rPr sz="2000" b="1" spc="-10" dirty="0">
                <a:latin typeface="Calibri"/>
                <a:cs typeface="Calibri"/>
              </a:rPr>
              <a:t>d’un </a:t>
            </a:r>
            <a:r>
              <a:rPr sz="2000" b="1" dirty="0">
                <a:latin typeface="Calibri"/>
                <a:cs typeface="Calibri"/>
              </a:rPr>
              <a:t>nœud </a:t>
            </a:r>
            <a:r>
              <a:rPr sz="2000" b="1" spc="-10" dirty="0">
                <a:latin typeface="Calibri"/>
                <a:cs typeface="Calibri"/>
              </a:rPr>
              <a:t>est </a:t>
            </a:r>
            <a:r>
              <a:rPr sz="2000" b="1" spc="-5" dirty="0">
                <a:latin typeface="Calibri"/>
                <a:cs typeface="Calibri"/>
              </a:rPr>
              <a:t>similaire </a:t>
            </a:r>
            <a:r>
              <a:rPr sz="2000" b="1" dirty="0">
                <a:latin typeface="Calibri"/>
                <a:cs typeface="Calibri"/>
              </a:rPr>
              <a:t>à l’insertion dans un </a:t>
            </a:r>
            <a:r>
              <a:rPr sz="2000" b="1" spc="-10" dirty="0">
                <a:latin typeface="Calibri"/>
                <a:cs typeface="Calibri"/>
              </a:rPr>
              <a:t>arbre </a:t>
            </a:r>
            <a:r>
              <a:rPr sz="2000" b="1" spc="-5" dirty="0">
                <a:latin typeface="Calibri"/>
                <a:cs typeface="Calibri"/>
              </a:rPr>
              <a:t>binaire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10" dirty="0">
                <a:latin typeface="Calibri"/>
                <a:cs typeface="Calibri"/>
              </a:rPr>
              <a:t>recherche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gardant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l’équilibre.</a:t>
            </a:r>
            <a:endParaRPr sz="2000" dirty="0">
              <a:latin typeface="Calibri"/>
              <a:cs typeface="Calibri"/>
            </a:endParaRPr>
          </a:p>
          <a:p>
            <a:pPr marL="12700" marR="12573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193040" algn="l"/>
              </a:tabLst>
            </a:pPr>
            <a:r>
              <a:rPr sz="2000" b="1" dirty="0">
                <a:latin typeface="Calibri"/>
                <a:cs typeface="Calibri"/>
              </a:rPr>
              <a:t>À chaque </a:t>
            </a:r>
            <a:r>
              <a:rPr sz="2000" b="1" spc="-5" dirty="0">
                <a:latin typeface="Calibri"/>
                <a:cs typeface="Calibri"/>
              </a:rPr>
              <a:t>insertion,</a:t>
            </a:r>
            <a:r>
              <a:rPr sz="2000" b="1" dirty="0">
                <a:latin typeface="Calibri"/>
                <a:cs typeface="Calibri"/>
              </a:rPr>
              <a:t> on </a:t>
            </a:r>
            <a:r>
              <a:rPr sz="2000" b="1" spc="-15" dirty="0">
                <a:latin typeface="Calibri"/>
                <a:cs typeface="Calibri"/>
              </a:rPr>
              <a:t>remonte </a:t>
            </a:r>
            <a:r>
              <a:rPr sz="2000" b="1" dirty="0">
                <a:latin typeface="Calibri"/>
                <a:cs typeface="Calibri"/>
              </a:rPr>
              <a:t>du </a:t>
            </a:r>
            <a:r>
              <a:rPr sz="2000" b="1" spc="-5" dirty="0">
                <a:latin typeface="Calibri"/>
                <a:cs typeface="Calibri"/>
              </a:rPr>
              <a:t>nouveau </a:t>
            </a:r>
            <a:r>
              <a:rPr sz="2000" b="1" dirty="0">
                <a:latin typeface="Calibri"/>
                <a:cs typeface="Calibri"/>
              </a:rPr>
              <a:t>nœud </a:t>
            </a:r>
            <a:r>
              <a:rPr sz="2000" b="1" spc="-15" dirty="0">
                <a:latin typeface="Calibri"/>
                <a:cs typeface="Calibri"/>
              </a:rPr>
              <a:t>jusqu’à </a:t>
            </a:r>
            <a:r>
              <a:rPr sz="2000" b="1" dirty="0">
                <a:latin typeface="Calibri"/>
                <a:cs typeface="Calibri"/>
              </a:rPr>
              <a:t>la </a:t>
            </a:r>
            <a:r>
              <a:rPr sz="2000" b="1" spc="-10" dirty="0">
                <a:latin typeface="Calibri"/>
                <a:cs typeface="Calibri"/>
              </a:rPr>
              <a:t>racine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25" dirty="0">
                <a:latin typeface="Calibri"/>
                <a:cs typeface="Calibri"/>
              </a:rPr>
              <a:t>l’arbre </a:t>
            </a:r>
            <a:r>
              <a:rPr sz="2000" b="1" spc="-5" dirty="0">
                <a:latin typeface="Calibri"/>
                <a:cs typeface="Calibri"/>
              </a:rPr>
              <a:t>en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calculant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différence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 de</a:t>
            </a:r>
            <a:r>
              <a:rPr sz="20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alibri"/>
                <a:cs typeface="Calibri"/>
              </a:rPr>
              <a:t>hauteur</a:t>
            </a: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 </a:t>
            </a:r>
            <a:r>
              <a:rPr sz="2000" b="1" spc="-5" dirty="0">
                <a:latin typeface="Calibri"/>
                <a:cs typeface="Calibri"/>
              </a:rPr>
              <a:t>sous-arbres</a:t>
            </a:r>
            <a:r>
              <a:rPr sz="2000" b="1" dirty="0">
                <a:latin typeface="Calibri"/>
                <a:cs typeface="Calibri"/>
              </a:rPr>
              <a:t> de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chacun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 nœud</a:t>
            </a:r>
            <a:r>
              <a:rPr sz="2000" b="1" spc="-10" dirty="0">
                <a:latin typeface="Calibri"/>
                <a:cs typeface="Calibri"/>
              </a:rPr>
              <a:t> rencontrés.</a:t>
            </a:r>
            <a:endParaRPr sz="2000" dirty="0">
              <a:latin typeface="Calibri"/>
              <a:cs typeface="Calibri"/>
            </a:endParaRPr>
          </a:p>
          <a:p>
            <a:pPr marL="192405" indent="-18034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193040" algn="l"/>
              </a:tabLst>
            </a:pPr>
            <a:r>
              <a:rPr sz="2000" b="1" dirty="0">
                <a:latin typeface="Calibri"/>
                <a:cs typeface="Calibri"/>
              </a:rPr>
              <a:t>Si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cette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différence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est égale</a:t>
            </a:r>
            <a:r>
              <a:rPr sz="2000" b="1" dirty="0">
                <a:latin typeface="Calibri"/>
                <a:cs typeface="Calibri"/>
              </a:rPr>
              <a:t> à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+2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-2,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rééquilibre </a:t>
            </a:r>
            <a:r>
              <a:rPr sz="2000" b="1" spc="-15" dirty="0">
                <a:latin typeface="Calibri"/>
                <a:cs typeface="Calibri"/>
              </a:rPr>
              <a:t>avec</a:t>
            </a:r>
            <a:r>
              <a:rPr sz="2000" b="1" dirty="0">
                <a:latin typeface="Calibri"/>
                <a:cs typeface="Calibri"/>
              </a:rPr>
              <a:t> la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bonne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rotation.</a:t>
            </a:r>
            <a:endParaRPr sz="2000" dirty="0">
              <a:latin typeface="Calibri"/>
              <a:cs typeface="Calibri"/>
            </a:endParaRPr>
          </a:p>
          <a:p>
            <a:pPr marL="649605" lvl="1" indent="-180340">
              <a:lnSpc>
                <a:spcPct val="100000"/>
              </a:lnSpc>
              <a:spcBef>
                <a:spcPts val="1205"/>
              </a:spcBef>
              <a:buClr>
                <a:srgbClr val="E36C09"/>
              </a:buClr>
              <a:buFont typeface="Wingdings"/>
              <a:buChar char=""/>
              <a:tabLst>
                <a:tab pos="650240" algn="l"/>
              </a:tabLst>
            </a:pP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Rotation</a:t>
            </a:r>
            <a:r>
              <a:rPr sz="20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simple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à</a:t>
            </a:r>
            <a:r>
              <a:rPr sz="2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gauche</a:t>
            </a:r>
            <a:endParaRPr sz="20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649605" lvl="1" indent="-18034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650240" algn="l"/>
              </a:tabLst>
            </a:pP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Rotation</a:t>
            </a:r>
            <a:r>
              <a:rPr sz="2000" b="1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simple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à</a:t>
            </a:r>
            <a:r>
              <a:rPr sz="2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droite</a:t>
            </a:r>
            <a:endParaRPr sz="20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649605" lvl="1" indent="-18034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650240" algn="l"/>
              </a:tabLst>
            </a:pP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Rotation</a:t>
            </a:r>
            <a:r>
              <a:rPr sz="2000" b="1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double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droite</a:t>
            </a:r>
            <a:r>
              <a:rPr sz="2000" b="1" spc="-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alibri"/>
                <a:cs typeface="Calibri"/>
              </a:rPr>
              <a:t>gauche</a:t>
            </a:r>
            <a:endParaRPr sz="20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649605" lvl="1" indent="-18034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650240" algn="l"/>
              </a:tabLst>
            </a:pP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Rotation</a:t>
            </a:r>
            <a:r>
              <a:rPr sz="2000" b="1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double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alibri"/>
                <a:cs typeface="Calibri"/>
              </a:rPr>
              <a:t>gauche 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droite</a:t>
            </a:r>
            <a:endParaRPr sz="20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3183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-15" dirty="0"/>
              <a:t>Rotation</a:t>
            </a:r>
            <a:r>
              <a:rPr lang="fr-FR" sz="4800" spc="-35" dirty="0"/>
              <a:t> </a:t>
            </a:r>
            <a:r>
              <a:rPr lang="fr-FR" sz="4800" dirty="0"/>
              <a:t>simple</a:t>
            </a:r>
            <a:r>
              <a:rPr lang="fr-FR" sz="4800" spc="-35" dirty="0"/>
              <a:t> </a:t>
            </a:r>
            <a:r>
              <a:rPr lang="fr-FR" sz="4800" dirty="0"/>
              <a:t>à</a:t>
            </a:r>
            <a:r>
              <a:rPr lang="fr-FR" sz="4800" spc="-25" dirty="0"/>
              <a:t> </a:t>
            </a:r>
            <a:r>
              <a:rPr lang="fr-FR" sz="4800" spc="-10" dirty="0"/>
              <a:t>gauche</a:t>
            </a:r>
            <a:endParaRPr lang="en-GB" sz="4800" dirty="0">
              <a:cs typeface="Calibri" panose="020F0502020204030204" pitchFamily="34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11149" y="1123619"/>
            <a:ext cx="986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Cas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où: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88669" y="1425230"/>
            <a:ext cx="599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5" dirty="0">
                <a:latin typeface="Calibri"/>
                <a:cs typeface="Calibri"/>
              </a:rPr>
              <a:t> nœud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une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profondeur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sous-arbre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fils</a:t>
            </a:r>
            <a:r>
              <a:rPr sz="1800" b="1" spc="-10" dirty="0">
                <a:latin typeface="Calibri"/>
                <a:cs typeface="Calibri"/>
              </a:rPr>
              <a:t> droit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0" name="object 5"/>
          <p:cNvGrpSpPr/>
          <p:nvPr/>
        </p:nvGrpSpPr>
        <p:grpSpPr>
          <a:xfrm>
            <a:off x="1183870" y="2152647"/>
            <a:ext cx="602615" cy="532130"/>
            <a:chOff x="1174940" y="1904936"/>
            <a:chExt cx="602615" cy="532130"/>
          </a:xfrm>
        </p:grpSpPr>
        <p:sp>
          <p:nvSpPr>
            <p:cNvPr id="11" name="object 6"/>
            <p:cNvSpPr/>
            <p:nvPr/>
          </p:nvSpPr>
          <p:spPr>
            <a:xfrm>
              <a:off x="1187957" y="1917953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4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187957" y="1917953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4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8"/>
          <p:cNvSpPr txBox="1"/>
          <p:nvPr/>
        </p:nvSpPr>
        <p:spPr>
          <a:xfrm>
            <a:off x="1412026" y="2252787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9"/>
          <p:cNvGrpSpPr/>
          <p:nvPr/>
        </p:nvGrpSpPr>
        <p:grpSpPr>
          <a:xfrm>
            <a:off x="1868146" y="2995419"/>
            <a:ext cx="602615" cy="530860"/>
            <a:chOff x="1859216" y="2747708"/>
            <a:chExt cx="602615" cy="530860"/>
          </a:xfrm>
        </p:grpSpPr>
        <p:sp>
          <p:nvSpPr>
            <p:cNvPr id="15" name="object 10"/>
            <p:cNvSpPr/>
            <p:nvPr/>
          </p:nvSpPr>
          <p:spPr>
            <a:xfrm>
              <a:off x="1872234" y="2760725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80" h="504825">
                  <a:moveTo>
                    <a:pt x="288036" y="0"/>
                  </a:moveTo>
                  <a:lnTo>
                    <a:pt x="236247" y="4062"/>
                  </a:lnTo>
                  <a:lnTo>
                    <a:pt x="187509" y="15777"/>
                  </a:lnTo>
                  <a:lnTo>
                    <a:pt x="142635" y="34431"/>
                  </a:lnTo>
                  <a:lnTo>
                    <a:pt x="102436" y="59312"/>
                  </a:lnTo>
                  <a:lnTo>
                    <a:pt x="67724" y="89710"/>
                  </a:lnTo>
                  <a:lnTo>
                    <a:pt x="39313" y="124911"/>
                  </a:lnTo>
                  <a:lnTo>
                    <a:pt x="18014" y="164205"/>
                  </a:lnTo>
                  <a:lnTo>
                    <a:pt x="4638" y="206879"/>
                  </a:lnTo>
                  <a:lnTo>
                    <a:pt x="0" y="252222"/>
                  </a:lnTo>
                  <a:lnTo>
                    <a:pt x="4638" y="297564"/>
                  </a:lnTo>
                  <a:lnTo>
                    <a:pt x="18014" y="340238"/>
                  </a:lnTo>
                  <a:lnTo>
                    <a:pt x="39313" y="379532"/>
                  </a:lnTo>
                  <a:lnTo>
                    <a:pt x="67724" y="414733"/>
                  </a:lnTo>
                  <a:lnTo>
                    <a:pt x="102436" y="445131"/>
                  </a:lnTo>
                  <a:lnTo>
                    <a:pt x="142635" y="470012"/>
                  </a:lnTo>
                  <a:lnTo>
                    <a:pt x="187509" y="488666"/>
                  </a:lnTo>
                  <a:lnTo>
                    <a:pt x="236247" y="500381"/>
                  </a:lnTo>
                  <a:lnTo>
                    <a:pt x="288036" y="504444"/>
                  </a:lnTo>
                  <a:lnTo>
                    <a:pt x="339824" y="500381"/>
                  </a:lnTo>
                  <a:lnTo>
                    <a:pt x="388562" y="488666"/>
                  </a:lnTo>
                  <a:lnTo>
                    <a:pt x="433436" y="470012"/>
                  </a:lnTo>
                  <a:lnTo>
                    <a:pt x="473635" y="445131"/>
                  </a:lnTo>
                  <a:lnTo>
                    <a:pt x="508347" y="414733"/>
                  </a:lnTo>
                  <a:lnTo>
                    <a:pt x="536758" y="379532"/>
                  </a:lnTo>
                  <a:lnTo>
                    <a:pt x="558057" y="340238"/>
                  </a:lnTo>
                  <a:lnTo>
                    <a:pt x="571433" y="297564"/>
                  </a:lnTo>
                  <a:lnTo>
                    <a:pt x="576072" y="252222"/>
                  </a:lnTo>
                  <a:lnTo>
                    <a:pt x="571433" y="206879"/>
                  </a:lnTo>
                  <a:lnTo>
                    <a:pt x="558057" y="164205"/>
                  </a:lnTo>
                  <a:lnTo>
                    <a:pt x="536758" y="124911"/>
                  </a:lnTo>
                  <a:lnTo>
                    <a:pt x="508347" y="89710"/>
                  </a:lnTo>
                  <a:lnTo>
                    <a:pt x="473635" y="59312"/>
                  </a:lnTo>
                  <a:lnTo>
                    <a:pt x="433436" y="34431"/>
                  </a:lnTo>
                  <a:lnTo>
                    <a:pt x="388562" y="15777"/>
                  </a:lnTo>
                  <a:lnTo>
                    <a:pt x="339824" y="4062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1872234" y="2760725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80" h="504825">
                  <a:moveTo>
                    <a:pt x="0" y="252222"/>
                  </a:moveTo>
                  <a:lnTo>
                    <a:pt x="4638" y="206879"/>
                  </a:lnTo>
                  <a:lnTo>
                    <a:pt x="18014" y="164205"/>
                  </a:lnTo>
                  <a:lnTo>
                    <a:pt x="39313" y="124911"/>
                  </a:lnTo>
                  <a:lnTo>
                    <a:pt x="67724" y="89710"/>
                  </a:lnTo>
                  <a:lnTo>
                    <a:pt x="102436" y="59312"/>
                  </a:lnTo>
                  <a:lnTo>
                    <a:pt x="142635" y="34431"/>
                  </a:lnTo>
                  <a:lnTo>
                    <a:pt x="187509" y="15777"/>
                  </a:lnTo>
                  <a:lnTo>
                    <a:pt x="236247" y="4062"/>
                  </a:lnTo>
                  <a:lnTo>
                    <a:pt x="288036" y="0"/>
                  </a:lnTo>
                  <a:lnTo>
                    <a:pt x="339824" y="4062"/>
                  </a:lnTo>
                  <a:lnTo>
                    <a:pt x="388562" y="15777"/>
                  </a:lnTo>
                  <a:lnTo>
                    <a:pt x="433436" y="34431"/>
                  </a:lnTo>
                  <a:lnTo>
                    <a:pt x="473635" y="59312"/>
                  </a:lnTo>
                  <a:lnTo>
                    <a:pt x="508347" y="89710"/>
                  </a:lnTo>
                  <a:lnTo>
                    <a:pt x="536758" y="124911"/>
                  </a:lnTo>
                  <a:lnTo>
                    <a:pt x="558057" y="164205"/>
                  </a:lnTo>
                  <a:lnTo>
                    <a:pt x="571433" y="206879"/>
                  </a:lnTo>
                  <a:lnTo>
                    <a:pt x="576072" y="252222"/>
                  </a:lnTo>
                  <a:lnTo>
                    <a:pt x="571433" y="297564"/>
                  </a:lnTo>
                  <a:lnTo>
                    <a:pt x="558057" y="340238"/>
                  </a:lnTo>
                  <a:lnTo>
                    <a:pt x="536758" y="379532"/>
                  </a:lnTo>
                  <a:lnTo>
                    <a:pt x="508347" y="414733"/>
                  </a:lnTo>
                  <a:lnTo>
                    <a:pt x="473635" y="445131"/>
                  </a:lnTo>
                  <a:lnTo>
                    <a:pt x="433436" y="470012"/>
                  </a:lnTo>
                  <a:lnTo>
                    <a:pt x="388562" y="488666"/>
                  </a:lnTo>
                  <a:lnTo>
                    <a:pt x="339824" y="500381"/>
                  </a:lnTo>
                  <a:lnTo>
                    <a:pt x="288036" y="504444"/>
                  </a:lnTo>
                  <a:lnTo>
                    <a:pt x="236247" y="500381"/>
                  </a:lnTo>
                  <a:lnTo>
                    <a:pt x="187509" y="488666"/>
                  </a:lnTo>
                  <a:lnTo>
                    <a:pt x="142635" y="470012"/>
                  </a:lnTo>
                  <a:lnTo>
                    <a:pt x="102436" y="445131"/>
                  </a:lnTo>
                  <a:lnTo>
                    <a:pt x="67724" y="414733"/>
                  </a:lnTo>
                  <a:lnTo>
                    <a:pt x="39313" y="379532"/>
                  </a:lnTo>
                  <a:lnTo>
                    <a:pt x="18014" y="340238"/>
                  </a:lnTo>
                  <a:lnTo>
                    <a:pt x="4638" y="297564"/>
                  </a:lnTo>
                  <a:lnTo>
                    <a:pt x="0" y="252222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2"/>
          <p:cNvSpPr txBox="1"/>
          <p:nvPr/>
        </p:nvSpPr>
        <p:spPr>
          <a:xfrm>
            <a:off x="2093507" y="309555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332780" y="3008437"/>
            <a:ext cx="576580" cy="855344"/>
          </a:xfrm>
          <a:custGeom>
            <a:avLst/>
            <a:gdLst/>
            <a:ahLst/>
            <a:cxnLst/>
            <a:rect l="l" t="t" r="r" b="b"/>
            <a:pathLst>
              <a:path w="576580" h="855345">
                <a:moveTo>
                  <a:pt x="576072" y="0"/>
                </a:moveTo>
                <a:lnTo>
                  <a:pt x="0" y="0"/>
                </a:lnTo>
                <a:lnTo>
                  <a:pt x="0" y="854963"/>
                </a:lnTo>
                <a:lnTo>
                  <a:pt x="576072" y="854963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332780" y="3008437"/>
            <a:ext cx="576580" cy="855344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1196888" y="3840540"/>
            <a:ext cx="576580" cy="855344"/>
          </a:xfrm>
          <a:custGeom>
            <a:avLst/>
            <a:gdLst/>
            <a:ahLst/>
            <a:cxnLst/>
            <a:rect l="l" t="t" r="r" b="b"/>
            <a:pathLst>
              <a:path w="576580" h="855345">
                <a:moveTo>
                  <a:pt x="576072" y="0"/>
                </a:moveTo>
                <a:lnTo>
                  <a:pt x="0" y="0"/>
                </a:lnTo>
                <a:lnTo>
                  <a:pt x="0" y="854964"/>
                </a:lnTo>
                <a:lnTo>
                  <a:pt x="576072" y="854964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 txBox="1"/>
          <p:nvPr/>
        </p:nvSpPr>
        <p:spPr>
          <a:xfrm>
            <a:off x="1196888" y="3840540"/>
            <a:ext cx="576580" cy="855344"/>
          </a:xfrm>
          <a:prstGeom prst="rect">
            <a:avLst/>
          </a:prstGeom>
          <a:ln w="25908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17"/>
          <p:cNvGrpSpPr/>
          <p:nvPr/>
        </p:nvGrpSpPr>
        <p:grpSpPr>
          <a:xfrm>
            <a:off x="2739874" y="3827523"/>
            <a:ext cx="602615" cy="881380"/>
            <a:chOff x="2730944" y="3579812"/>
            <a:chExt cx="602615" cy="881380"/>
          </a:xfrm>
        </p:grpSpPr>
        <p:sp>
          <p:nvSpPr>
            <p:cNvPr id="23" name="object 18"/>
            <p:cNvSpPr/>
            <p:nvPr/>
          </p:nvSpPr>
          <p:spPr>
            <a:xfrm>
              <a:off x="2743962" y="3592829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576072" y="0"/>
                  </a:moveTo>
                  <a:lnTo>
                    <a:pt x="0" y="0"/>
                  </a:lnTo>
                  <a:lnTo>
                    <a:pt x="0" y="854964"/>
                  </a:lnTo>
                  <a:lnTo>
                    <a:pt x="576072" y="85496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2743962" y="3592829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0" y="854964"/>
                  </a:moveTo>
                  <a:lnTo>
                    <a:pt x="576072" y="85496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854964"/>
                  </a:lnTo>
                  <a:close/>
                </a:path>
              </a:pathLst>
            </a:custGeom>
            <a:ln w="2590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0"/>
          <p:cNvSpPr txBox="1"/>
          <p:nvPr/>
        </p:nvSpPr>
        <p:spPr>
          <a:xfrm>
            <a:off x="2765846" y="4102922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1"/>
          <p:cNvGrpSpPr/>
          <p:nvPr/>
        </p:nvGrpSpPr>
        <p:grpSpPr>
          <a:xfrm>
            <a:off x="9569512" y="2062209"/>
            <a:ext cx="602615" cy="532130"/>
            <a:chOff x="5928296" y="1904936"/>
            <a:chExt cx="602615" cy="532130"/>
          </a:xfrm>
        </p:grpSpPr>
        <p:sp>
          <p:nvSpPr>
            <p:cNvPr id="27" name="object 22"/>
            <p:cNvSpPr/>
            <p:nvPr/>
          </p:nvSpPr>
          <p:spPr>
            <a:xfrm>
              <a:off x="5941314" y="1917953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288036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6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1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5941314" y="1917953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6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1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6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4"/>
          <p:cNvSpPr txBox="1"/>
          <p:nvPr/>
        </p:nvSpPr>
        <p:spPr>
          <a:xfrm>
            <a:off x="9794619" y="216234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25"/>
          <p:cNvGrpSpPr/>
          <p:nvPr/>
        </p:nvGrpSpPr>
        <p:grpSpPr>
          <a:xfrm>
            <a:off x="8676448" y="2851641"/>
            <a:ext cx="602615" cy="532130"/>
            <a:chOff x="5035232" y="2694368"/>
            <a:chExt cx="602615" cy="532130"/>
          </a:xfrm>
        </p:grpSpPr>
        <p:sp>
          <p:nvSpPr>
            <p:cNvPr id="31" name="object 26"/>
            <p:cNvSpPr/>
            <p:nvPr/>
          </p:nvSpPr>
          <p:spPr>
            <a:xfrm>
              <a:off x="5048250" y="2707385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288036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6" y="505967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5048250" y="2707385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6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6" y="505967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8"/>
          <p:cNvSpPr txBox="1"/>
          <p:nvPr/>
        </p:nvSpPr>
        <p:spPr>
          <a:xfrm>
            <a:off x="8905493" y="2953051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29"/>
          <p:cNvSpPr/>
          <p:nvPr/>
        </p:nvSpPr>
        <p:spPr>
          <a:xfrm>
            <a:off x="8285606" y="3730290"/>
            <a:ext cx="576580" cy="856615"/>
          </a:xfrm>
          <a:custGeom>
            <a:avLst/>
            <a:gdLst/>
            <a:ahLst/>
            <a:cxnLst/>
            <a:rect l="l" t="t" r="r" b="b"/>
            <a:pathLst>
              <a:path w="576579" h="856614">
                <a:moveTo>
                  <a:pt x="576072" y="0"/>
                </a:moveTo>
                <a:lnTo>
                  <a:pt x="0" y="0"/>
                </a:lnTo>
                <a:lnTo>
                  <a:pt x="0" y="856487"/>
                </a:lnTo>
                <a:lnTo>
                  <a:pt x="576072" y="856487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 txBox="1"/>
          <p:nvPr/>
        </p:nvSpPr>
        <p:spPr>
          <a:xfrm>
            <a:off x="8285606" y="3730290"/>
            <a:ext cx="576580" cy="856615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1"/>
          <p:cNvSpPr/>
          <p:nvPr/>
        </p:nvSpPr>
        <p:spPr>
          <a:xfrm>
            <a:off x="9149713" y="3750102"/>
            <a:ext cx="576580" cy="855344"/>
          </a:xfrm>
          <a:custGeom>
            <a:avLst/>
            <a:gdLst/>
            <a:ahLst/>
            <a:cxnLst/>
            <a:rect l="l" t="t" r="r" b="b"/>
            <a:pathLst>
              <a:path w="576579" h="855345">
                <a:moveTo>
                  <a:pt x="576072" y="0"/>
                </a:moveTo>
                <a:lnTo>
                  <a:pt x="0" y="0"/>
                </a:lnTo>
                <a:lnTo>
                  <a:pt x="0" y="854964"/>
                </a:lnTo>
                <a:lnTo>
                  <a:pt x="576072" y="854964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 txBox="1"/>
          <p:nvPr/>
        </p:nvSpPr>
        <p:spPr>
          <a:xfrm>
            <a:off x="9149713" y="3750102"/>
            <a:ext cx="576580" cy="855344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3"/>
          <p:cNvGrpSpPr/>
          <p:nvPr/>
        </p:nvGrpSpPr>
        <p:grpSpPr>
          <a:xfrm>
            <a:off x="10433620" y="2997945"/>
            <a:ext cx="602615" cy="881380"/>
            <a:chOff x="6792404" y="2840672"/>
            <a:chExt cx="602615" cy="881380"/>
          </a:xfrm>
        </p:grpSpPr>
        <p:sp>
          <p:nvSpPr>
            <p:cNvPr id="39" name="object 34"/>
            <p:cNvSpPr/>
            <p:nvPr/>
          </p:nvSpPr>
          <p:spPr>
            <a:xfrm>
              <a:off x="6805422" y="2853690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576072" y="0"/>
                  </a:moveTo>
                  <a:lnTo>
                    <a:pt x="0" y="0"/>
                  </a:lnTo>
                  <a:lnTo>
                    <a:pt x="0" y="854963"/>
                  </a:lnTo>
                  <a:lnTo>
                    <a:pt x="576072" y="854963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/>
            <p:cNvSpPr/>
            <p:nvPr/>
          </p:nvSpPr>
          <p:spPr>
            <a:xfrm>
              <a:off x="6805422" y="2853690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0" y="854963"/>
                  </a:moveTo>
                  <a:lnTo>
                    <a:pt x="576072" y="854963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2590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6"/>
          <p:cNvSpPr txBox="1"/>
          <p:nvPr/>
        </p:nvSpPr>
        <p:spPr>
          <a:xfrm>
            <a:off x="10459592" y="3273344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2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885" y="3405438"/>
            <a:ext cx="772668" cy="510540"/>
          </a:xfrm>
          <a:prstGeom prst="rect">
            <a:avLst/>
          </a:prstGeom>
        </p:spPr>
      </p:pic>
      <p:grpSp>
        <p:nvGrpSpPr>
          <p:cNvPr id="43" name="object 38"/>
          <p:cNvGrpSpPr/>
          <p:nvPr/>
        </p:nvGrpSpPr>
        <p:grpSpPr>
          <a:xfrm>
            <a:off x="565189" y="2562666"/>
            <a:ext cx="2774315" cy="2569845"/>
            <a:chOff x="556259" y="2314955"/>
            <a:chExt cx="2774315" cy="2569845"/>
          </a:xfrm>
        </p:grpSpPr>
        <p:sp>
          <p:nvSpPr>
            <p:cNvPr id="44" name="object 39"/>
            <p:cNvSpPr/>
            <p:nvPr/>
          </p:nvSpPr>
          <p:spPr>
            <a:xfrm>
              <a:off x="2740914" y="4467605"/>
              <a:ext cx="576580" cy="403860"/>
            </a:xfrm>
            <a:custGeom>
              <a:avLst/>
              <a:gdLst/>
              <a:ahLst/>
              <a:cxnLst/>
              <a:rect l="l" t="t" r="r" b="b"/>
              <a:pathLst>
                <a:path w="576579" h="403860">
                  <a:moveTo>
                    <a:pt x="576072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576072" y="40386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0"/>
            <p:cNvSpPr/>
            <p:nvPr/>
          </p:nvSpPr>
          <p:spPr>
            <a:xfrm>
              <a:off x="2740914" y="4467605"/>
              <a:ext cx="576580" cy="403860"/>
            </a:xfrm>
            <a:custGeom>
              <a:avLst/>
              <a:gdLst/>
              <a:ahLst/>
              <a:cxnLst/>
              <a:rect l="l" t="t" r="r" b="b"/>
              <a:pathLst>
                <a:path w="576579" h="403860">
                  <a:moveTo>
                    <a:pt x="0" y="403860"/>
                  </a:moveTo>
                  <a:lnTo>
                    <a:pt x="576072" y="403860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1"/>
            <p:cNvSpPr/>
            <p:nvPr/>
          </p:nvSpPr>
          <p:spPr>
            <a:xfrm>
              <a:off x="2364486" y="3192017"/>
              <a:ext cx="668020" cy="401320"/>
            </a:xfrm>
            <a:custGeom>
              <a:avLst/>
              <a:gdLst/>
              <a:ahLst/>
              <a:cxnLst/>
              <a:rect l="l" t="t" r="r" b="b"/>
              <a:pathLst>
                <a:path w="668019" h="401320">
                  <a:moveTo>
                    <a:pt x="0" y="0"/>
                  </a:moveTo>
                  <a:lnTo>
                    <a:pt x="668019" y="40081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368" y="3159252"/>
              <a:ext cx="588263" cy="509016"/>
            </a:xfrm>
            <a:prstGeom prst="rect">
              <a:avLst/>
            </a:prstGeom>
          </p:spPr>
        </p:pic>
        <p:sp>
          <p:nvSpPr>
            <p:cNvPr id="48" name="object 43"/>
            <p:cNvSpPr/>
            <p:nvPr/>
          </p:nvSpPr>
          <p:spPr>
            <a:xfrm>
              <a:off x="1475993" y="3192017"/>
              <a:ext cx="481330" cy="401320"/>
            </a:xfrm>
            <a:custGeom>
              <a:avLst/>
              <a:gdLst/>
              <a:ahLst/>
              <a:cxnLst/>
              <a:rect l="l" t="t" r="r" b="b"/>
              <a:pathLst>
                <a:path w="481330" h="401320">
                  <a:moveTo>
                    <a:pt x="480949" y="0"/>
                  </a:moveTo>
                  <a:lnTo>
                    <a:pt x="0" y="40081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259" y="2314955"/>
              <a:ext cx="765047" cy="521208"/>
            </a:xfrm>
            <a:prstGeom prst="rect">
              <a:avLst/>
            </a:prstGeom>
          </p:spPr>
        </p:pic>
        <p:sp>
          <p:nvSpPr>
            <p:cNvPr id="50" name="object 45"/>
            <p:cNvSpPr/>
            <p:nvPr/>
          </p:nvSpPr>
          <p:spPr>
            <a:xfrm>
              <a:off x="611885" y="2349245"/>
              <a:ext cx="660400" cy="410845"/>
            </a:xfrm>
            <a:custGeom>
              <a:avLst/>
              <a:gdLst/>
              <a:ahLst/>
              <a:cxnLst/>
              <a:rect l="l" t="t" r="r" b="b"/>
              <a:pathLst>
                <a:path w="660400" h="410844">
                  <a:moveTo>
                    <a:pt x="660400" y="0"/>
                  </a:moveTo>
                  <a:lnTo>
                    <a:pt x="0" y="41071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156" y="2316479"/>
              <a:ext cx="588263" cy="519684"/>
            </a:xfrm>
            <a:prstGeom prst="rect">
              <a:avLst/>
            </a:prstGeom>
          </p:spPr>
        </p:pic>
        <p:sp>
          <p:nvSpPr>
            <p:cNvPr id="52" name="object 47"/>
            <p:cNvSpPr/>
            <p:nvPr/>
          </p:nvSpPr>
          <p:spPr>
            <a:xfrm>
              <a:off x="1680209" y="2349245"/>
              <a:ext cx="481330" cy="410845"/>
            </a:xfrm>
            <a:custGeom>
              <a:avLst/>
              <a:gdLst/>
              <a:ahLst/>
              <a:cxnLst/>
              <a:rect l="l" t="t" r="r" b="b"/>
              <a:pathLst>
                <a:path w="481330" h="410844">
                  <a:moveTo>
                    <a:pt x="0" y="0"/>
                  </a:moveTo>
                  <a:lnTo>
                    <a:pt x="480948" y="41071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22204" y="2473752"/>
            <a:ext cx="766571" cy="612648"/>
          </a:xfrm>
          <a:prstGeom prst="rect">
            <a:avLst/>
          </a:prstGeom>
        </p:spPr>
      </p:pic>
      <p:grpSp>
        <p:nvGrpSpPr>
          <p:cNvPr id="54" name="object 49"/>
          <p:cNvGrpSpPr/>
          <p:nvPr/>
        </p:nvGrpSpPr>
        <p:grpSpPr>
          <a:xfrm>
            <a:off x="8518016" y="2472228"/>
            <a:ext cx="2514600" cy="1831975"/>
            <a:chOff x="4876800" y="2314955"/>
            <a:chExt cx="2514600" cy="1831975"/>
          </a:xfrm>
        </p:grpSpPr>
        <p:sp>
          <p:nvSpPr>
            <p:cNvPr id="55" name="object 50"/>
            <p:cNvSpPr/>
            <p:nvPr/>
          </p:nvSpPr>
          <p:spPr>
            <a:xfrm>
              <a:off x="6802373" y="3728466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79" h="405764">
                  <a:moveTo>
                    <a:pt x="576072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576072" y="40538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1"/>
            <p:cNvSpPr/>
            <p:nvPr/>
          </p:nvSpPr>
          <p:spPr>
            <a:xfrm>
              <a:off x="6802373" y="3728466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79" h="405764">
                  <a:moveTo>
                    <a:pt x="0" y="405384"/>
                  </a:moveTo>
                  <a:lnTo>
                    <a:pt x="576072" y="40538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2"/>
            <p:cNvSpPr/>
            <p:nvPr/>
          </p:nvSpPr>
          <p:spPr>
            <a:xfrm>
              <a:off x="6432041" y="2349245"/>
              <a:ext cx="660400" cy="504825"/>
            </a:xfrm>
            <a:custGeom>
              <a:avLst/>
              <a:gdLst/>
              <a:ahLst/>
              <a:cxnLst/>
              <a:rect l="l" t="t" r="r" b="b"/>
              <a:pathLst>
                <a:path w="660400" h="504825">
                  <a:moveTo>
                    <a:pt x="0" y="0"/>
                  </a:moveTo>
                  <a:lnTo>
                    <a:pt x="660400" y="50431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112007"/>
              <a:ext cx="310896" cy="537971"/>
            </a:xfrm>
            <a:prstGeom prst="rect">
              <a:avLst/>
            </a:prstGeom>
          </p:spPr>
        </p:pic>
        <p:sp>
          <p:nvSpPr>
            <p:cNvPr id="59" name="object 54"/>
            <p:cNvSpPr/>
            <p:nvPr/>
          </p:nvSpPr>
          <p:spPr>
            <a:xfrm>
              <a:off x="4932426" y="3140202"/>
              <a:ext cx="200660" cy="434340"/>
            </a:xfrm>
            <a:custGeom>
              <a:avLst/>
              <a:gdLst/>
              <a:ahLst/>
              <a:cxnLst/>
              <a:rect l="l" t="t" r="r" b="b"/>
              <a:pathLst>
                <a:path w="200660" h="434339">
                  <a:moveTo>
                    <a:pt x="200406" y="0"/>
                  </a:moveTo>
                  <a:lnTo>
                    <a:pt x="0" y="43408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6400" y="3110483"/>
              <a:ext cx="365760" cy="557783"/>
            </a:xfrm>
            <a:prstGeom prst="rect">
              <a:avLst/>
            </a:prstGeom>
          </p:spPr>
        </p:pic>
        <p:sp>
          <p:nvSpPr>
            <p:cNvPr id="61" name="object 56"/>
            <p:cNvSpPr/>
            <p:nvPr/>
          </p:nvSpPr>
          <p:spPr>
            <a:xfrm>
              <a:off x="5540501" y="3140202"/>
              <a:ext cx="256540" cy="453390"/>
            </a:xfrm>
            <a:custGeom>
              <a:avLst/>
              <a:gdLst/>
              <a:ahLst/>
              <a:cxnLst/>
              <a:rect l="l" t="t" r="r" b="b"/>
              <a:pathLst>
                <a:path w="256539" h="453389">
                  <a:moveTo>
                    <a:pt x="0" y="0"/>
                  </a:moveTo>
                  <a:lnTo>
                    <a:pt x="256286" y="45288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0659" y="2314955"/>
              <a:ext cx="792479" cy="467868"/>
            </a:xfrm>
            <a:prstGeom prst="rect">
              <a:avLst/>
            </a:prstGeom>
          </p:spPr>
        </p:pic>
        <p:sp>
          <p:nvSpPr>
            <p:cNvPr id="63" name="object 58"/>
            <p:cNvSpPr/>
            <p:nvPr/>
          </p:nvSpPr>
          <p:spPr>
            <a:xfrm>
              <a:off x="5336286" y="2349245"/>
              <a:ext cx="688340" cy="358775"/>
            </a:xfrm>
            <a:custGeom>
              <a:avLst/>
              <a:gdLst/>
              <a:ahLst/>
              <a:cxnLst/>
              <a:rect l="l" t="t" r="r" b="b"/>
              <a:pathLst>
                <a:path w="688339" h="358775">
                  <a:moveTo>
                    <a:pt x="688339" y="0"/>
                  </a:moveTo>
                  <a:lnTo>
                    <a:pt x="0" y="3586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59"/>
          <p:cNvSpPr txBox="1"/>
          <p:nvPr/>
        </p:nvSpPr>
        <p:spPr>
          <a:xfrm>
            <a:off x="1779563" y="2038791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+2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0"/>
          <p:cNvSpPr txBox="1"/>
          <p:nvPr/>
        </p:nvSpPr>
        <p:spPr>
          <a:xfrm>
            <a:off x="2499907" y="2749306"/>
            <a:ext cx="256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6" name="object 61"/>
          <p:cNvGrpSpPr/>
          <p:nvPr/>
        </p:nvGrpSpPr>
        <p:grpSpPr>
          <a:xfrm>
            <a:off x="2664841" y="2325291"/>
            <a:ext cx="4248301" cy="1021744"/>
            <a:chOff x="2359913" y="1932813"/>
            <a:chExt cx="2187423" cy="1021744"/>
          </a:xfrm>
        </p:grpSpPr>
        <p:sp>
          <p:nvSpPr>
            <p:cNvPr id="71" name="object 63"/>
            <p:cNvSpPr/>
            <p:nvPr/>
          </p:nvSpPr>
          <p:spPr>
            <a:xfrm>
              <a:off x="2359913" y="1932813"/>
              <a:ext cx="399415" cy="551180"/>
            </a:xfrm>
            <a:custGeom>
              <a:avLst/>
              <a:gdLst/>
              <a:ahLst/>
              <a:cxnLst/>
              <a:rect l="l" t="t" r="r" b="b"/>
              <a:pathLst>
                <a:path w="399414" h="551180">
                  <a:moveTo>
                    <a:pt x="85505" y="55269"/>
                  </a:moveTo>
                  <a:lnTo>
                    <a:pt x="134493" y="80772"/>
                  </a:lnTo>
                  <a:lnTo>
                    <a:pt x="166750" y="103759"/>
                  </a:lnTo>
                  <a:lnTo>
                    <a:pt x="197738" y="131063"/>
                  </a:lnTo>
                  <a:lnTo>
                    <a:pt x="227330" y="162178"/>
                  </a:lnTo>
                  <a:lnTo>
                    <a:pt x="254888" y="196596"/>
                  </a:lnTo>
                  <a:lnTo>
                    <a:pt x="280288" y="234187"/>
                  </a:lnTo>
                  <a:lnTo>
                    <a:pt x="303275" y="274574"/>
                  </a:lnTo>
                  <a:lnTo>
                    <a:pt x="323469" y="317246"/>
                  </a:lnTo>
                  <a:lnTo>
                    <a:pt x="340613" y="361696"/>
                  </a:lnTo>
                  <a:lnTo>
                    <a:pt x="354456" y="407670"/>
                  </a:lnTo>
                  <a:lnTo>
                    <a:pt x="364617" y="454787"/>
                  </a:lnTo>
                  <a:lnTo>
                    <a:pt x="370967" y="502538"/>
                  </a:lnTo>
                  <a:lnTo>
                    <a:pt x="373253" y="551179"/>
                  </a:lnTo>
                  <a:lnTo>
                    <a:pt x="399034" y="550672"/>
                  </a:lnTo>
                  <a:lnTo>
                    <a:pt x="396875" y="500888"/>
                  </a:lnTo>
                  <a:lnTo>
                    <a:pt x="390271" y="450850"/>
                  </a:lnTo>
                  <a:lnTo>
                    <a:pt x="379730" y="401700"/>
                  </a:lnTo>
                  <a:lnTo>
                    <a:pt x="365379" y="353822"/>
                  </a:lnTo>
                  <a:lnTo>
                    <a:pt x="347472" y="307466"/>
                  </a:lnTo>
                  <a:lnTo>
                    <a:pt x="326517" y="263016"/>
                  </a:lnTo>
                  <a:lnTo>
                    <a:pt x="302641" y="221107"/>
                  </a:lnTo>
                  <a:lnTo>
                    <a:pt x="276098" y="181737"/>
                  </a:lnTo>
                  <a:lnTo>
                    <a:pt x="247269" y="145541"/>
                  </a:lnTo>
                  <a:lnTo>
                    <a:pt x="216154" y="112775"/>
                  </a:lnTo>
                  <a:lnTo>
                    <a:pt x="183387" y="83820"/>
                  </a:lnTo>
                  <a:lnTo>
                    <a:pt x="148971" y="59309"/>
                  </a:lnTo>
                  <a:lnTo>
                    <a:pt x="142666" y="55499"/>
                  </a:lnTo>
                  <a:lnTo>
                    <a:pt x="86360" y="55499"/>
                  </a:lnTo>
                  <a:lnTo>
                    <a:pt x="85505" y="55269"/>
                  </a:lnTo>
                  <a:close/>
                </a:path>
                <a:path w="399414" h="551180">
                  <a:moveTo>
                    <a:pt x="83312" y="0"/>
                  </a:moveTo>
                  <a:lnTo>
                    <a:pt x="0" y="24764"/>
                  </a:lnTo>
                  <a:lnTo>
                    <a:pt x="69850" y="76453"/>
                  </a:lnTo>
                  <a:lnTo>
                    <a:pt x="74118" y="52214"/>
                  </a:lnTo>
                  <a:lnTo>
                    <a:pt x="60325" y="48513"/>
                  </a:lnTo>
                  <a:lnTo>
                    <a:pt x="67183" y="23495"/>
                  </a:lnTo>
                  <a:lnTo>
                    <a:pt x="79175" y="23495"/>
                  </a:lnTo>
                  <a:lnTo>
                    <a:pt x="83312" y="0"/>
                  </a:lnTo>
                  <a:close/>
                </a:path>
                <a:path w="399414" h="551180">
                  <a:moveTo>
                    <a:pt x="84581" y="54863"/>
                  </a:moveTo>
                  <a:lnTo>
                    <a:pt x="85505" y="55269"/>
                  </a:lnTo>
                  <a:lnTo>
                    <a:pt x="86360" y="55499"/>
                  </a:lnTo>
                  <a:lnTo>
                    <a:pt x="84581" y="54863"/>
                  </a:lnTo>
                  <a:close/>
                </a:path>
                <a:path w="399414" h="551180">
                  <a:moveTo>
                    <a:pt x="141615" y="54863"/>
                  </a:moveTo>
                  <a:lnTo>
                    <a:pt x="84581" y="54863"/>
                  </a:lnTo>
                  <a:lnTo>
                    <a:pt x="86360" y="55499"/>
                  </a:lnTo>
                  <a:lnTo>
                    <a:pt x="142666" y="55499"/>
                  </a:lnTo>
                  <a:lnTo>
                    <a:pt x="141615" y="54863"/>
                  </a:lnTo>
                  <a:close/>
                </a:path>
                <a:path w="399414" h="551180">
                  <a:moveTo>
                    <a:pt x="78622" y="26635"/>
                  </a:moveTo>
                  <a:lnTo>
                    <a:pt x="74118" y="52214"/>
                  </a:lnTo>
                  <a:lnTo>
                    <a:pt x="85505" y="55269"/>
                  </a:lnTo>
                  <a:lnTo>
                    <a:pt x="84581" y="54863"/>
                  </a:lnTo>
                  <a:lnTo>
                    <a:pt x="141615" y="54863"/>
                  </a:lnTo>
                  <a:lnTo>
                    <a:pt x="131318" y="48640"/>
                  </a:lnTo>
                  <a:lnTo>
                    <a:pt x="113284" y="39242"/>
                  </a:lnTo>
                  <a:lnTo>
                    <a:pt x="94868" y="31241"/>
                  </a:lnTo>
                  <a:lnTo>
                    <a:pt x="94361" y="30987"/>
                  </a:lnTo>
                  <a:lnTo>
                    <a:pt x="93725" y="30734"/>
                  </a:lnTo>
                  <a:lnTo>
                    <a:pt x="93091" y="30607"/>
                  </a:lnTo>
                  <a:lnTo>
                    <a:pt x="78622" y="26635"/>
                  </a:lnTo>
                  <a:close/>
                </a:path>
                <a:path w="399414" h="551180">
                  <a:moveTo>
                    <a:pt x="67183" y="23495"/>
                  </a:moveTo>
                  <a:lnTo>
                    <a:pt x="60325" y="48513"/>
                  </a:lnTo>
                  <a:lnTo>
                    <a:pt x="74118" y="52214"/>
                  </a:lnTo>
                  <a:lnTo>
                    <a:pt x="78622" y="26635"/>
                  </a:lnTo>
                  <a:lnTo>
                    <a:pt x="67183" y="23495"/>
                  </a:lnTo>
                  <a:close/>
                </a:path>
                <a:path w="399414" h="551180">
                  <a:moveTo>
                    <a:pt x="79175" y="23495"/>
                  </a:moveTo>
                  <a:lnTo>
                    <a:pt x="67183" y="23495"/>
                  </a:lnTo>
                  <a:lnTo>
                    <a:pt x="78622" y="26635"/>
                  </a:lnTo>
                  <a:lnTo>
                    <a:pt x="79175" y="23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2715" y="2783303"/>
              <a:ext cx="1264621" cy="171254"/>
            </a:xfrm>
            <a:prstGeom prst="rect">
              <a:avLst/>
            </a:prstGeom>
          </p:spPr>
        </p:pic>
        <p:sp>
          <p:nvSpPr>
            <p:cNvPr id="73" name="object 65"/>
            <p:cNvSpPr/>
            <p:nvPr/>
          </p:nvSpPr>
          <p:spPr>
            <a:xfrm>
              <a:off x="3316985" y="2788920"/>
              <a:ext cx="1202055" cy="114300"/>
            </a:xfrm>
            <a:custGeom>
              <a:avLst/>
              <a:gdLst/>
              <a:ahLst/>
              <a:cxnLst/>
              <a:rect l="l" t="t" r="r" b="b"/>
              <a:pathLst>
                <a:path w="1202054" h="114300">
                  <a:moveTo>
                    <a:pt x="1087374" y="0"/>
                  </a:moveTo>
                  <a:lnTo>
                    <a:pt x="1087374" y="114300"/>
                  </a:lnTo>
                  <a:lnTo>
                    <a:pt x="1163574" y="76200"/>
                  </a:lnTo>
                  <a:lnTo>
                    <a:pt x="1106424" y="76200"/>
                  </a:lnTo>
                  <a:lnTo>
                    <a:pt x="1106424" y="38100"/>
                  </a:lnTo>
                  <a:lnTo>
                    <a:pt x="1163574" y="38100"/>
                  </a:lnTo>
                  <a:lnTo>
                    <a:pt x="1087374" y="0"/>
                  </a:lnTo>
                  <a:close/>
                </a:path>
                <a:path w="1202054" h="114300">
                  <a:moveTo>
                    <a:pt x="108737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087374" y="76200"/>
                  </a:lnTo>
                  <a:lnTo>
                    <a:pt x="1087374" y="38100"/>
                  </a:lnTo>
                  <a:close/>
                </a:path>
                <a:path w="1202054" h="114300">
                  <a:moveTo>
                    <a:pt x="1163574" y="38100"/>
                  </a:moveTo>
                  <a:lnTo>
                    <a:pt x="1106424" y="38100"/>
                  </a:lnTo>
                  <a:lnTo>
                    <a:pt x="1106424" y="76200"/>
                  </a:lnTo>
                  <a:lnTo>
                    <a:pt x="1163574" y="76200"/>
                  </a:lnTo>
                  <a:lnTo>
                    <a:pt x="1201674" y="57150"/>
                  </a:lnTo>
                  <a:lnTo>
                    <a:pt x="11635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6"/>
          <p:cNvSpPr txBox="1"/>
          <p:nvPr/>
        </p:nvSpPr>
        <p:spPr>
          <a:xfrm>
            <a:off x="10237214" y="19091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67"/>
          <p:cNvSpPr txBox="1"/>
          <p:nvPr/>
        </p:nvSpPr>
        <p:spPr>
          <a:xfrm>
            <a:off x="8652889" y="25872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68"/>
          <p:cNvSpPr txBox="1"/>
          <p:nvPr/>
        </p:nvSpPr>
        <p:spPr>
          <a:xfrm>
            <a:off x="3440564" y="5512069"/>
            <a:ext cx="42151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Exemple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insérer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5" dirty="0">
                <a:latin typeface="Calibri"/>
                <a:cs typeface="Calibri"/>
              </a:rPr>
              <a:t> séquence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4,3,8,10,12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Exemple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insérer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 </a:t>
            </a:r>
            <a:r>
              <a:rPr sz="1800" b="1" spc="-5" dirty="0">
                <a:latin typeface="Calibri"/>
                <a:cs typeface="Calibri"/>
              </a:rPr>
              <a:t>séquence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4,3,8,7,10,12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7" name="object 72"/>
          <p:cNvSpPr txBox="1"/>
          <p:nvPr/>
        </p:nvSpPr>
        <p:spPr>
          <a:xfrm>
            <a:off x="7980806" y="1556105"/>
            <a:ext cx="53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+2</a:t>
            </a:r>
            <a:r>
              <a:rPr sz="1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0835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-15" dirty="0"/>
              <a:t>Rotation</a:t>
            </a:r>
            <a:r>
              <a:rPr lang="fr-FR" sz="4800" spc="-45" dirty="0"/>
              <a:t> </a:t>
            </a:r>
            <a:r>
              <a:rPr lang="fr-FR" sz="4800" dirty="0"/>
              <a:t>simple</a:t>
            </a:r>
            <a:r>
              <a:rPr lang="fr-FR" sz="4800" spc="-35" dirty="0"/>
              <a:t> </a:t>
            </a:r>
            <a:r>
              <a:rPr lang="fr-FR" sz="4800" dirty="0"/>
              <a:t>à</a:t>
            </a:r>
            <a:r>
              <a:rPr lang="fr-FR" sz="4800" spc="-30" dirty="0"/>
              <a:t> </a:t>
            </a:r>
            <a:r>
              <a:rPr lang="fr-FR" sz="4800" spc="-10" dirty="0"/>
              <a:t>droite</a:t>
            </a:r>
            <a:endParaRPr lang="en-GB" sz="4800" dirty="0">
              <a:cs typeface="Calibri" panose="020F050202020403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65610" y="1127186"/>
            <a:ext cx="10363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Cas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où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22811" y="1402191"/>
            <a:ext cx="606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5" dirty="0">
                <a:latin typeface="Calibri"/>
                <a:cs typeface="Calibri"/>
              </a:rPr>
              <a:t> nœud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une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profondeur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sous-arbre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fils</a:t>
            </a:r>
            <a:r>
              <a:rPr sz="1800" b="1" spc="-10" dirty="0">
                <a:latin typeface="Calibri"/>
                <a:cs typeface="Calibri"/>
              </a:rPr>
              <a:t> gauche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-1.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9298309" y="2470007"/>
            <a:ext cx="602615" cy="530860"/>
            <a:chOff x="5739320" y="2470340"/>
            <a:chExt cx="602615" cy="530860"/>
          </a:xfrm>
        </p:grpSpPr>
        <p:sp>
          <p:nvSpPr>
            <p:cNvPr id="7" name="object 5"/>
            <p:cNvSpPr/>
            <p:nvPr/>
          </p:nvSpPr>
          <p:spPr>
            <a:xfrm>
              <a:off x="5752338" y="2483357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288036" y="0"/>
                  </a:moveTo>
                  <a:lnTo>
                    <a:pt x="236247" y="4062"/>
                  </a:lnTo>
                  <a:lnTo>
                    <a:pt x="187509" y="15777"/>
                  </a:lnTo>
                  <a:lnTo>
                    <a:pt x="142635" y="34431"/>
                  </a:lnTo>
                  <a:lnTo>
                    <a:pt x="102436" y="59312"/>
                  </a:lnTo>
                  <a:lnTo>
                    <a:pt x="67724" y="89710"/>
                  </a:lnTo>
                  <a:lnTo>
                    <a:pt x="39313" y="124911"/>
                  </a:lnTo>
                  <a:lnTo>
                    <a:pt x="18014" y="164205"/>
                  </a:lnTo>
                  <a:lnTo>
                    <a:pt x="4638" y="206879"/>
                  </a:lnTo>
                  <a:lnTo>
                    <a:pt x="0" y="252221"/>
                  </a:lnTo>
                  <a:lnTo>
                    <a:pt x="4638" y="297564"/>
                  </a:lnTo>
                  <a:lnTo>
                    <a:pt x="18014" y="340238"/>
                  </a:lnTo>
                  <a:lnTo>
                    <a:pt x="39313" y="379532"/>
                  </a:lnTo>
                  <a:lnTo>
                    <a:pt x="67724" y="414733"/>
                  </a:lnTo>
                  <a:lnTo>
                    <a:pt x="102436" y="445131"/>
                  </a:lnTo>
                  <a:lnTo>
                    <a:pt x="142635" y="470012"/>
                  </a:lnTo>
                  <a:lnTo>
                    <a:pt x="187509" y="488666"/>
                  </a:lnTo>
                  <a:lnTo>
                    <a:pt x="236247" y="500381"/>
                  </a:lnTo>
                  <a:lnTo>
                    <a:pt x="288036" y="504443"/>
                  </a:lnTo>
                  <a:lnTo>
                    <a:pt x="339824" y="500381"/>
                  </a:lnTo>
                  <a:lnTo>
                    <a:pt x="388562" y="488666"/>
                  </a:lnTo>
                  <a:lnTo>
                    <a:pt x="433436" y="470012"/>
                  </a:lnTo>
                  <a:lnTo>
                    <a:pt x="473635" y="445131"/>
                  </a:lnTo>
                  <a:lnTo>
                    <a:pt x="508347" y="414733"/>
                  </a:lnTo>
                  <a:lnTo>
                    <a:pt x="536758" y="379532"/>
                  </a:lnTo>
                  <a:lnTo>
                    <a:pt x="558057" y="340238"/>
                  </a:lnTo>
                  <a:lnTo>
                    <a:pt x="571433" y="297564"/>
                  </a:lnTo>
                  <a:lnTo>
                    <a:pt x="576072" y="252221"/>
                  </a:lnTo>
                  <a:lnTo>
                    <a:pt x="571433" y="206879"/>
                  </a:lnTo>
                  <a:lnTo>
                    <a:pt x="558057" y="164205"/>
                  </a:lnTo>
                  <a:lnTo>
                    <a:pt x="536758" y="124911"/>
                  </a:lnTo>
                  <a:lnTo>
                    <a:pt x="508347" y="89710"/>
                  </a:lnTo>
                  <a:lnTo>
                    <a:pt x="473635" y="59312"/>
                  </a:lnTo>
                  <a:lnTo>
                    <a:pt x="433436" y="34431"/>
                  </a:lnTo>
                  <a:lnTo>
                    <a:pt x="388562" y="15777"/>
                  </a:lnTo>
                  <a:lnTo>
                    <a:pt x="339824" y="4062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752338" y="2483357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0" y="252221"/>
                  </a:moveTo>
                  <a:lnTo>
                    <a:pt x="4638" y="206879"/>
                  </a:lnTo>
                  <a:lnTo>
                    <a:pt x="18014" y="164205"/>
                  </a:lnTo>
                  <a:lnTo>
                    <a:pt x="39313" y="124911"/>
                  </a:lnTo>
                  <a:lnTo>
                    <a:pt x="67724" y="89710"/>
                  </a:lnTo>
                  <a:lnTo>
                    <a:pt x="102436" y="59312"/>
                  </a:lnTo>
                  <a:lnTo>
                    <a:pt x="142635" y="34431"/>
                  </a:lnTo>
                  <a:lnTo>
                    <a:pt x="187509" y="15777"/>
                  </a:lnTo>
                  <a:lnTo>
                    <a:pt x="236247" y="4062"/>
                  </a:lnTo>
                  <a:lnTo>
                    <a:pt x="288036" y="0"/>
                  </a:lnTo>
                  <a:lnTo>
                    <a:pt x="339824" y="4062"/>
                  </a:lnTo>
                  <a:lnTo>
                    <a:pt x="388562" y="15777"/>
                  </a:lnTo>
                  <a:lnTo>
                    <a:pt x="433436" y="34431"/>
                  </a:lnTo>
                  <a:lnTo>
                    <a:pt x="473635" y="59312"/>
                  </a:lnTo>
                  <a:lnTo>
                    <a:pt x="508347" y="89710"/>
                  </a:lnTo>
                  <a:lnTo>
                    <a:pt x="536758" y="124911"/>
                  </a:lnTo>
                  <a:lnTo>
                    <a:pt x="558057" y="164205"/>
                  </a:lnTo>
                  <a:lnTo>
                    <a:pt x="571433" y="206879"/>
                  </a:lnTo>
                  <a:lnTo>
                    <a:pt x="576072" y="252221"/>
                  </a:lnTo>
                  <a:lnTo>
                    <a:pt x="571433" y="297564"/>
                  </a:lnTo>
                  <a:lnTo>
                    <a:pt x="558057" y="340238"/>
                  </a:lnTo>
                  <a:lnTo>
                    <a:pt x="536758" y="379532"/>
                  </a:lnTo>
                  <a:lnTo>
                    <a:pt x="508347" y="414733"/>
                  </a:lnTo>
                  <a:lnTo>
                    <a:pt x="473635" y="445131"/>
                  </a:lnTo>
                  <a:lnTo>
                    <a:pt x="433436" y="470012"/>
                  </a:lnTo>
                  <a:lnTo>
                    <a:pt x="388562" y="488666"/>
                  </a:lnTo>
                  <a:lnTo>
                    <a:pt x="339824" y="500381"/>
                  </a:lnTo>
                  <a:lnTo>
                    <a:pt x="288036" y="504443"/>
                  </a:lnTo>
                  <a:lnTo>
                    <a:pt x="236247" y="500381"/>
                  </a:lnTo>
                  <a:lnTo>
                    <a:pt x="187509" y="488666"/>
                  </a:lnTo>
                  <a:lnTo>
                    <a:pt x="142635" y="470012"/>
                  </a:lnTo>
                  <a:lnTo>
                    <a:pt x="102436" y="445131"/>
                  </a:lnTo>
                  <a:lnTo>
                    <a:pt x="67724" y="414733"/>
                  </a:lnTo>
                  <a:lnTo>
                    <a:pt x="39313" y="379532"/>
                  </a:lnTo>
                  <a:lnTo>
                    <a:pt x="18014" y="340238"/>
                  </a:lnTo>
                  <a:lnTo>
                    <a:pt x="4638" y="297564"/>
                  </a:lnTo>
                  <a:lnTo>
                    <a:pt x="0" y="252221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/>
          <p:cNvSpPr txBox="1"/>
          <p:nvPr/>
        </p:nvSpPr>
        <p:spPr>
          <a:xfrm>
            <a:off x="9524305" y="2569588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8"/>
          <p:cNvGrpSpPr/>
          <p:nvPr/>
        </p:nvGrpSpPr>
        <p:grpSpPr>
          <a:xfrm>
            <a:off x="9984109" y="3311255"/>
            <a:ext cx="602615" cy="532130"/>
            <a:chOff x="6425120" y="3311588"/>
            <a:chExt cx="602615" cy="532130"/>
          </a:xfrm>
        </p:grpSpPr>
        <p:sp>
          <p:nvSpPr>
            <p:cNvPr id="11" name="object 9"/>
            <p:cNvSpPr/>
            <p:nvPr/>
          </p:nvSpPr>
          <p:spPr>
            <a:xfrm>
              <a:off x="6438138" y="3324606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5">
                  <a:moveTo>
                    <a:pt x="288036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6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1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6438138" y="3324606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5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6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1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6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/>
          <p:cNvSpPr txBox="1"/>
          <p:nvPr/>
        </p:nvSpPr>
        <p:spPr>
          <a:xfrm>
            <a:off x="10212010" y="341266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2"/>
          <p:cNvGrpSpPr/>
          <p:nvPr/>
        </p:nvGrpSpPr>
        <p:grpSpPr>
          <a:xfrm>
            <a:off x="8434201" y="3311255"/>
            <a:ext cx="602615" cy="881380"/>
            <a:chOff x="4875212" y="3311588"/>
            <a:chExt cx="602615" cy="881380"/>
          </a:xfrm>
        </p:grpSpPr>
        <p:sp>
          <p:nvSpPr>
            <p:cNvPr id="15" name="object 13"/>
            <p:cNvSpPr/>
            <p:nvPr/>
          </p:nvSpPr>
          <p:spPr>
            <a:xfrm>
              <a:off x="4888229" y="3324606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576072" y="0"/>
                  </a:moveTo>
                  <a:lnTo>
                    <a:pt x="0" y="0"/>
                  </a:lnTo>
                  <a:lnTo>
                    <a:pt x="0" y="854964"/>
                  </a:lnTo>
                  <a:lnTo>
                    <a:pt x="576072" y="85496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888229" y="3324606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0" y="854964"/>
                  </a:moveTo>
                  <a:lnTo>
                    <a:pt x="576072" y="85496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854964"/>
                  </a:lnTo>
                  <a:close/>
                </a:path>
              </a:pathLst>
            </a:custGeom>
            <a:ln w="2590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/>
          <p:cNvSpPr txBox="1"/>
          <p:nvPr/>
        </p:nvSpPr>
        <p:spPr>
          <a:xfrm>
            <a:off x="8460173" y="3337226"/>
            <a:ext cx="550545" cy="8293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9311327" y="4157901"/>
            <a:ext cx="576580" cy="855344"/>
          </a:xfrm>
          <a:prstGeom prst="rect">
            <a:avLst/>
          </a:prstGeom>
          <a:solidFill>
            <a:srgbClr val="FFFF00"/>
          </a:solidFill>
          <a:ln w="25907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10867331" y="4157901"/>
            <a:ext cx="576580" cy="855344"/>
          </a:xfrm>
          <a:prstGeom prst="rect">
            <a:avLst/>
          </a:prstGeom>
          <a:solidFill>
            <a:srgbClr val="FFFF00"/>
          </a:solidFill>
          <a:ln w="25907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8"/>
          <p:cNvGrpSpPr/>
          <p:nvPr/>
        </p:nvGrpSpPr>
        <p:grpSpPr>
          <a:xfrm>
            <a:off x="8434265" y="2908983"/>
            <a:ext cx="2725420" cy="1689100"/>
            <a:chOff x="4875276" y="2909316"/>
            <a:chExt cx="2725420" cy="1689100"/>
          </a:xfrm>
        </p:grpSpPr>
        <p:sp>
          <p:nvSpPr>
            <p:cNvPr id="21" name="object 19"/>
            <p:cNvSpPr/>
            <p:nvPr/>
          </p:nvSpPr>
          <p:spPr>
            <a:xfrm>
              <a:off x="4888230" y="4179569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79" h="405764">
                  <a:moveTo>
                    <a:pt x="576072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576072" y="405383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4888230" y="4179569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79" h="405764">
                  <a:moveTo>
                    <a:pt x="0" y="405383"/>
                  </a:moveTo>
                  <a:lnTo>
                    <a:pt x="576072" y="405383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5175504" y="2913888"/>
              <a:ext cx="660400" cy="410845"/>
            </a:xfrm>
            <a:custGeom>
              <a:avLst/>
              <a:gdLst/>
              <a:ahLst/>
              <a:cxnLst/>
              <a:rect l="l" t="t" r="r" b="b"/>
              <a:pathLst>
                <a:path w="660400" h="410845">
                  <a:moveTo>
                    <a:pt x="660400" y="0"/>
                  </a:moveTo>
                  <a:lnTo>
                    <a:pt x="0" y="410717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928104" y="3756660"/>
              <a:ext cx="668020" cy="401320"/>
            </a:xfrm>
            <a:custGeom>
              <a:avLst/>
              <a:gdLst/>
              <a:ahLst/>
              <a:cxnLst/>
              <a:rect l="l" t="t" r="r" b="b"/>
              <a:pathLst>
                <a:path w="668020" h="401320">
                  <a:moveTo>
                    <a:pt x="0" y="0"/>
                  </a:moveTo>
                  <a:lnTo>
                    <a:pt x="668020" y="4008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6039612" y="2913888"/>
              <a:ext cx="685165" cy="1243965"/>
            </a:xfrm>
            <a:custGeom>
              <a:avLst/>
              <a:gdLst/>
              <a:ahLst/>
              <a:cxnLst/>
              <a:rect l="l" t="t" r="r" b="b"/>
              <a:pathLst>
                <a:path w="685165" h="1243964">
                  <a:moveTo>
                    <a:pt x="480948" y="842772"/>
                  </a:moveTo>
                  <a:lnTo>
                    <a:pt x="0" y="1243584"/>
                  </a:lnTo>
                </a:path>
                <a:path w="685165" h="1243964">
                  <a:moveTo>
                    <a:pt x="204215" y="0"/>
                  </a:moveTo>
                  <a:lnTo>
                    <a:pt x="685164" y="410717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/>
          <p:cNvSpPr txBox="1"/>
          <p:nvPr/>
        </p:nvSpPr>
        <p:spPr>
          <a:xfrm>
            <a:off x="9114985" y="23351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10552370" y="310570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6"/>
          <p:cNvGrpSpPr/>
          <p:nvPr/>
        </p:nvGrpSpPr>
        <p:grpSpPr>
          <a:xfrm>
            <a:off x="5502418" y="3666156"/>
            <a:ext cx="1264920" cy="171450"/>
            <a:chOff x="3282715" y="3348706"/>
            <a:chExt cx="1264920" cy="171450"/>
          </a:xfrm>
        </p:grpSpPr>
        <p:pic>
          <p:nvPicPr>
            <p:cNvPr id="29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2715" y="3348706"/>
              <a:ext cx="1264621" cy="171254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316985" y="3354323"/>
              <a:ext cx="1202055" cy="114300"/>
            </a:xfrm>
            <a:custGeom>
              <a:avLst/>
              <a:gdLst/>
              <a:ahLst/>
              <a:cxnLst/>
              <a:rect l="l" t="t" r="r" b="b"/>
              <a:pathLst>
                <a:path w="1202054" h="114300">
                  <a:moveTo>
                    <a:pt x="1087374" y="0"/>
                  </a:moveTo>
                  <a:lnTo>
                    <a:pt x="1087374" y="114300"/>
                  </a:lnTo>
                  <a:lnTo>
                    <a:pt x="1163574" y="76200"/>
                  </a:lnTo>
                  <a:lnTo>
                    <a:pt x="1106424" y="76200"/>
                  </a:lnTo>
                  <a:lnTo>
                    <a:pt x="1106424" y="38100"/>
                  </a:lnTo>
                  <a:lnTo>
                    <a:pt x="1163574" y="38100"/>
                  </a:lnTo>
                  <a:lnTo>
                    <a:pt x="1087374" y="0"/>
                  </a:lnTo>
                  <a:close/>
                </a:path>
                <a:path w="1202054" h="114300">
                  <a:moveTo>
                    <a:pt x="108737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087374" y="76200"/>
                  </a:lnTo>
                  <a:lnTo>
                    <a:pt x="1087374" y="38100"/>
                  </a:lnTo>
                  <a:close/>
                </a:path>
                <a:path w="1202054" h="114300">
                  <a:moveTo>
                    <a:pt x="1163574" y="38100"/>
                  </a:moveTo>
                  <a:lnTo>
                    <a:pt x="1106424" y="38100"/>
                  </a:lnTo>
                  <a:lnTo>
                    <a:pt x="1106424" y="76200"/>
                  </a:lnTo>
                  <a:lnTo>
                    <a:pt x="1163574" y="76200"/>
                  </a:lnTo>
                  <a:lnTo>
                    <a:pt x="1201674" y="57150"/>
                  </a:lnTo>
                  <a:lnTo>
                    <a:pt x="11635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29"/>
          <p:cNvGrpSpPr/>
          <p:nvPr/>
        </p:nvGrpSpPr>
        <p:grpSpPr>
          <a:xfrm>
            <a:off x="2432745" y="2542704"/>
            <a:ext cx="602615" cy="530860"/>
            <a:chOff x="1536128" y="2470340"/>
            <a:chExt cx="602615" cy="530860"/>
          </a:xfrm>
        </p:grpSpPr>
        <p:sp>
          <p:nvSpPr>
            <p:cNvPr id="32" name="object 30"/>
            <p:cNvSpPr/>
            <p:nvPr/>
          </p:nvSpPr>
          <p:spPr>
            <a:xfrm>
              <a:off x="1549146" y="2483357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80" h="504825">
                  <a:moveTo>
                    <a:pt x="288035" y="0"/>
                  </a:moveTo>
                  <a:lnTo>
                    <a:pt x="236247" y="4062"/>
                  </a:lnTo>
                  <a:lnTo>
                    <a:pt x="187509" y="15777"/>
                  </a:lnTo>
                  <a:lnTo>
                    <a:pt x="142635" y="34431"/>
                  </a:lnTo>
                  <a:lnTo>
                    <a:pt x="102436" y="59312"/>
                  </a:lnTo>
                  <a:lnTo>
                    <a:pt x="67724" y="89710"/>
                  </a:lnTo>
                  <a:lnTo>
                    <a:pt x="39313" y="124911"/>
                  </a:lnTo>
                  <a:lnTo>
                    <a:pt x="18014" y="164205"/>
                  </a:lnTo>
                  <a:lnTo>
                    <a:pt x="4638" y="206879"/>
                  </a:lnTo>
                  <a:lnTo>
                    <a:pt x="0" y="252221"/>
                  </a:lnTo>
                  <a:lnTo>
                    <a:pt x="4638" y="297564"/>
                  </a:lnTo>
                  <a:lnTo>
                    <a:pt x="18014" y="340238"/>
                  </a:lnTo>
                  <a:lnTo>
                    <a:pt x="39313" y="379532"/>
                  </a:lnTo>
                  <a:lnTo>
                    <a:pt x="67724" y="414733"/>
                  </a:lnTo>
                  <a:lnTo>
                    <a:pt x="102436" y="445131"/>
                  </a:lnTo>
                  <a:lnTo>
                    <a:pt x="142635" y="470012"/>
                  </a:lnTo>
                  <a:lnTo>
                    <a:pt x="187509" y="488666"/>
                  </a:lnTo>
                  <a:lnTo>
                    <a:pt x="236247" y="500381"/>
                  </a:lnTo>
                  <a:lnTo>
                    <a:pt x="288035" y="504443"/>
                  </a:lnTo>
                  <a:lnTo>
                    <a:pt x="339824" y="500381"/>
                  </a:lnTo>
                  <a:lnTo>
                    <a:pt x="388562" y="488666"/>
                  </a:lnTo>
                  <a:lnTo>
                    <a:pt x="433436" y="470012"/>
                  </a:lnTo>
                  <a:lnTo>
                    <a:pt x="473635" y="445131"/>
                  </a:lnTo>
                  <a:lnTo>
                    <a:pt x="508347" y="414733"/>
                  </a:lnTo>
                  <a:lnTo>
                    <a:pt x="536758" y="379532"/>
                  </a:lnTo>
                  <a:lnTo>
                    <a:pt x="558057" y="340238"/>
                  </a:lnTo>
                  <a:lnTo>
                    <a:pt x="571433" y="297564"/>
                  </a:lnTo>
                  <a:lnTo>
                    <a:pt x="576072" y="252221"/>
                  </a:lnTo>
                  <a:lnTo>
                    <a:pt x="571433" y="206879"/>
                  </a:lnTo>
                  <a:lnTo>
                    <a:pt x="558057" y="164205"/>
                  </a:lnTo>
                  <a:lnTo>
                    <a:pt x="536758" y="124911"/>
                  </a:lnTo>
                  <a:lnTo>
                    <a:pt x="508347" y="89710"/>
                  </a:lnTo>
                  <a:lnTo>
                    <a:pt x="473635" y="59312"/>
                  </a:lnTo>
                  <a:lnTo>
                    <a:pt x="433436" y="34431"/>
                  </a:lnTo>
                  <a:lnTo>
                    <a:pt x="388562" y="15777"/>
                  </a:lnTo>
                  <a:lnTo>
                    <a:pt x="339824" y="4062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1549146" y="2483357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80" h="504825">
                  <a:moveTo>
                    <a:pt x="0" y="252221"/>
                  </a:moveTo>
                  <a:lnTo>
                    <a:pt x="4638" y="206879"/>
                  </a:lnTo>
                  <a:lnTo>
                    <a:pt x="18014" y="164205"/>
                  </a:lnTo>
                  <a:lnTo>
                    <a:pt x="39313" y="124911"/>
                  </a:lnTo>
                  <a:lnTo>
                    <a:pt x="67724" y="89710"/>
                  </a:lnTo>
                  <a:lnTo>
                    <a:pt x="102436" y="59312"/>
                  </a:lnTo>
                  <a:lnTo>
                    <a:pt x="142635" y="34431"/>
                  </a:lnTo>
                  <a:lnTo>
                    <a:pt x="187509" y="15777"/>
                  </a:lnTo>
                  <a:lnTo>
                    <a:pt x="236247" y="4062"/>
                  </a:lnTo>
                  <a:lnTo>
                    <a:pt x="288035" y="0"/>
                  </a:lnTo>
                  <a:lnTo>
                    <a:pt x="339824" y="4062"/>
                  </a:lnTo>
                  <a:lnTo>
                    <a:pt x="388562" y="15777"/>
                  </a:lnTo>
                  <a:lnTo>
                    <a:pt x="433436" y="34431"/>
                  </a:lnTo>
                  <a:lnTo>
                    <a:pt x="473635" y="59312"/>
                  </a:lnTo>
                  <a:lnTo>
                    <a:pt x="508347" y="89710"/>
                  </a:lnTo>
                  <a:lnTo>
                    <a:pt x="536758" y="124911"/>
                  </a:lnTo>
                  <a:lnTo>
                    <a:pt x="558057" y="164205"/>
                  </a:lnTo>
                  <a:lnTo>
                    <a:pt x="571433" y="206879"/>
                  </a:lnTo>
                  <a:lnTo>
                    <a:pt x="576072" y="252221"/>
                  </a:lnTo>
                  <a:lnTo>
                    <a:pt x="571433" y="297564"/>
                  </a:lnTo>
                  <a:lnTo>
                    <a:pt x="558057" y="340238"/>
                  </a:lnTo>
                  <a:lnTo>
                    <a:pt x="536758" y="379532"/>
                  </a:lnTo>
                  <a:lnTo>
                    <a:pt x="508347" y="414733"/>
                  </a:lnTo>
                  <a:lnTo>
                    <a:pt x="473635" y="445131"/>
                  </a:lnTo>
                  <a:lnTo>
                    <a:pt x="433436" y="470012"/>
                  </a:lnTo>
                  <a:lnTo>
                    <a:pt x="388562" y="488666"/>
                  </a:lnTo>
                  <a:lnTo>
                    <a:pt x="339824" y="500381"/>
                  </a:lnTo>
                  <a:lnTo>
                    <a:pt x="288035" y="504443"/>
                  </a:lnTo>
                  <a:lnTo>
                    <a:pt x="236247" y="500381"/>
                  </a:lnTo>
                  <a:lnTo>
                    <a:pt x="187509" y="488666"/>
                  </a:lnTo>
                  <a:lnTo>
                    <a:pt x="142635" y="470012"/>
                  </a:lnTo>
                  <a:lnTo>
                    <a:pt x="102436" y="445131"/>
                  </a:lnTo>
                  <a:lnTo>
                    <a:pt x="67724" y="414733"/>
                  </a:lnTo>
                  <a:lnTo>
                    <a:pt x="39313" y="379532"/>
                  </a:lnTo>
                  <a:lnTo>
                    <a:pt x="18014" y="340238"/>
                  </a:lnTo>
                  <a:lnTo>
                    <a:pt x="4638" y="297564"/>
                  </a:lnTo>
                  <a:lnTo>
                    <a:pt x="0" y="252221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/>
          <p:cNvSpPr txBox="1"/>
          <p:nvPr/>
        </p:nvSpPr>
        <p:spPr>
          <a:xfrm>
            <a:off x="2659631" y="2642285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3"/>
          <p:cNvGrpSpPr/>
          <p:nvPr/>
        </p:nvGrpSpPr>
        <p:grpSpPr>
          <a:xfrm>
            <a:off x="1539681" y="3332136"/>
            <a:ext cx="602615" cy="532130"/>
            <a:chOff x="643064" y="3259772"/>
            <a:chExt cx="602615" cy="532130"/>
          </a:xfrm>
        </p:grpSpPr>
        <p:sp>
          <p:nvSpPr>
            <p:cNvPr id="36" name="object 34"/>
            <p:cNvSpPr/>
            <p:nvPr/>
          </p:nvSpPr>
          <p:spPr>
            <a:xfrm>
              <a:off x="656081" y="3272789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288036" y="0"/>
                  </a:moveTo>
                  <a:lnTo>
                    <a:pt x="236260" y="4076"/>
                  </a:lnTo>
                  <a:lnTo>
                    <a:pt x="187529" y="15829"/>
                  </a:lnTo>
                  <a:lnTo>
                    <a:pt x="142657" y="34543"/>
                  </a:lnTo>
                  <a:lnTo>
                    <a:pt x="102457" y="59504"/>
                  </a:lnTo>
                  <a:lnTo>
                    <a:pt x="67741" y="89997"/>
                  </a:lnTo>
                  <a:lnTo>
                    <a:pt x="39324" y="125306"/>
                  </a:lnTo>
                  <a:lnTo>
                    <a:pt x="18019" y="164717"/>
                  </a:lnTo>
                  <a:lnTo>
                    <a:pt x="4640" y="207514"/>
                  </a:lnTo>
                  <a:lnTo>
                    <a:pt x="0" y="252984"/>
                  </a:lnTo>
                  <a:lnTo>
                    <a:pt x="4640" y="298453"/>
                  </a:lnTo>
                  <a:lnTo>
                    <a:pt x="18019" y="341250"/>
                  </a:lnTo>
                  <a:lnTo>
                    <a:pt x="39324" y="380661"/>
                  </a:lnTo>
                  <a:lnTo>
                    <a:pt x="67741" y="415970"/>
                  </a:lnTo>
                  <a:lnTo>
                    <a:pt x="102457" y="446463"/>
                  </a:lnTo>
                  <a:lnTo>
                    <a:pt x="142657" y="471424"/>
                  </a:lnTo>
                  <a:lnTo>
                    <a:pt x="187529" y="490138"/>
                  </a:lnTo>
                  <a:lnTo>
                    <a:pt x="236260" y="501891"/>
                  </a:lnTo>
                  <a:lnTo>
                    <a:pt x="288036" y="505968"/>
                  </a:lnTo>
                  <a:lnTo>
                    <a:pt x="339811" y="501891"/>
                  </a:lnTo>
                  <a:lnTo>
                    <a:pt x="388542" y="490138"/>
                  </a:lnTo>
                  <a:lnTo>
                    <a:pt x="433414" y="471424"/>
                  </a:lnTo>
                  <a:lnTo>
                    <a:pt x="473614" y="446463"/>
                  </a:lnTo>
                  <a:lnTo>
                    <a:pt x="508330" y="415970"/>
                  </a:lnTo>
                  <a:lnTo>
                    <a:pt x="536747" y="380661"/>
                  </a:lnTo>
                  <a:lnTo>
                    <a:pt x="558052" y="341250"/>
                  </a:lnTo>
                  <a:lnTo>
                    <a:pt x="571431" y="298453"/>
                  </a:lnTo>
                  <a:lnTo>
                    <a:pt x="576072" y="252984"/>
                  </a:lnTo>
                  <a:lnTo>
                    <a:pt x="571431" y="207514"/>
                  </a:lnTo>
                  <a:lnTo>
                    <a:pt x="558052" y="164717"/>
                  </a:lnTo>
                  <a:lnTo>
                    <a:pt x="536747" y="125306"/>
                  </a:lnTo>
                  <a:lnTo>
                    <a:pt x="508330" y="89997"/>
                  </a:lnTo>
                  <a:lnTo>
                    <a:pt x="473614" y="59504"/>
                  </a:lnTo>
                  <a:lnTo>
                    <a:pt x="433414" y="34544"/>
                  </a:lnTo>
                  <a:lnTo>
                    <a:pt x="388542" y="15829"/>
                  </a:lnTo>
                  <a:lnTo>
                    <a:pt x="339811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656081" y="3272789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0" y="252984"/>
                  </a:moveTo>
                  <a:lnTo>
                    <a:pt x="4640" y="207514"/>
                  </a:lnTo>
                  <a:lnTo>
                    <a:pt x="18019" y="164717"/>
                  </a:lnTo>
                  <a:lnTo>
                    <a:pt x="39324" y="125306"/>
                  </a:lnTo>
                  <a:lnTo>
                    <a:pt x="67741" y="89997"/>
                  </a:lnTo>
                  <a:lnTo>
                    <a:pt x="102457" y="59504"/>
                  </a:lnTo>
                  <a:lnTo>
                    <a:pt x="142657" y="34543"/>
                  </a:lnTo>
                  <a:lnTo>
                    <a:pt x="187529" y="15829"/>
                  </a:lnTo>
                  <a:lnTo>
                    <a:pt x="236260" y="4076"/>
                  </a:lnTo>
                  <a:lnTo>
                    <a:pt x="288036" y="0"/>
                  </a:lnTo>
                  <a:lnTo>
                    <a:pt x="339811" y="4076"/>
                  </a:lnTo>
                  <a:lnTo>
                    <a:pt x="388542" y="15829"/>
                  </a:lnTo>
                  <a:lnTo>
                    <a:pt x="433414" y="34544"/>
                  </a:lnTo>
                  <a:lnTo>
                    <a:pt x="473614" y="59504"/>
                  </a:lnTo>
                  <a:lnTo>
                    <a:pt x="508330" y="89997"/>
                  </a:lnTo>
                  <a:lnTo>
                    <a:pt x="536747" y="125306"/>
                  </a:lnTo>
                  <a:lnTo>
                    <a:pt x="558052" y="164717"/>
                  </a:lnTo>
                  <a:lnTo>
                    <a:pt x="571431" y="207514"/>
                  </a:lnTo>
                  <a:lnTo>
                    <a:pt x="576072" y="252984"/>
                  </a:lnTo>
                  <a:lnTo>
                    <a:pt x="571431" y="298453"/>
                  </a:lnTo>
                  <a:lnTo>
                    <a:pt x="558052" y="341250"/>
                  </a:lnTo>
                  <a:lnTo>
                    <a:pt x="536747" y="380661"/>
                  </a:lnTo>
                  <a:lnTo>
                    <a:pt x="508330" y="415970"/>
                  </a:lnTo>
                  <a:lnTo>
                    <a:pt x="473614" y="446463"/>
                  </a:lnTo>
                  <a:lnTo>
                    <a:pt x="433414" y="471424"/>
                  </a:lnTo>
                  <a:lnTo>
                    <a:pt x="388542" y="490138"/>
                  </a:lnTo>
                  <a:lnTo>
                    <a:pt x="339811" y="501891"/>
                  </a:lnTo>
                  <a:lnTo>
                    <a:pt x="288036" y="505968"/>
                  </a:lnTo>
                  <a:lnTo>
                    <a:pt x="236260" y="501891"/>
                  </a:lnTo>
                  <a:lnTo>
                    <a:pt x="187529" y="490138"/>
                  </a:lnTo>
                  <a:lnTo>
                    <a:pt x="142657" y="471424"/>
                  </a:lnTo>
                  <a:lnTo>
                    <a:pt x="102457" y="446463"/>
                  </a:lnTo>
                  <a:lnTo>
                    <a:pt x="67741" y="415970"/>
                  </a:lnTo>
                  <a:lnTo>
                    <a:pt x="39324" y="380661"/>
                  </a:lnTo>
                  <a:lnTo>
                    <a:pt x="18019" y="341250"/>
                  </a:lnTo>
                  <a:lnTo>
                    <a:pt x="4640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6"/>
          <p:cNvSpPr txBox="1"/>
          <p:nvPr/>
        </p:nvSpPr>
        <p:spPr>
          <a:xfrm>
            <a:off x="1764484" y="343316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7"/>
          <p:cNvGrpSpPr/>
          <p:nvPr/>
        </p:nvGrpSpPr>
        <p:grpSpPr>
          <a:xfrm>
            <a:off x="1135821" y="4197768"/>
            <a:ext cx="602615" cy="881380"/>
            <a:chOff x="239204" y="4125404"/>
            <a:chExt cx="602615" cy="881380"/>
          </a:xfrm>
        </p:grpSpPr>
        <p:sp>
          <p:nvSpPr>
            <p:cNvPr id="40" name="object 38"/>
            <p:cNvSpPr/>
            <p:nvPr/>
          </p:nvSpPr>
          <p:spPr>
            <a:xfrm>
              <a:off x="252221" y="4138421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80" h="855345">
                  <a:moveTo>
                    <a:pt x="576072" y="0"/>
                  </a:moveTo>
                  <a:lnTo>
                    <a:pt x="0" y="0"/>
                  </a:lnTo>
                  <a:lnTo>
                    <a:pt x="0" y="854963"/>
                  </a:lnTo>
                  <a:lnTo>
                    <a:pt x="576072" y="854963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252221" y="4138421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80" h="855345">
                  <a:moveTo>
                    <a:pt x="0" y="854963"/>
                  </a:moveTo>
                  <a:lnTo>
                    <a:pt x="576072" y="854963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0"/>
          <p:cNvSpPr txBox="1"/>
          <p:nvPr/>
        </p:nvSpPr>
        <p:spPr>
          <a:xfrm>
            <a:off x="1161792" y="4223740"/>
            <a:ext cx="550545" cy="8293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012947" y="4230598"/>
            <a:ext cx="576580" cy="855344"/>
          </a:xfrm>
          <a:prstGeom prst="rect">
            <a:avLst/>
          </a:prstGeom>
          <a:solidFill>
            <a:srgbClr val="FFFF00"/>
          </a:solidFill>
          <a:ln w="25908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309871" y="3491458"/>
            <a:ext cx="576580" cy="855344"/>
          </a:xfrm>
          <a:prstGeom prst="rect">
            <a:avLst/>
          </a:prstGeom>
          <a:solidFill>
            <a:srgbClr val="FFFF00"/>
          </a:solidFill>
          <a:ln w="25908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3"/>
          <p:cNvGrpSpPr/>
          <p:nvPr/>
        </p:nvGrpSpPr>
        <p:grpSpPr>
          <a:xfrm>
            <a:off x="1135821" y="2981489"/>
            <a:ext cx="2465070" cy="2526030"/>
            <a:chOff x="239204" y="2909125"/>
            <a:chExt cx="2465070" cy="2526030"/>
          </a:xfrm>
        </p:grpSpPr>
        <p:sp>
          <p:nvSpPr>
            <p:cNvPr id="46" name="object 44"/>
            <p:cNvSpPr/>
            <p:nvPr/>
          </p:nvSpPr>
          <p:spPr>
            <a:xfrm>
              <a:off x="2039112" y="2913888"/>
              <a:ext cx="660400" cy="504825"/>
            </a:xfrm>
            <a:custGeom>
              <a:avLst/>
              <a:gdLst/>
              <a:ahLst/>
              <a:cxnLst/>
              <a:rect l="l" t="t" r="r" b="b"/>
              <a:pathLst>
                <a:path w="660400" h="504825">
                  <a:moveTo>
                    <a:pt x="0" y="0"/>
                  </a:moveTo>
                  <a:lnTo>
                    <a:pt x="660400" y="504316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/>
            <p:cNvSpPr/>
            <p:nvPr/>
          </p:nvSpPr>
          <p:spPr>
            <a:xfrm>
              <a:off x="252221" y="5016245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80" h="405764">
                  <a:moveTo>
                    <a:pt x="576072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576072" y="405383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/>
            <p:cNvSpPr/>
            <p:nvPr/>
          </p:nvSpPr>
          <p:spPr>
            <a:xfrm>
              <a:off x="252221" y="5016245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80" h="405764">
                  <a:moveTo>
                    <a:pt x="0" y="405383"/>
                  </a:moveTo>
                  <a:lnTo>
                    <a:pt x="576072" y="405383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/>
            <p:cNvSpPr/>
            <p:nvPr/>
          </p:nvSpPr>
          <p:spPr>
            <a:xfrm>
              <a:off x="539495" y="2913888"/>
              <a:ext cx="1092200" cy="1242695"/>
            </a:xfrm>
            <a:custGeom>
              <a:avLst/>
              <a:gdLst/>
              <a:ahLst/>
              <a:cxnLst/>
              <a:rect l="l" t="t" r="r" b="b"/>
              <a:pathLst>
                <a:path w="1092200" h="1242695">
                  <a:moveTo>
                    <a:pt x="200444" y="789432"/>
                  </a:moveTo>
                  <a:lnTo>
                    <a:pt x="0" y="1223518"/>
                  </a:lnTo>
                </a:path>
                <a:path w="1092200" h="1242695">
                  <a:moveTo>
                    <a:pt x="608076" y="789432"/>
                  </a:moveTo>
                  <a:lnTo>
                    <a:pt x="864362" y="1242314"/>
                  </a:lnTo>
                </a:path>
                <a:path w="1092200" h="1242695">
                  <a:moveTo>
                    <a:pt x="1092200" y="0"/>
                  </a:moveTo>
                  <a:lnTo>
                    <a:pt x="403860" y="358648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48"/>
          <p:cNvSpPr txBox="1"/>
          <p:nvPr/>
        </p:nvSpPr>
        <p:spPr>
          <a:xfrm>
            <a:off x="2215258" y="235658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1639211" y="2922066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1276092" y="2422371"/>
            <a:ext cx="981710" cy="742315"/>
            <a:chOff x="379475" y="2350007"/>
            <a:chExt cx="981710" cy="742315"/>
          </a:xfrm>
        </p:grpSpPr>
        <p:pic>
          <p:nvPicPr>
            <p:cNvPr id="53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475" y="2350007"/>
              <a:ext cx="981456" cy="742188"/>
            </a:xfrm>
            <a:prstGeom prst="rect">
              <a:avLst/>
            </a:prstGeom>
          </p:spPr>
        </p:pic>
        <p:sp>
          <p:nvSpPr>
            <p:cNvPr id="54" name="object 52"/>
            <p:cNvSpPr/>
            <p:nvPr/>
          </p:nvSpPr>
          <p:spPr>
            <a:xfrm>
              <a:off x="422147" y="2414015"/>
              <a:ext cx="817880" cy="616585"/>
            </a:xfrm>
            <a:custGeom>
              <a:avLst/>
              <a:gdLst/>
              <a:ahLst/>
              <a:cxnLst/>
              <a:rect l="l" t="t" r="r" b="b"/>
              <a:pathLst>
                <a:path w="817880" h="616585">
                  <a:moveTo>
                    <a:pt x="739637" y="26217"/>
                  </a:moveTo>
                  <a:lnTo>
                    <a:pt x="666280" y="30607"/>
                  </a:lnTo>
                  <a:lnTo>
                    <a:pt x="592251" y="38354"/>
                  </a:lnTo>
                  <a:lnTo>
                    <a:pt x="519912" y="48768"/>
                  </a:lnTo>
                  <a:lnTo>
                    <a:pt x="449999" y="61722"/>
                  </a:lnTo>
                  <a:lnTo>
                    <a:pt x="382993" y="76962"/>
                  </a:lnTo>
                  <a:lnTo>
                    <a:pt x="319430" y="94361"/>
                  </a:lnTo>
                  <a:lnTo>
                    <a:pt x="259981" y="113537"/>
                  </a:lnTo>
                  <a:lnTo>
                    <a:pt x="205143" y="134493"/>
                  </a:lnTo>
                  <a:lnTo>
                    <a:pt x="155473" y="157099"/>
                  </a:lnTo>
                  <a:lnTo>
                    <a:pt x="111671" y="180975"/>
                  </a:lnTo>
                  <a:lnTo>
                    <a:pt x="73977" y="206248"/>
                  </a:lnTo>
                  <a:lnTo>
                    <a:pt x="43230" y="232791"/>
                  </a:lnTo>
                  <a:lnTo>
                    <a:pt x="11366" y="275463"/>
                  </a:lnTo>
                  <a:lnTo>
                    <a:pt x="292" y="313055"/>
                  </a:lnTo>
                  <a:lnTo>
                    <a:pt x="0" y="320548"/>
                  </a:lnTo>
                  <a:lnTo>
                    <a:pt x="330" y="334518"/>
                  </a:lnTo>
                  <a:lnTo>
                    <a:pt x="5422" y="375666"/>
                  </a:lnTo>
                  <a:lnTo>
                    <a:pt x="20650" y="429133"/>
                  </a:lnTo>
                  <a:lnTo>
                    <a:pt x="44170" y="478789"/>
                  </a:lnTo>
                  <a:lnTo>
                    <a:pt x="74637" y="523239"/>
                  </a:lnTo>
                  <a:lnTo>
                    <a:pt x="110909" y="561086"/>
                  </a:lnTo>
                  <a:lnTo>
                    <a:pt x="151498" y="590296"/>
                  </a:lnTo>
                  <a:lnTo>
                    <a:pt x="195605" y="609219"/>
                  </a:lnTo>
                  <a:lnTo>
                    <a:pt x="241096" y="616076"/>
                  </a:lnTo>
                  <a:lnTo>
                    <a:pt x="242011" y="590169"/>
                  </a:lnTo>
                  <a:lnTo>
                    <a:pt x="231343" y="589788"/>
                  </a:lnTo>
                  <a:lnTo>
                    <a:pt x="221602" y="588645"/>
                  </a:lnTo>
                  <a:lnTo>
                    <a:pt x="182867" y="577088"/>
                  </a:lnTo>
                  <a:lnTo>
                    <a:pt x="145326" y="555371"/>
                  </a:lnTo>
                  <a:lnTo>
                    <a:pt x="110020" y="524383"/>
                  </a:lnTo>
                  <a:lnTo>
                    <a:pt x="79463" y="486283"/>
                  </a:lnTo>
                  <a:lnTo>
                    <a:pt x="54444" y="442595"/>
                  </a:lnTo>
                  <a:lnTo>
                    <a:pt x="36601" y="394716"/>
                  </a:lnTo>
                  <a:lnTo>
                    <a:pt x="27139" y="345186"/>
                  </a:lnTo>
                  <a:lnTo>
                    <a:pt x="25907" y="319913"/>
                  </a:lnTo>
                  <a:lnTo>
                    <a:pt x="26187" y="314071"/>
                  </a:lnTo>
                  <a:lnTo>
                    <a:pt x="26936" y="308610"/>
                  </a:lnTo>
                  <a:lnTo>
                    <a:pt x="29545" y="298958"/>
                  </a:lnTo>
                  <a:lnTo>
                    <a:pt x="29400" y="298958"/>
                  </a:lnTo>
                  <a:lnTo>
                    <a:pt x="30060" y="297053"/>
                  </a:lnTo>
                  <a:lnTo>
                    <a:pt x="30224" y="297053"/>
                  </a:lnTo>
                  <a:lnTo>
                    <a:pt x="35115" y="285750"/>
                  </a:lnTo>
                  <a:lnTo>
                    <a:pt x="62306" y="250317"/>
                  </a:lnTo>
                  <a:lnTo>
                    <a:pt x="106933" y="214630"/>
                  </a:lnTo>
                  <a:lnTo>
                    <a:pt x="145681" y="191388"/>
                  </a:lnTo>
                  <a:lnTo>
                    <a:pt x="190715" y="169037"/>
                  </a:lnTo>
                  <a:lnTo>
                    <a:pt x="241515" y="147828"/>
                  </a:lnTo>
                  <a:lnTo>
                    <a:pt x="297408" y="128270"/>
                  </a:lnTo>
                  <a:lnTo>
                    <a:pt x="357797" y="110236"/>
                  </a:lnTo>
                  <a:lnTo>
                    <a:pt x="422135" y="94234"/>
                  </a:lnTo>
                  <a:lnTo>
                    <a:pt x="489572" y="80391"/>
                  </a:lnTo>
                  <a:lnTo>
                    <a:pt x="559739" y="68961"/>
                  </a:lnTo>
                  <a:lnTo>
                    <a:pt x="632028" y="59944"/>
                  </a:lnTo>
                  <a:lnTo>
                    <a:pt x="705713" y="53721"/>
                  </a:lnTo>
                  <a:lnTo>
                    <a:pt x="740218" y="52160"/>
                  </a:lnTo>
                  <a:lnTo>
                    <a:pt x="739637" y="26217"/>
                  </a:lnTo>
                  <a:close/>
                </a:path>
                <a:path w="817880" h="616585">
                  <a:moveTo>
                    <a:pt x="30060" y="297053"/>
                  </a:moveTo>
                  <a:lnTo>
                    <a:pt x="29400" y="298958"/>
                  </a:lnTo>
                  <a:lnTo>
                    <a:pt x="29788" y="298062"/>
                  </a:lnTo>
                  <a:lnTo>
                    <a:pt x="30060" y="297053"/>
                  </a:lnTo>
                  <a:close/>
                </a:path>
                <a:path w="817880" h="616585">
                  <a:moveTo>
                    <a:pt x="29788" y="298062"/>
                  </a:moveTo>
                  <a:lnTo>
                    <a:pt x="29400" y="298958"/>
                  </a:lnTo>
                  <a:lnTo>
                    <a:pt x="29545" y="298958"/>
                  </a:lnTo>
                  <a:lnTo>
                    <a:pt x="29788" y="298062"/>
                  </a:lnTo>
                  <a:close/>
                </a:path>
                <a:path w="817880" h="616585">
                  <a:moveTo>
                    <a:pt x="30224" y="297053"/>
                  </a:moveTo>
                  <a:lnTo>
                    <a:pt x="30060" y="297053"/>
                  </a:lnTo>
                  <a:lnTo>
                    <a:pt x="29788" y="298062"/>
                  </a:lnTo>
                  <a:lnTo>
                    <a:pt x="30224" y="297053"/>
                  </a:lnTo>
                  <a:close/>
                </a:path>
                <a:path w="817880" h="616585">
                  <a:moveTo>
                    <a:pt x="793407" y="25654"/>
                  </a:moveTo>
                  <a:lnTo>
                    <a:pt x="752284" y="25654"/>
                  </a:lnTo>
                  <a:lnTo>
                    <a:pt x="753452" y="51562"/>
                  </a:lnTo>
                  <a:lnTo>
                    <a:pt x="740218" y="52160"/>
                  </a:lnTo>
                  <a:lnTo>
                    <a:pt x="740790" y="77724"/>
                  </a:lnTo>
                  <a:lnTo>
                    <a:pt x="817626" y="37084"/>
                  </a:lnTo>
                  <a:lnTo>
                    <a:pt x="793407" y="25654"/>
                  </a:lnTo>
                  <a:close/>
                </a:path>
                <a:path w="817880" h="616585">
                  <a:moveTo>
                    <a:pt x="752284" y="25654"/>
                  </a:moveTo>
                  <a:lnTo>
                    <a:pt x="739637" y="26217"/>
                  </a:lnTo>
                  <a:lnTo>
                    <a:pt x="740218" y="52160"/>
                  </a:lnTo>
                  <a:lnTo>
                    <a:pt x="753452" y="51562"/>
                  </a:lnTo>
                  <a:lnTo>
                    <a:pt x="752284" y="25654"/>
                  </a:lnTo>
                  <a:close/>
                </a:path>
                <a:path w="817880" h="616585">
                  <a:moveTo>
                    <a:pt x="739051" y="0"/>
                  </a:moveTo>
                  <a:lnTo>
                    <a:pt x="739637" y="26217"/>
                  </a:lnTo>
                  <a:lnTo>
                    <a:pt x="752284" y="25654"/>
                  </a:lnTo>
                  <a:lnTo>
                    <a:pt x="793407" y="25654"/>
                  </a:lnTo>
                  <a:lnTo>
                    <a:pt x="739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3"/>
          <p:cNvSpPr txBox="1"/>
          <p:nvPr/>
        </p:nvSpPr>
        <p:spPr>
          <a:xfrm>
            <a:off x="4277995" y="5757356"/>
            <a:ext cx="363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Exemple: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insérer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séquence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4,3,8,2,1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58"/>
          <p:cNvSpPr txBox="1"/>
          <p:nvPr/>
        </p:nvSpPr>
        <p:spPr>
          <a:xfrm>
            <a:off x="8171793" y="1488843"/>
            <a:ext cx="55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-1	-2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1551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-15" dirty="0"/>
              <a:t>Rotation</a:t>
            </a:r>
            <a:r>
              <a:rPr lang="fr-FR" sz="4800" spc="-40" dirty="0"/>
              <a:t> </a:t>
            </a:r>
            <a:r>
              <a:rPr lang="fr-FR" sz="4800" dirty="0"/>
              <a:t>double</a:t>
            </a:r>
            <a:r>
              <a:rPr lang="fr-FR" sz="4800" spc="-35" dirty="0"/>
              <a:t> </a:t>
            </a:r>
            <a:r>
              <a:rPr lang="fr-FR" sz="4800" spc="-10" dirty="0"/>
              <a:t>droite-</a:t>
            </a:r>
            <a:r>
              <a:rPr lang="fr-FR" sz="4800" spc="-30" dirty="0"/>
              <a:t> </a:t>
            </a:r>
            <a:r>
              <a:rPr lang="fr-FR" sz="4800" spc="-10" dirty="0"/>
              <a:t>gauche</a:t>
            </a:r>
            <a:endParaRPr lang="en-GB" sz="4800" dirty="0">
              <a:cs typeface="Calibri" panose="020F0502020204030204" pitchFamily="34" charset="0"/>
            </a:endParaRPr>
          </a:p>
        </p:txBody>
      </p:sp>
      <p:grpSp>
        <p:nvGrpSpPr>
          <p:cNvPr id="93" name="object 2"/>
          <p:cNvGrpSpPr/>
          <p:nvPr/>
        </p:nvGrpSpPr>
        <p:grpSpPr>
          <a:xfrm>
            <a:off x="1357101" y="2285725"/>
            <a:ext cx="602615" cy="532130"/>
            <a:chOff x="1174940" y="2264600"/>
            <a:chExt cx="602615" cy="532130"/>
          </a:xfrm>
        </p:grpSpPr>
        <p:sp>
          <p:nvSpPr>
            <p:cNvPr id="94" name="object 3"/>
            <p:cNvSpPr/>
            <p:nvPr/>
          </p:nvSpPr>
          <p:spPr>
            <a:xfrm>
              <a:off x="1187957" y="2277618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4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"/>
            <p:cNvSpPr/>
            <p:nvPr/>
          </p:nvSpPr>
          <p:spPr>
            <a:xfrm>
              <a:off x="1187957" y="2277618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4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5"/>
          <p:cNvSpPr txBox="1"/>
          <p:nvPr/>
        </p:nvSpPr>
        <p:spPr>
          <a:xfrm>
            <a:off x="1589828" y="2386500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7" name="object 6"/>
          <p:cNvGrpSpPr/>
          <p:nvPr/>
        </p:nvGrpSpPr>
        <p:grpSpPr>
          <a:xfrm>
            <a:off x="2041377" y="3128497"/>
            <a:ext cx="602615" cy="532130"/>
            <a:chOff x="1859216" y="3107372"/>
            <a:chExt cx="602615" cy="532130"/>
          </a:xfrm>
        </p:grpSpPr>
        <p:sp>
          <p:nvSpPr>
            <p:cNvPr id="98" name="object 7"/>
            <p:cNvSpPr/>
            <p:nvPr/>
          </p:nvSpPr>
          <p:spPr>
            <a:xfrm>
              <a:off x="1872234" y="3120390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288036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6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8"/>
            <p:cNvSpPr/>
            <p:nvPr/>
          </p:nvSpPr>
          <p:spPr>
            <a:xfrm>
              <a:off x="1872234" y="3120390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6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6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9"/>
          <p:cNvSpPr txBox="1"/>
          <p:nvPr/>
        </p:nvSpPr>
        <p:spPr>
          <a:xfrm>
            <a:off x="2269787" y="322889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"/>
          <p:cNvSpPr/>
          <p:nvPr/>
        </p:nvSpPr>
        <p:spPr>
          <a:xfrm>
            <a:off x="217974" y="3171995"/>
            <a:ext cx="576580" cy="1431290"/>
          </a:xfrm>
          <a:custGeom>
            <a:avLst/>
            <a:gdLst/>
            <a:ahLst/>
            <a:cxnLst/>
            <a:rect l="l" t="t" r="r" b="b"/>
            <a:pathLst>
              <a:path w="576580" h="1431289">
                <a:moveTo>
                  <a:pt x="576072" y="0"/>
                </a:moveTo>
                <a:lnTo>
                  <a:pt x="0" y="0"/>
                </a:lnTo>
                <a:lnTo>
                  <a:pt x="0" y="1431035"/>
                </a:lnTo>
                <a:lnTo>
                  <a:pt x="576072" y="1431035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1"/>
          <p:cNvSpPr txBox="1"/>
          <p:nvPr/>
        </p:nvSpPr>
        <p:spPr>
          <a:xfrm>
            <a:off x="217974" y="3171995"/>
            <a:ext cx="576580" cy="1431290"/>
          </a:xfrm>
          <a:prstGeom prst="rect">
            <a:avLst/>
          </a:prstGeom>
          <a:ln w="25908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3" name="object 12"/>
          <p:cNvGrpSpPr/>
          <p:nvPr/>
        </p:nvGrpSpPr>
        <p:grpSpPr>
          <a:xfrm>
            <a:off x="637773" y="4815565"/>
            <a:ext cx="602615" cy="881380"/>
            <a:chOff x="455612" y="4794440"/>
            <a:chExt cx="602615" cy="881380"/>
          </a:xfrm>
        </p:grpSpPr>
        <p:sp>
          <p:nvSpPr>
            <p:cNvPr id="104" name="object 13"/>
            <p:cNvSpPr/>
            <p:nvPr/>
          </p:nvSpPr>
          <p:spPr>
            <a:xfrm>
              <a:off x="468629" y="4807458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80" h="855345">
                  <a:moveTo>
                    <a:pt x="576071" y="0"/>
                  </a:moveTo>
                  <a:lnTo>
                    <a:pt x="0" y="0"/>
                  </a:lnTo>
                  <a:lnTo>
                    <a:pt x="0" y="854963"/>
                  </a:lnTo>
                  <a:lnTo>
                    <a:pt x="576071" y="854963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4"/>
            <p:cNvSpPr/>
            <p:nvPr/>
          </p:nvSpPr>
          <p:spPr>
            <a:xfrm>
              <a:off x="468629" y="4807458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80" h="855345">
                  <a:moveTo>
                    <a:pt x="0" y="854963"/>
                  </a:moveTo>
                  <a:lnTo>
                    <a:pt x="576071" y="854963"/>
                  </a:lnTo>
                  <a:lnTo>
                    <a:pt x="576071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5"/>
          <p:cNvSpPr txBox="1"/>
          <p:nvPr/>
        </p:nvSpPr>
        <p:spPr>
          <a:xfrm>
            <a:off x="663744" y="5090965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6"/>
          <p:cNvSpPr/>
          <p:nvPr/>
        </p:nvSpPr>
        <p:spPr>
          <a:xfrm>
            <a:off x="2926122" y="3973619"/>
            <a:ext cx="576580" cy="1205865"/>
          </a:xfrm>
          <a:custGeom>
            <a:avLst/>
            <a:gdLst/>
            <a:ahLst/>
            <a:cxnLst/>
            <a:rect l="l" t="t" r="r" b="b"/>
            <a:pathLst>
              <a:path w="576579" h="1205864">
                <a:moveTo>
                  <a:pt x="576072" y="0"/>
                </a:moveTo>
                <a:lnTo>
                  <a:pt x="0" y="0"/>
                </a:lnTo>
                <a:lnTo>
                  <a:pt x="0" y="1205484"/>
                </a:lnTo>
                <a:lnTo>
                  <a:pt x="576072" y="1205484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7"/>
          <p:cNvSpPr txBox="1"/>
          <p:nvPr/>
        </p:nvSpPr>
        <p:spPr>
          <a:xfrm>
            <a:off x="2926122" y="3973619"/>
            <a:ext cx="576580" cy="1205865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9" name="object 18"/>
          <p:cNvGrpSpPr/>
          <p:nvPr/>
        </p:nvGrpSpPr>
        <p:grpSpPr>
          <a:xfrm>
            <a:off x="450385" y="2695745"/>
            <a:ext cx="2819400" cy="3441700"/>
            <a:chOff x="268224" y="2674620"/>
            <a:chExt cx="2819400" cy="3441700"/>
          </a:xfrm>
        </p:grpSpPr>
        <p:pic>
          <p:nvPicPr>
            <p:cNvPr id="11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4" y="2674620"/>
              <a:ext cx="1051560" cy="551688"/>
            </a:xfrm>
            <a:prstGeom prst="rect">
              <a:avLst/>
            </a:prstGeom>
          </p:spPr>
        </p:pic>
        <p:sp>
          <p:nvSpPr>
            <p:cNvPr id="111" name="object 20"/>
            <p:cNvSpPr/>
            <p:nvPr/>
          </p:nvSpPr>
          <p:spPr>
            <a:xfrm>
              <a:off x="323850" y="2708910"/>
              <a:ext cx="948690" cy="441325"/>
            </a:xfrm>
            <a:custGeom>
              <a:avLst/>
              <a:gdLst/>
              <a:ahLst/>
              <a:cxnLst/>
              <a:rect l="l" t="t" r="r" b="b"/>
              <a:pathLst>
                <a:path w="948690" h="441325">
                  <a:moveTo>
                    <a:pt x="948436" y="0"/>
                  </a:moveTo>
                  <a:lnTo>
                    <a:pt x="0" y="4413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4956" y="3517392"/>
              <a:ext cx="772668" cy="510540"/>
            </a:xfrm>
            <a:prstGeom prst="rect">
              <a:avLst/>
            </a:prstGeom>
          </p:spPr>
        </p:pic>
        <p:sp>
          <p:nvSpPr>
            <p:cNvPr id="113" name="object 22"/>
            <p:cNvSpPr/>
            <p:nvPr/>
          </p:nvSpPr>
          <p:spPr>
            <a:xfrm>
              <a:off x="2364485" y="3551682"/>
              <a:ext cx="668020" cy="401320"/>
            </a:xfrm>
            <a:custGeom>
              <a:avLst/>
              <a:gdLst/>
              <a:ahLst/>
              <a:cxnLst/>
              <a:rect l="l" t="t" r="r" b="b"/>
              <a:pathLst>
                <a:path w="668019" h="401320">
                  <a:moveTo>
                    <a:pt x="0" y="0"/>
                  </a:moveTo>
                  <a:lnTo>
                    <a:pt x="668019" y="40081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156" y="2676144"/>
              <a:ext cx="588263" cy="519684"/>
            </a:xfrm>
            <a:prstGeom prst="rect">
              <a:avLst/>
            </a:prstGeom>
          </p:spPr>
        </p:pic>
        <p:sp>
          <p:nvSpPr>
            <p:cNvPr id="115" name="object 24"/>
            <p:cNvSpPr/>
            <p:nvPr/>
          </p:nvSpPr>
          <p:spPr>
            <a:xfrm>
              <a:off x="1680210" y="2708910"/>
              <a:ext cx="481330" cy="410845"/>
            </a:xfrm>
            <a:custGeom>
              <a:avLst/>
              <a:gdLst/>
              <a:ahLst/>
              <a:cxnLst/>
              <a:rect l="l" t="t" r="r" b="b"/>
              <a:pathLst>
                <a:path w="481330" h="410844">
                  <a:moveTo>
                    <a:pt x="0" y="0"/>
                  </a:moveTo>
                  <a:lnTo>
                    <a:pt x="480948" y="41071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5"/>
            <p:cNvSpPr/>
            <p:nvPr/>
          </p:nvSpPr>
          <p:spPr>
            <a:xfrm>
              <a:off x="468630" y="5698998"/>
              <a:ext cx="576580" cy="403860"/>
            </a:xfrm>
            <a:custGeom>
              <a:avLst/>
              <a:gdLst/>
              <a:ahLst/>
              <a:cxnLst/>
              <a:rect l="l" t="t" r="r" b="b"/>
              <a:pathLst>
                <a:path w="576580" h="403860">
                  <a:moveTo>
                    <a:pt x="576071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576071" y="403859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6"/>
            <p:cNvSpPr/>
            <p:nvPr/>
          </p:nvSpPr>
          <p:spPr>
            <a:xfrm>
              <a:off x="468630" y="5698998"/>
              <a:ext cx="576580" cy="403860"/>
            </a:xfrm>
            <a:custGeom>
              <a:avLst/>
              <a:gdLst/>
              <a:ahLst/>
              <a:cxnLst/>
              <a:rect l="l" t="t" r="r" b="b"/>
              <a:pathLst>
                <a:path w="576580" h="403860">
                  <a:moveTo>
                    <a:pt x="0" y="403859"/>
                  </a:moveTo>
                  <a:lnTo>
                    <a:pt x="576071" y="403859"/>
                  </a:lnTo>
                  <a:lnTo>
                    <a:pt x="576071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27"/>
          <p:cNvSpPr txBox="1"/>
          <p:nvPr/>
        </p:nvSpPr>
        <p:spPr>
          <a:xfrm>
            <a:off x="1160670" y="2163107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+2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28"/>
          <p:cNvSpPr txBox="1"/>
          <p:nvPr/>
        </p:nvSpPr>
        <p:spPr>
          <a:xfrm>
            <a:off x="2673138" y="2883323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0" name="object 29"/>
          <p:cNvGrpSpPr/>
          <p:nvPr/>
        </p:nvGrpSpPr>
        <p:grpSpPr>
          <a:xfrm>
            <a:off x="1357101" y="2150152"/>
            <a:ext cx="1628139" cy="2179955"/>
            <a:chOff x="1174940" y="2129027"/>
            <a:chExt cx="1628139" cy="2179955"/>
          </a:xfrm>
        </p:grpSpPr>
        <p:pic>
          <p:nvPicPr>
            <p:cNvPr id="121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4708" y="2129027"/>
              <a:ext cx="947928" cy="777239"/>
            </a:xfrm>
            <a:prstGeom prst="rect">
              <a:avLst/>
            </a:prstGeom>
          </p:spPr>
        </p:pic>
        <p:sp>
          <p:nvSpPr>
            <p:cNvPr id="122" name="object 31"/>
            <p:cNvSpPr/>
            <p:nvPr/>
          </p:nvSpPr>
          <p:spPr>
            <a:xfrm>
              <a:off x="1975865" y="2195702"/>
              <a:ext cx="784225" cy="648970"/>
            </a:xfrm>
            <a:custGeom>
              <a:avLst/>
              <a:gdLst/>
              <a:ahLst/>
              <a:cxnLst/>
              <a:rect l="l" t="t" r="r" b="b"/>
              <a:pathLst>
                <a:path w="784225" h="648969">
                  <a:moveTo>
                    <a:pt x="78323" y="26517"/>
                  </a:moveTo>
                  <a:lnTo>
                    <a:pt x="76926" y="52389"/>
                  </a:lnTo>
                  <a:lnTo>
                    <a:pt x="105917" y="55245"/>
                  </a:lnTo>
                  <a:lnTo>
                    <a:pt x="141096" y="61213"/>
                  </a:lnTo>
                  <a:lnTo>
                    <a:pt x="210438" y="77343"/>
                  </a:lnTo>
                  <a:lnTo>
                    <a:pt x="278383" y="99441"/>
                  </a:lnTo>
                  <a:lnTo>
                    <a:pt x="343915" y="126746"/>
                  </a:lnTo>
                  <a:lnTo>
                    <a:pt x="406653" y="159131"/>
                  </a:lnTo>
                  <a:lnTo>
                    <a:pt x="466089" y="195707"/>
                  </a:lnTo>
                  <a:lnTo>
                    <a:pt x="521715" y="236474"/>
                  </a:lnTo>
                  <a:lnTo>
                    <a:pt x="572769" y="280670"/>
                  </a:lnTo>
                  <a:lnTo>
                    <a:pt x="618744" y="327787"/>
                  </a:lnTo>
                  <a:lnTo>
                    <a:pt x="659129" y="377444"/>
                  </a:lnTo>
                  <a:lnTo>
                    <a:pt x="693292" y="429260"/>
                  </a:lnTo>
                  <a:lnTo>
                    <a:pt x="720725" y="482600"/>
                  </a:lnTo>
                  <a:lnTo>
                    <a:pt x="741044" y="537210"/>
                  </a:lnTo>
                  <a:lnTo>
                    <a:pt x="753617" y="592327"/>
                  </a:lnTo>
                  <a:lnTo>
                    <a:pt x="757935" y="648843"/>
                  </a:lnTo>
                  <a:lnTo>
                    <a:pt x="783844" y="647826"/>
                  </a:lnTo>
                  <a:lnTo>
                    <a:pt x="779398" y="589534"/>
                  </a:lnTo>
                  <a:lnTo>
                    <a:pt x="766063" y="530606"/>
                  </a:lnTo>
                  <a:lnTo>
                    <a:pt x="744727" y="472948"/>
                  </a:lnTo>
                  <a:lnTo>
                    <a:pt x="716026" y="416813"/>
                  </a:lnTo>
                  <a:lnTo>
                    <a:pt x="680338" y="362712"/>
                  </a:lnTo>
                  <a:lnTo>
                    <a:pt x="638428" y="311023"/>
                  </a:lnTo>
                  <a:lnTo>
                    <a:pt x="590803" y="262127"/>
                  </a:lnTo>
                  <a:lnTo>
                    <a:pt x="538226" y="216535"/>
                  </a:lnTo>
                  <a:lnTo>
                    <a:pt x="481075" y="174625"/>
                  </a:lnTo>
                  <a:lnTo>
                    <a:pt x="419861" y="136779"/>
                  </a:lnTo>
                  <a:lnTo>
                    <a:pt x="355219" y="103505"/>
                  </a:lnTo>
                  <a:lnTo>
                    <a:pt x="287781" y="75437"/>
                  </a:lnTo>
                  <a:lnTo>
                    <a:pt x="218058" y="52577"/>
                  </a:lnTo>
                  <a:lnTo>
                    <a:pt x="146431" y="35813"/>
                  </a:lnTo>
                  <a:lnTo>
                    <a:pt x="110235" y="29718"/>
                  </a:lnTo>
                  <a:lnTo>
                    <a:pt x="78323" y="26517"/>
                  </a:lnTo>
                  <a:close/>
                </a:path>
                <a:path w="784225" h="648969">
                  <a:moveTo>
                    <a:pt x="79756" y="0"/>
                  </a:moveTo>
                  <a:lnTo>
                    <a:pt x="0" y="34671"/>
                  </a:lnTo>
                  <a:lnTo>
                    <a:pt x="75564" y="77597"/>
                  </a:lnTo>
                  <a:lnTo>
                    <a:pt x="76926" y="52389"/>
                  </a:lnTo>
                  <a:lnTo>
                    <a:pt x="63372" y="51054"/>
                  </a:lnTo>
                  <a:lnTo>
                    <a:pt x="65912" y="25273"/>
                  </a:lnTo>
                  <a:lnTo>
                    <a:pt x="78391" y="25273"/>
                  </a:lnTo>
                  <a:lnTo>
                    <a:pt x="79756" y="0"/>
                  </a:lnTo>
                  <a:close/>
                </a:path>
                <a:path w="784225" h="648969">
                  <a:moveTo>
                    <a:pt x="65912" y="25273"/>
                  </a:moveTo>
                  <a:lnTo>
                    <a:pt x="63372" y="51054"/>
                  </a:lnTo>
                  <a:lnTo>
                    <a:pt x="76926" y="52389"/>
                  </a:lnTo>
                  <a:lnTo>
                    <a:pt x="78323" y="26517"/>
                  </a:lnTo>
                  <a:lnTo>
                    <a:pt x="65912" y="25273"/>
                  </a:lnTo>
                  <a:close/>
                </a:path>
                <a:path w="784225" h="648969">
                  <a:moveTo>
                    <a:pt x="78391" y="25273"/>
                  </a:moveTo>
                  <a:lnTo>
                    <a:pt x="65912" y="25273"/>
                  </a:lnTo>
                  <a:lnTo>
                    <a:pt x="78323" y="26517"/>
                  </a:lnTo>
                  <a:lnTo>
                    <a:pt x="78391" y="25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2"/>
            <p:cNvSpPr/>
            <p:nvPr/>
          </p:nvSpPr>
          <p:spPr>
            <a:xfrm>
              <a:off x="1187957" y="3789426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3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3"/>
            <p:cNvSpPr/>
            <p:nvPr/>
          </p:nvSpPr>
          <p:spPr>
            <a:xfrm>
              <a:off x="1187957" y="3789426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3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34"/>
          <p:cNvSpPr txBox="1"/>
          <p:nvPr/>
        </p:nvSpPr>
        <p:spPr>
          <a:xfrm>
            <a:off x="1582208" y="389894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35"/>
          <p:cNvSpPr/>
          <p:nvPr/>
        </p:nvSpPr>
        <p:spPr>
          <a:xfrm>
            <a:off x="2019343" y="4819439"/>
            <a:ext cx="576580" cy="855344"/>
          </a:xfrm>
          <a:custGeom>
            <a:avLst/>
            <a:gdLst/>
            <a:ahLst/>
            <a:cxnLst/>
            <a:rect l="l" t="t" r="r" b="b"/>
            <a:pathLst>
              <a:path w="576580" h="855345">
                <a:moveTo>
                  <a:pt x="576071" y="0"/>
                </a:moveTo>
                <a:lnTo>
                  <a:pt x="0" y="0"/>
                </a:lnTo>
                <a:lnTo>
                  <a:pt x="0" y="854964"/>
                </a:lnTo>
                <a:lnTo>
                  <a:pt x="576071" y="854964"/>
                </a:lnTo>
                <a:lnTo>
                  <a:pt x="57607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36"/>
          <p:cNvSpPr txBox="1"/>
          <p:nvPr/>
        </p:nvSpPr>
        <p:spPr>
          <a:xfrm>
            <a:off x="2019343" y="4819439"/>
            <a:ext cx="576580" cy="855344"/>
          </a:xfrm>
          <a:prstGeom prst="rect">
            <a:avLst/>
          </a:prstGeom>
          <a:ln w="25908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8" name="object 37"/>
          <p:cNvSpPr txBox="1"/>
          <p:nvPr/>
        </p:nvSpPr>
        <p:spPr>
          <a:xfrm>
            <a:off x="1232603" y="3603541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9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6248" y="4207553"/>
            <a:ext cx="624840" cy="691895"/>
          </a:xfrm>
          <a:prstGeom prst="rect">
            <a:avLst/>
          </a:prstGeom>
        </p:spPr>
      </p:pic>
      <p:grpSp>
        <p:nvGrpSpPr>
          <p:cNvPr id="130" name="object 39"/>
          <p:cNvGrpSpPr/>
          <p:nvPr/>
        </p:nvGrpSpPr>
        <p:grpSpPr>
          <a:xfrm>
            <a:off x="947047" y="2813029"/>
            <a:ext cx="8040200" cy="2251749"/>
            <a:chOff x="641281" y="2617429"/>
            <a:chExt cx="8040200" cy="2251749"/>
          </a:xfrm>
        </p:grpSpPr>
        <p:pic>
          <p:nvPicPr>
            <p:cNvPr id="131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131" y="3517391"/>
              <a:ext cx="568451" cy="347472"/>
            </a:xfrm>
            <a:prstGeom prst="rect">
              <a:avLst/>
            </a:prstGeom>
          </p:spPr>
        </p:pic>
        <p:sp>
          <p:nvSpPr>
            <p:cNvPr id="132" name="object 41"/>
            <p:cNvSpPr/>
            <p:nvPr/>
          </p:nvSpPr>
          <p:spPr>
            <a:xfrm>
              <a:off x="1492758" y="3551682"/>
              <a:ext cx="464184" cy="238125"/>
            </a:xfrm>
            <a:custGeom>
              <a:avLst/>
              <a:gdLst/>
              <a:ahLst/>
              <a:cxnLst/>
              <a:rect l="l" t="t" r="r" b="b"/>
              <a:pathLst>
                <a:path w="464185" h="238125">
                  <a:moveTo>
                    <a:pt x="464058" y="0"/>
                  </a:moveTo>
                  <a:lnTo>
                    <a:pt x="0" y="23799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204" y="3133344"/>
              <a:ext cx="633984" cy="493776"/>
            </a:xfrm>
            <a:prstGeom prst="rect">
              <a:avLst/>
            </a:prstGeom>
          </p:spPr>
        </p:pic>
        <p:sp>
          <p:nvSpPr>
            <p:cNvPr id="134" name="object 43"/>
            <p:cNvSpPr/>
            <p:nvPr/>
          </p:nvSpPr>
          <p:spPr>
            <a:xfrm>
              <a:off x="1293876" y="3202177"/>
              <a:ext cx="471170" cy="363220"/>
            </a:xfrm>
            <a:custGeom>
              <a:avLst/>
              <a:gdLst/>
              <a:ahLst/>
              <a:cxnLst/>
              <a:rect l="l" t="t" r="r" b="b"/>
              <a:pathLst>
                <a:path w="471169" h="363220">
                  <a:moveTo>
                    <a:pt x="392625" y="26146"/>
                  </a:moveTo>
                  <a:lnTo>
                    <a:pt x="340360" y="36322"/>
                  </a:lnTo>
                  <a:lnTo>
                    <a:pt x="298577" y="48641"/>
                  </a:lnTo>
                  <a:lnTo>
                    <a:pt x="258190" y="63881"/>
                  </a:lnTo>
                  <a:lnTo>
                    <a:pt x="219329" y="81914"/>
                  </a:lnTo>
                  <a:lnTo>
                    <a:pt x="182626" y="102488"/>
                  </a:lnTo>
                  <a:lnTo>
                    <a:pt x="148336" y="125222"/>
                  </a:lnTo>
                  <a:lnTo>
                    <a:pt x="116840" y="149987"/>
                  </a:lnTo>
                  <a:lnTo>
                    <a:pt x="88137" y="176657"/>
                  </a:lnTo>
                  <a:lnTo>
                    <a:pt x="51562" y="219456"/>
                  </a:lnTo>
                  <a:lnTo>
                    <a:pt x="23749" y="265175"/>
                  </a:lnTo>
                  <a:lnTo>
                    <a:pt x="6096" y="313436"/>
                  </a:lnTo>
                  <a:lnTo>
                    <a:pt x="0" y="361569"/>
                  </a:lnTo>
                  <a:lnTo>
                    <a:pt x="25908" y="362712"/>
                  </a:lnTo>
                  <a:lnTo>
                    <a:pt x="26543" y="347345"/>
                  </a:lnTo>
                  <a:lnTo>
                    <a:pt x="28448" y="332994"/>
                  </a:lnTo>
                  <a:lnTo>
                    <a:pt x="41021" y="290068"/>
                  </a:lnTo>
                  <a:lnTo>
                    <a:pt x="63373" y="247776"/>
                  </a:lnTo>
                  <a:lnTo>
                    <a:pt x="94742" y="207391"/>
                  </a:lnTo>
                  <a:lnTo>
                    <a:pt x="133858" y="169418"/>
                  </a:lnTo>
                  <a:lnTo>
                    <a:pt x="163957" y="145923"/>
                  </a:lnTo>
                  <a:lnTo>
                    <a:pt x="196596" y="124333"/>
                  </a:lnTo>
                  <a:lnTo>
                    <a:pt x="231521" y="104775"/>
                  </a:lnTo>
                  <a:lnTo>
                    <a:pt x="268605" y="87630"/>
                  </a:lnTo>
                  <a:lnTo>
                    <a:pt x="307213" y="73025"/>
                  </a:lnTo>
                  <a:lnTo>
                    <a:pt x="347218" y="61341"/>
                  </a:lnTo>
                  <a:lnTo>
                    <a:pt x="388112" y="52705"/>
                  </a:lnTo>
                  <a:lnTo>
                    <a:pt x="394701" y="51986"/>
                  </a:lnTo>
                  <a:lnTo>
                    <a:pt x="392625" y="26146"/>
                  </a:lnTo>
                  <a:close/>
                </a:path>
                <a:path w="471169" h="363220">
                  <a:moveTo>
                    <a:pt x="451857" y="24764"/>
                  </a:moveTo>
                  <a:lnTo>
                    <a:pt x="405130" y="24764"/>
                  </a:lnTo>
                  <a:lnTo>
                    <a:pt x="407924" y="50546"/>
                  </a:lnTo>
                  <a:lnTo>
                    <a:pt x="394701" y="51986"/>
                  </a:lnTo>
                  <a:lnTo>
                    <a:pt x="396748" y="77470"/>
                  </a:lnTo>
                  <a:lnTo>
                    <a:pt x="471043" y="32512"/>
                  </a:lnTo>
                  <a:lnTo>
                    <a:pt x="451857" y="24764"/>
                  </a:lnTo>
                  <a:close/>
                </a:path>
                <a:path w="471169" h="363220">
                  <a:moveTo>
                    <a:pt x="405130" y="24764"/>
                  </a:moveTo>
                  <a:lnTo>
                    <a:pt x="392625" y="26146"/>
                  </a:lnTo>
                  <a:lnTo>
                    <a:pt x="394701" y="51986"/>
                  </a:lnTo>
                  <a:lnTo>
                    <a:pt x="407924" y="50546"/>
                  </a:lnTo>
                  <a:lnTo>
                    <a:pt x="405130" y="24764"/>
                  </a:lnTo>
                  <a:close/>
                </a:path>
                <a:path w="471169" h="363220">
                  <a:moveTo>
                    <a:pt x="390525" y="0"/>
                  </a:moveTo>
                  <a:lnTo>
                    <a:pt x="392625" y="26146"/>
                  </a:lnTo>
                  <a:lnTo>
                    <a:pt x="405130" y="24764"/>
                  </a:lnTo>
                  <a:lnTo>
                    <a:pt x="451857" y="24764"/>
                  </a:lnTo>
                  <a:lnTo>
                    <a:pt x="390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4583" y="4186427"/>
              <a:ext cx="553212" cy="682751"/>
            </a:xfrm>
            <a:prstGeom prst="rect">
              <a:avLst/>
            </a:prstGeom>
          </p:spPr>
        </p:pic>
        <p:sp>
          <p:nvSpPr>
            <p:cNvPr id="136" name="object 45"/>
            <p:cNvSpPr/>
            <p:nvPr/>
          </p:nvSpPr>
          <p:spPr>
            <a:xfrm>
              <a:off x="641281" y="4060062"/>
              <a:ext cx="1368425" cy="585470"/>
            </a:xfrm>
            <a:custGeom>
              <a:avLst/>
              <a:gdLst/>
              <a:ahLst/>
              <a:cxnLst/>
              <a:rect l="l" t="t" r="r" b="b"/>
              <a:pathLst>
                <a:path w="1368425" h="585470">
                  <a:moveTo>
                    <a:pt x="1367917" y="576325"/>
                  </a:moveTo>
                  <a:lnTo>
                    <a:pt x="923544" y="0"/>
                  </a:lnTo>
                </a:path>
                <a:path w="1368425" h="585470">
                  <a:moveTo>
                    <a:pt x="0" y="585342"/>
                  </a:moveTo>
                  <a:lnTo>
                    <a:pt x="516381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6"/>
            <p:cNvSpPr/>
            <p:nvPr/>
          </p:nvSpPr>
          <p:spPr>
            <a:xfrm>
              <a:off x="8104901" y="2617429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288036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6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7"/>
            <p:cNvSpPr/>
            <p:nvPr/>
          </p:nvSpPr>
          <p:spPr>
            <a:xfrm>
              <a:off x="8069552" y="2633557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6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6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48"/>
          <p:cNvSpPr txBox="1"/>
          <p:nvPr/>
        </p:nvSpPr>
        <p:spPr>
          <a:xfrm>
            <a:off x="8525354" y="3017631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40" name="object 49"/>
          <p:cNvGrpSpPr/>
          <p:nvPr/>
        </p:nvGrpSpPr>
        <p:grpSpPr>
          <a:xfrm>
            <a:off x="9554068" y="2345855"/>
            <a:ext cx="602615" cy="530860"/>
            <a:chOff x="6504368" y="1892744"/>
            <a:chExt cx="602615" cy="530860"/>
          </a:xfrm>
        </p:grpSpPr>
        <p:sp>
          <p:nvSpPr>
            <p:cNvPr id="141" name="object 50"/>
            <p:cNvSpPr/>
            <p:nvPr/>
          </p:nvSpPr>
          <p:spPr>
            <a:xfrm>
              <a:off x="6517386" y="1905762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288036" y="0"/>
                  </a:moveTo>
                  <a:lnTo>
                    <a:pt x="236247" y="4062"/>
                  </a:lnTo>
                  <a:lnTo>
                    <a:pt x="187509" y="15777"/>
                  </a:lnTo>
                  <a:lnTo>
                    <a:pt x="142635" y="34431"/>
                  </a:lnTo>
                  <a:lnTo>
                    <a:pt x="102436" y="59312"/>
                  </a:lnTo>
                  <a:lnTo>
                    <a:pt x="67724" y="89710"/>
                  </a:lnTo>
                  <a:lnTo>
                    <a:pt x="39313" y="124911"/>
                  </a:lnTo>
                  <a:lnTo>
                    <a:pt x="18014" y="164205"/>
                  </a:lnTo>
                  <a:lnTo>
                    <a:pt x="4638" y="206879"/>
                  </a:lnTo>
                  <a:lnTo>
                    <a:pt x="0" y="252222"/>
                  </a:lnTo>
                  <a:lnTo>
                    <a:pt x="4638" y="297564"/>
                  </a:lnTo>
                  <a:lnTo>
                    <a:pt x="18014" y="340238"/>
                  </a:lnTo>
                  <a:lnTo>
                    <a:pt x="39313" y="379532"/>
                  </a:lnTo>
                  <a:lnTo>
                    <a:pt x="67724" y="414733"/>
                  </a:lnTo>
                  <a:lnTo>
                    <a:pt x="102436" y="445131"/>
                  </a:lnTo>
                  <a:lnTo>
                    <a:pt x="142635" y="470012"/>
                  </a:lnTo>
                  <a:lnTo>
                    <a:pt x="187509" y="488666"/>
                  </a:lnTo>
                  <a:lnTo>
                    <a:pt x="236247" y="500381"/>
                  </a:lnTo>
                  <a:lnTo>
                    <a:pt x="288036" y="504443"/>
                  </a:lnTo>
                  <a:lnTo>
                    <a:pt x="339824" y="500381"/>
                  </a:lnTo>
                  <a:lnTo>
                    <a:pt x="388562" y="488666"/>
                  </a:lnTo>
                  <a:lnTo>
                    <a:pt x="433436" y="470012"/>
                  </a:lnTo>
                  <a:lnTo>
                    <a:pt x="473635" y="445131"/>
                  </a:lnTo>
                  <a:lnTo>
                    <a:pt x="508347" y="414733"/>
                  </a:lnTo>
                  <a:lnTo>
                    <a:pt x="536758" y="379532"/>
                  </a:lnTo>
                  <a:lnTo>
                    <a:pt x="558057" y="340238"/>
                  </a:lnTo>
                  <a:lnTo>
                    <a:pt x="571433" y="297564"/>
                  </a:lnTo>
                  <a:lnTo>
                    <a:pt x="576072" y="252222"/>
                  </a:lnTo>
                  <a:lnTo>
                    <a:pt x="571433" y="206879"/>
                  </a:lnTo>
                  <a:lnTo>
                    <a:pt x="558057" y="164205"/>
                  </a:lnTo>
                  <a:lnTo>
                    <a:pt x="536758" y="124911"/>
                  </a:lnTo>
                  <a:lnTo>
                    <a:pt x="508347" y="89710"/>
                  </a:lnTo>
                  <a:lnTo>
                    <a:pt x="473635" y="59312"/>
                  </a:lnTo>
                  <a:lnTo>
                    <a:pt x="433436" y="34431"/>
                  </a:lnTo>
                  <a:lnTo>
                    <a:pt x="388562" y="15777"/>
                  </a:lnTo>
                  <a:lnTo>
                    <a:pt x="339824" y="4062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1"/>
            <p:cNvSpPr/>
            <p:nvPr/>
          </p:nvSpPr>
          <p:spPr>
            <a:xfrm>
              <a:off x="6517386" y="1905762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0" y="252222"/>
                  </a:moveTo>
                  <a:lnTo>
                    <a:pt x="4638" y="206879"/>
                  </a:lnTo>
                  <a:lnTo>
                    <a:pt x="18014" y="164205"/>
                  </a:lnTo>
                  <a:lnTo>
                    <a:pt x="39313" y="124911"/>
                  </a:lnTo>
                  <a:lnTo>
                    <a:pt x="67724" y="89710"/>
                  </a:lnTo>
                  <a:lnTo>
                    <a:pt x="102436" y="59312"/>
                  </a:lnTo>
                  <a:lnTo>
                    <a:pt x="142635" y="34431"/>
                  </a:lnTo>
                  <a:lnTo>
                    <a:pt x="187509" y="15777"/>
                  </a:lnTo>
                  <a:lnTo>
                    <a:pt x="236247" y="4062"/>
                  </a:lnTo>
                  <a:lnTo>
                    <a:pt x="288036" y="0"/>
                  </a:lnTo>
                  <a:lnTo>
                    <a:pt x="339824" y="4062"/>
                  </a:lnTo>
                  <a:lnTo>
                    <a:pt x="388562" y="15777"/>
                  </a:lnTo>
                  <a:lnTo>
                    <a:pt x="433436" y="34431"/>
                  </a:lnTo>
                  <a:lnTo>
                    <a:pt x="473635" y="59312"/>
                  </a:lnTo>
                  <a:lnTo>
                    <a:pt x="508347" y="89710"/>
                  </a:lnTo>
                  <a:lnTo>
                    <a:pt x="536758" y="124911"/>
                  </a:lnTo>
                  <a:lnTo>
                    <a:pt x="558057" y="164205"/>
                  </a:lnTo>
                  <a:lnTo>
                    <a:pt x="571433" y="206879"/>
                  </a:lnTo>
                  <a:lnTo>
                    <a:pt x="576072" y="252222"/>
                  </a:lnTo>
                  <a:lnTo>
                    <a:pt x="571433" y="297564"/>
                  </a:lnTo>
                  <a:lnTo>
                    <a:pt x="558057" y="340238"/>
                  </a:lnTo>
                  <a:lnTo>
                    <a:pt x="536758" y="379532"/>
                  </a:lnTo>
                  <a:lnTo>
                    <a:pt x="508347" y="414733"/>
                  </a:lnTo>
                  <a:lnTo>
                    <a:pt x="473635" y="445131"/>
                  </a:lnTo>
                  <a:lnTo>
                    <a:pt x="433436" y="470012"/>
                  </a:lnTo>
                  <a:lnTo>
                    <a:pt x="388562" y="488666"/>
                  </a:lnTo>
                  <a:lnTo>
                    <a:pt x="339824" y="500381"/>
                  </a:lnTo>
                  <a:lnTo>
                    <a:pt x="288036" y="504443"/>
                  </a:lnTo>
                  <a:lnTo>
                    <a:pt x="236247" y="500381"/>
                  </a:lnTo>
                  <a:lnTo>
                    <a:pt x="187509" y="488666"/>
                  </a:lnTo>
                  <a:lnTo>
                    <a:pt x="142635" y="470012"/>
                  </a:lnTo>
                  <a:lnTo>
                    <a:pt x="102436" y="445131"/>
                  </a:lnTo>
                  <a:lnTo>
                    <a:pt x="67724" y="414733"/>
                  </a:lnTo>
                  <a:lnTo>
                    <a:pt x="39313" y="379532"/>
                  </a:lnTo>
                  <a:lnTo>
                    <a:pt x="18014" y="340238"/>
                  </a:lnTo>
                  <a:lnTo>
                    <a:pt x="4638" y="297564"/>
                  </a:lnTo>
                  <a:lnTo>
                    <a:pt x="0" y="252222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52"/>
          <p:cNvSpPr txBox="1"/>
          <p:nvPr/>
        </p:nvSpPr>
        <p:spPr>
          <a:xfrm>
            <a:off x="9779176" y="244574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4" name="object 53"/>
          <p:cNvSpPr/>
          <p:nvPr/>
        </p:nvSpPr>
        <p:spPr>
          <a:xfrm>
            <a:off x="7622461" y="3892016"/>
            <a:ext cx="576580" cy="1286510"/>
          </a:xfrm>
          <a:custGeom>
            <a:avLst/>
            <a:gdLst/>
            <a:ahLst/>
            <a:cxnLst/>
            <a:rect l="l" t="t" r="r" b="b"/>
            <a:pathLst>
              <a:path w="576579" h="1286510">
                <a:moveTo>
                  <a:pt x="576072" y="0"/>
                </a:moveTo>
                <a:lnTo>
                  <a:pt x="0" y="0"/>
                </a:lnTo>
                <a:lnTo>
                  <a:pt x="0" y="1286256"/>
                </a:lnTo>
                <a:lnTo>
                  <a:pt x="576072" y="1286256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4"/>
          <p:cNvSpPr txBox="1"/>
          <p:nvPr/>
        </p:nvSpPr>
        <p:spPr>
          <a:xfrm>
            <a:off x="7622461" y="3892016"/>
            <a:ext cx="576580" cy="1286510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6" name="object 55"/>
          <p:cNvGrpSpPr/>
          <p:nvPr/>
        </p:nvGrpSpPr>
        <p:grpSpPr>
          <a:xfrm>
            <a:off x="8904844" y="3869855"/>
            <a:ext cx="602615" cy="881380"/>
            <a:chOff x="5855144" y="3416744"/>
            <a:chExt cx="602615" cy="881380"/>
          </a:xfrm>
        </p:grpSpPr>
        <p:sp>
          <p:nvSpPr>
            <p:cNvPr id="147" name="object 56"/>
            <p:cNvSpPr/>
            <p:nvPr/>
          </p:nvSpPr>
          <p:spPr>
            <a:xfrm>
              <a:off x="5868162" y="3429762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576072" y="0"/>
                  </a:moveTo>
                  <a:lnTo>
                    <a:pt x="0" y="0"/>
                  </a:lnTo>
                  <a:lnTo>
                    <a:pt x="0" y="854963"/>
                  </a:lnTo>
                  <a:lnTo>
                    <a:pt x="576072" y="854963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7"/>
            <p:cNvSpPr/>
            <p:nvPr/>
          </p:nvSpPr>
          <p:spPr>
            <a:xfrm>
              <a:off x="5868162" y="3429762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0" y="854963"/>
                  </a:moveTo>
                  <a:lnTo>
                    <a:pt x="576072" y="854963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58"/>
          <p:cNvSpPr txBox="1"/>
          <p:nvPr/>
        </p:nvSpPr>
        <p:spPr>
          <a:xfrm>
            <a:off x="8930815" y="4144696"/>
            <a:ext cx="550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0" name="object 59"/>
          <p:cNvSpPr/>
          <p:nvPr/>
        </p:nvSpPr>
        <p:spPr>
          <a:xfrm>
            <a:off x="11295302" y="3899637"/>
            <a:ext cx="576580" cy="1278890"/>
          </a:xfrm>
          <a:custGeom>
            <a:avLst/>
            <a:gdLst/>
            <a:ahLst/>
            <a:cxnLst/>
            <a:rect l="l" t="t" r="r" b="b"/>
            <a:pathLst>
              <a:path w="576579" h="1278889">
                <a:moveTo>
                  <a:pt x="576072" y="0"/>
                </a:moveTo>
                <a:lnTo>
                  <a:pt x="0" y="0"/>
                </a:lnTo>
                <a:lnTo>
                  <a:pt x="0" y="1278636"/>
                </a:lnTo>
                <a:lnTo>
                  <a:pt x="576072" y="1278636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60"/>
          <p:cNvSpPr txBox="1"/>
          <p:nvPr/>
        </p:nvSpPr>
        <p:spPr>
          <a:xfrm>
            <a:off x="11295302" y="3899637"/>
            <a:ext cx="576580" cy="1278890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2" name="object 61"/>
          <p:cNvGrpSpPr/>
          <p:nvPr/>
        </p:nvGrpSpPr>
        <p:grpSpPr>
          <a:xfrm>
            <a:off x="8904844" y="4761395"/>
            <a:ext cx="602615" cy="429895"/>
            <a:chOff x="5855144" y="4308284"/>
            <a:chExt cx="602615" cy="429895"/>
          </a:xfrm>
        </p:grpSpPr>
        <p:sp>
          <p:nvSpPr>
            <p:cNvPr id="153" name="object 62"/>
            <p:cNvSpPr/>
            <p:nvPr/>
          </p:nvSpPr>
          <p:spPr>
            <a:xfrm>
              <a:off x="5868162" y="4321301"/>
              <a:ext cx="576580" cy="403860"/>
            </a:xfrm>
            <a:custGeom>
              <a:avLst/>
              <a:gdLst/>
              <a:ahLst/>
              <a:cxnLst/>
              <a:rect l="l" t="t" r="r" b="b"/>
              <a:pathLst>
                <a:path w="576579" h="403860">
                  <a:moveTo>
                    <a:pt x="576072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576072" y="40386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3"/>
            <p:cNvSpPr/>
            <p:nvPr/>
          </p:nvSpPr>
          <p:spPr>
            <a:xfrm>
              <a:off x="5868162" y="4321301"/>
              <a:ext cx="576580" cy="403860"/>
            </a:xfrm>
            <a:custGeom>
              <a:avLst/>
              <a:gdLst/>
              <a:ahLst/>
              <a:cxnLst/>
              <a:rect l="l" t="t" r="r" b="b"/>
              <a:pathLst>
                <a:path w="576579" h="403860">
                  <a:moveTo>
                    <a:pt x="0" y="403860"/>
                  </a:moveTo>
                  <a:lnTo>
                    <a:pt x="576072" y="403860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64"/>
          <p:cNvSpPr txBox="1"/>
          <p:nvPr/>
        </p:nvSpPr>
        <p:spPr>
          <a:xfrm>
            <a:off x="9349408" y="22378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6" name="object 65"/>
          <p:cNvSpPr txBox="1"/>
          <p:nvPr/>
        </p:nvSpPr>
        <p:spPr>
          <a:xfrm>
            <a:off x="11075845" y="28148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7" name="object 66"/>
          <p:cNvGrpSpPr/>
          <p:nvPr/>
        </p:nvGrpSpPr>
        <p:grpSpPr>
          <a:xfrm>
            <a:off x="10587340" y="3116999"/>
            <a:ext cx="602615" cy="532130"/>
            <a:chOff x="7537640" y="2663888"/>
            <a:chExt cx="602615" cy="532130"/>
          </a:xfrm>
        </p:grpSpPr>
        <p:sp>
          <p:nvSpPr>
            <p:cNvPr id="158" name="object 67"/>
            <p:cNvSpPr/>
            <p:nvPr/>
          </p:nvSpPr>
          <p:spPr>
            <a:xfrm>
              <a:off x="7550658" y="2676906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288036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6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8"/>
            <p:cNvSpPr/>
            <p:nvPr/>
          </p:nvSpPr>
          <p:spPr>
            <a:xfrm>
              <a:off x="7550658" y="2676906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6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6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69"/>
          <p:cNvSpPr txBox="1"/>
          <p:nvPr/>
        </p:nvSpPr>
        <p:spPr>
          <a:xfrm>
            <a:off x="10815750" y="3218027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70"/>
          <p:cNvSpPr/>
          <p:nvPr/>
        </p:nvSpPr>
        <p:spPr>
          <a:xfrm>
            <a:off x="10013618" y="3882872"/>
            <a:ext cx="576580" cy="855344"/>
          </a:xfrm>
          <a:custGeom>
            <a:avLst/>
            <a:gdLst/>
            <a:ahLst/>
            <a:cxnLst/>
            <a:rect l="l" t="t" r="r" b="b"/>
            <a:pathLst>
              <a:path w="576579" h="855345">
                <a:moveTo>
                  <a:pt x="576072" y="0"/>
                </a:moveTo>
                <a:lnTo>
                  <a:pt x="0" y="0"/>
                </a:lnTo>
                <a:lnTo>
                  <a:pt x="0" y="854963"/>
                </a:lnTo>
                <a:lnTo>
                  <a:pt x="576072" y="854963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71"/>
          <p:cNvSpPr txBox="1"/>
          <p:nvPr/>
        </p:nvSpPr>
        <p:spPr>
          <a:xfrm>
            <a:off x="10013618" y="3882872"/>
            <a:ext cx="576580" cy="855344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3" name="object 7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11359" y="3417290"/>
            <a:ext cx="551688" cy="541020"/>
          </a:xfrm>
          <a:prstGeom prst="rect">
            <a:avLst/>
          </a:prstGeom>
        </p:spPr>
      </p:pic>
      <p:grpSp>
        <p:nvGrpSpPr>
          <p:cNvPr id="164" name="object 73"/>
          <p:cNvGrpSpPr/>
          <p:nvPr/>
        </p:nvGrpSpPr>
        <p:grpSpPr>
          <a:xfrm>
            <a:off x="5120131" y="2758922"/>
            <a:ext cx="6519382" cy="1217676"/>
            <a:chOff x="2068356" y="2302764"/>
            <a:chExt cx="6519382" cy="1217676"/>
          </a:xfrm>
        </p:grpSpPr>
        <p:pic>
          <p:nvPicPr>
            <p:cNvPr id="165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7088" y="2302764"/>
              <a:ext cx="990600" cy="411479"/>
            </a:xfrm>
            <a:prstGeom prst="rect">
              <a:avLst/>
            </a:prstGeom>
          </p:spPr>
        </p:pic>
        <p:sp>
          <p:nvSpPr>
            <p:cNvPr id="166" name="object 75"/>
            <p:cNvSpPr/>
            <p:nvPr/>
          </p:nvSpPr>
          <p:spPr>
            <a:xfrm>
              <a:off x="5712713" y="2337054"/>
              <a:ext cx="889000" cy="300990"/>
            </a:xfrm>
            <a:custGeom>
              <a:avLst/>
              <a:gdLst/>
              <a:ahLst/>
              <a:cxnLst/>
              <a:rect l="l" t="t" r="r" b="b"/>
              <a:pathLst>
                <a:path w="889000" h="300989">
                  <a:moveTo>
                    <a:pt x="888745" y="0"/>
                  </a:moveTo>
                  <a:lnTo>
                    <a:pt x="0" y="30099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7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60108" y="2302764"/>
              <a:ext cx="932688" cy="449579"/>
            </a:xfrm>
            <a:prstGeom prst="rect">
              <a:avLst/>
            </a:prstGeom>
          </p:spPr>
        </p:pic>
        <p:sp>
          <p:nvSpPr>
            <p:cNvPr id="168" name="object 77"/>
            <p:cNvSpPr/>
            <p:nvPr/>
          </p:nvSpPr>
          <p:spPr>
            <a:xfrm>
              <a:off x="5712713" y="2337054"/>
              <a:ext cx="2125345" cy="1092200"/>
            </a:xfrm>
            <a:custGeom>
              <a:avLst/>
              <a:gdLst/>
              <a:ahLst/>
              <a:cxnLst/>
              <a:rect l="l" t="t" r="r" b="b"/>
              <a:pathLst>
                <a:path w="2125345" h="1092200">
                  <a:moveTo>
                    <a:pt x="1295400" y="0"/>
                  </a:moveTo>
                  <a:lnTo>
                    <a:pt x="2125091" y="340360"/>
                  </a:lnTo>
                </a:path>
                <a:path w="2125345" h="1092200">
                  <a:moveTo>
                    <a:pt x="0" y="658368"/>
                  </a:moveTo>
                  <a:lnTo>
                    <a:pt x="444373" y="10922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7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05172" y="2964180"/>
              <a:ext cx="551688" cy="550163"/>
            </a:xfrm>
            <a:prstGeom prst="rect">
              <a:avLst/>
            </a:prstGeom>
          </p:spPr>
        </p:pic>
        <p:sp>
          <p:nvSpPr>
            <p:cNvPr id="170" name="object 79"/>
            <p:cNvSpPr/>
            <p:nvPr/>
          </p:nvSpPr>
          <p:spPr>
            <a:xfrm>
              <a:off x="4860797" y="2995422"/>
              <a:ext cx="444500" cy="443230"/>
            </a:xfrm>
            <a:custGeom>
              <a:avLst/>
              <a:gdLst/>
              <a:ahLst/>
              <a:cxnLst/>
              <a:rect l="l" t="t" r="r" b="b"/>
              <a:pathLst>
                <a:path w="444500" h="443229">
                  <a:moveTo>
                    <a:pt x="444373" y="0"/>
                  </a:moveTo>
                  <a:lnTo>
                    <a:pt x="0" y="44322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1855" y="3075432"/>
              <a:ext cx="595883" cy="445008"/>
            </a:xfrm>
            <a:prstGeom prst="rect">
              <a:avLst/>
            </a:prstGeom>
          </p:spPr>
        </p:pic>
        <p:sp>
          <p:nvSpPr>
            <p:cNvPr id="172" name="object 81"/>
            <p:cNvSpPr/>
            <p:nvPr/>
          </p:nvSpPr>
          <p:spPr>
            <a:xfrm>
              <a:off x="8041385" y="3108198"/>
              <a:ext cx="491490" cy="337185"/>
            </a:xfrm>
            <a:custGeom>
              <a:avLst/>
              <a:gdLst/>
              <a:ahLst/>
              <a:cxnLst/>
              <a:rect l="l" t="t" r="r" b="b"/>
              <a:pathLst>
                <a:path w="491490" h="337185">
                  <a:moveTo>
                    <a:pt x="0" y="0"/>
                  </a:moveTo>
                  <a:lnTo>
                    <a:pt x="491236" y="33718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6327" y="3075432"/>
              <a:ext cx="489203" cy="428244"/>
            </a:xfrm>
            <a:prstGeom prst="rect">
              <a:avLst/>
            </a:prstGeom>
          </p:spPr>
        </p:pic>
        <p:sp>
          <p:nvSpPr>
            <p:cNvPr id="174" name="object 83"/>
            <p:cNvSpPr/>
            <p:nvPr/>
          </p:nvSpPr>
          <p:spPr>
            <a:xfrm>
              <a:off x="7251953" y="3108198"/>
              <a:ext cx="382270" cy="320675"/>
            </a:xfrm>
            <a:custGeom>
              <a:avLst/>
              <a:gdLst/>
              <a:ahLst/>
              <a:cxnLst/>
              <a:rect l="l" t="t" r="r" b="b"/>
              <a:pathLst>
                <a:path w="382270" h="320675">
                  <a:moveTo>
                    <a:pt x="382016" y="0"/>
                  </a:moveTo>
                  <a:lnTo>
                    <a:pt x="0" y="3205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85"/>
            <p:cNvSpPr/>
            <p:nvPr/>
          </p:nvSpPr>
          <p:spPr>
            <a:xfrm>
              <a:off x="2068356" y="3239261"/>
              <a:ext cx="1202055" cy="114300"/>
            </a:xfrm>
            <a:custGeom>
              <a:avLst/>
              <a:gdLst/>
              <a:ahLst/>
              <a:cxnLst/>
              <a:rect l="l" t="t" r="r" b="b"/>
              <a:pathLst>
                <a:path w="1202054" h="114300">
                  <a:moveTo>
                    <a:pt x="1087374" y="0"/>
                  </a:moveTo>
                  <a:lnTo>
                    <a:pt x="1087374" y="114300"/>
                  </a:lnTo>
                  <a:lnTo>
                    <a:pt x="1163574" y="76200"/>
                  </a:lnTo>
                  <a:lnTo>
                    <a:pt x="1106424" y="76200"/>
                  </a:lnTo>
                  <a:lnTo>
                    <a:pt x="1106424" y="38100"/>
                  </a:lnTo>
                  <a:lnTo>
                    <a:pt x="1163574" y="38100"/>
                  </a:lnTo>
                  <a:lnTo>
                    <a:pt x="1087374" y="0"/>
                  </a:lnTo>
                  <a:close/>
                </a:path>
                <a:path w="1202054" h="114300">
                  <a:moveTo>
                    <a:pt x="108737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087374" y="76200"/>
                  </a:lnTo>
                  <a:lnTo>
                    <a:pt x="1087374" y="38100"/>
                  </a:lnTo>
                  <a:close/>
                </a:path>
                <a:path w="1202054" h="114300">
                  <a:moveTo>
                    <a:pt x="1163574" y="38100"/>
                  </a:moveTo>
                  <a:lnTo>
                    <a:pt x="1106424" y="38100"/>
                  </a:lnTo>
                  <a:lnTo>
                    <a:pt x="1106424" y="76200"/>
                  </a:lnTo>
                  <a:lnTo>
                    <a:pt x="1163574" y="76200"/>
                  </a:lnTo>
                  <a:lnTo>
                    <a:pt x="1201674" y="57150"/>
                  </a:lnTo>
                  <a:lnTo>
                    <a:pt x="11635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86"/>
          <p:cNvSpPr txBox="1"/>
          <p:nvPr/>
        </p:nvSpPr>
        <p:spPr>
          <a:xfrm>
            <a:off x="8139605" y="277340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8" name="object 87"/>
          <p:cNvSpPr txBox="1"/>
          <p:nvPr/>
        </p:nvSpPr>
        <p:spPr>
          <a:xfrm>
            <a:off x="3838967" y="5974123"/>
            <a:ext cx="328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Exemple: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insérer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séquence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4,6,5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9" name="object 92"/>
          <p:cNvSpPr txBox="1"/>
          <p:nvPr/>
        </p:nvSpPr>
        <p:spPr>
          <a:xfrm>
            <a:off x="275963" y="1078805"/>
            <a:ext cx="10363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Cas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où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0" name="object 93"/>
          <p:cNvSpPr txBox="1"/>
          <p:nvPr/>
        </p:nvSpPr>
        <p:spPr>
          <a:xfrm>
            <a:off x="733164" y="1353810"/>
            <a:ext cx="599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5" dirty="0">
                <a:latin typeface="Calibri"/>
                <a:cs typeface="Calibri"/>
              </a:rPr>
              <a:t> nœud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une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profondeur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sous-arbre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fils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droit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-1.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1" name="object 94"/>
          <p:cNvSpPr txBox="1"/>
          <p:nvPr/>
        </p:nvSpPr>
        <p:spPr>
          <a:xfrm>
            <a:off x="7945620" y="1511291"/>
            <a:ext cx="59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	-1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61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Structure d’arbres binaires</a:t>
            </a:r>
            <a:endParaRPr lang="en-GB" sz="4800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6" y="1412092"/>
            <a:ext cx="8305800" cy="3905493"/>
          </a:xfrm>
          <a:prstGeom prst="rect">
            <a:avLst/>
          </a:prstGeom>
        </p:spPr>
      </p:pic>
      <p:sp>
        <p:nvSpPr>
          <p:cNvPr id="42" name="object 10"/>
          <p:cNvSpPr txBox="1"/>
          <p:nvPr/>
        </p:nvSpPr>
        <p:spPr>
          <a:xfrm>
            <a:off x="8981378" y="1412092"/>
            <a:ext cx="3040380" cy="1632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144">
            <a:solidFill>
              <a:srgbClr val="0D0D0D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438784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typedef</a:t>
            </a:r>
            <a:r>
              <a:rPr sz="2000" b="1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struct</a:t>
            </a:r>
            <a:r>
              <a:rPr sz="2000" b="1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element{</a:t>
            </a:r>
            <a:r>
              <a:rPr lang="fr-FR" sz="2000"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fr-FR" sz="2000" b="1" spc="-43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 err="1">
                <a:solidFill>
                  <a:srgbClr val="006FC0"/>
                </a:solidFill>
                <a:latin typeface="Calibri"/>
                <a:cs typeface="Calibri"/>
              </a:rPr>
              <a:t>int</a:t>
            </a:r>
            <a:r>
              <a:rPr lang="fr-FR"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006FC0"/>
                </a:solidFill>
                <a:latin typeface="Calibri"/>
                <a:cs typeface="Calibri"/>
              </a:rPr>
              <a:t>data;</a:t>
            </a:r>
            <a:endParaRPr lang="fr-FR" sz="2000" dirty="0">
              <a:latin typeface="Calibri"/>
              <a:cs typeface="Calibri"/>
            </a:endParaRPr>
          </a:p>
          <a:p>
            <a:pPr marL="91440" marR="117475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struct element *leftChild;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struct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*rightChild;</a:t>
            </a:r>
            <a:endParaRPr sz="20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}</a:t>
            </a:r>
            <a:r>
              <a:rPr sz="2000" b="1" spc="-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Element;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520176" y="5650872"/>
            <a:ext cx="478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Représentation en mémoire d’une arbre binaire </a:t>
            </a:r>
          </a:p>
        </p:txBody>
      </p:sp>
    </p:spTree>
    <p:extLst>
      <p:ext uri="{BB962C8B-B14F-4D97-AF65-F5344CB8AC3E}">
        <p14:creationId xmlns:p14="http://schemas.microsoft.com/office/powerpoint/2010/main" val="39512727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-15" dirty="0"/>
              <a:t>Rotation</a:t>
            </a:r>
            <a:r>
              <a:rPr lang="fr-FR" sz="4800" spc="-60" dirty="0"/>
              <a:t> </a:t>
            </a:r>
            <a:r>
              <a:rPr lang="fr-FR" sz="4800" dirty="0"/>
              <a:t>double </a:t>
            </a:r>
            <a:r>
              <a:rPr lang="fr-FR" sz="4800" spc="-10" dirty="0"/>
              <a:t>gauche-droite</a:t>
            </a:r>
            <a:endParaRPr lang="en-GB" sz="4800" dirty="0">
              <a:cs typeface="Calibri" panose="020F0502020204030204" pitchFamily="34" charset="0"/>
            </a:endParaRPr>
          </a:p>
        </p:txBody>
      </p:sp>
      <p:grpSp>
        <p:nvGrpSpPr>
          <p:cNvPr id="7" name="object 2"/>
          <p:cNvGrpSpPr/>
          <p:nvPr/>
        </p:nvGrpSpPr>
        <p:grpSpPr>
          <a:xfrm>
            <a:off x="1106364" y="2406744"/>
            <a:ext cx="1898014" cy="1190625"/>
            <a:chOff x="743648" y="2313368"/>
            <a:chExt cx="1898014" cy="1190625"/>
          </a:xfrm>
        </p:grpSpPr>
        <p:sp>
          <p:nvSpPr>
            <p:cNvPr id="8" name="object 3"/>
            <p:cNvSpPr/>
            <p:nvPr/>
          </p:nvSpPr>
          <p:spPr>
            <a:xfrm>
              <a:off x="756666" y="2984754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288036" y="0"/>
                  </a:moveTo>
                  <a:lnTo>
                    <a:pt x="236260" y="4076"/>
                  </a:lnTo>
                  <a:lnTo>
                    <a:pt x="187529" y="15829"/>
                  </a:lnTo>
                  <a:lnTo>
                    <a:pt x="142657" y="34543"/>
                  </a:lnTo>
                  <a:lnTo>
                    <a:pt x="102457" y="59504"/>
                  </a:lnTo>
                  <a:lnTo>
                    <a:pt x="67741" y="89997"/>
                  </a:lnTo>
                  <a:lnTo>
                    <a:pt x="39324" y="125306"/>
                  </a:lnTo>
                  <a:lnTo>
                    <a:pt x="18019" y="164717"/>
                  </a:lnTo>
                  <a:lnTo>
                    <a:pt x="4640" y="207514"/>
                  </a:lnTo>
                  <a:lnTo>
                    <a:pt x="0" y="252984"/>
                  </a:lnTo>
                  <a:lnTo>
                    <a:pt x="4640" y="298453"/>
                  </a:lnTo>
                  <a:lnTo>
                    <a:pt x="18019" y="341250"/>
                  </a:lnTo>
                  <a:lnTo>
                    <a:pt x="39324" y="380661"/>
                  </a:lnTo>
                  <a:lnTo>
                    <a:pt x="67741" y="415970"/>
                  </a:lnTo>
                  <a:lnTo>
                    <a:pt x="102457" y="446463"/>
                  </a:lnTo>
                  <a:lnTo>
                    <a:pt x="142657" y="471424"/>
                  </a:lnTo>
                  <a:lnTo>
                    <a:pt x="187529" y="490138"/>
                  </a:lnTo>
                  <a:lnTo>
                    <a:pt x="236260" y="501891"/>
                  </a:lnTo>
                  <a:lnTo>
                    <a:pt x="288036" y="505968"/>
                  </a:lnTo>
                  <a:lnTo>
                    <a:pt x="339811" y="501891"/>
                  </a:lnTo>
                  <a:lnTo>
                    <a:pt x="388542" y="490138"/>
                  </a:lnTo>
                  <a:lnTo>
                    <a:pt x="433414" y="471424"/>
                  </a:lnTo>
                  <a:lnTo>
                    <a:pt x="473614" y="446463"/>
                  </a:lnTo>
                  <a:lnTo>
                    <a:pt x="508330" y="415970"/>
                  </a:lnTo>
                  <a:lnTo>
                    <a:pt x="536747" y="380661"/>
                  </a:lnTo>
                  <a:lnTo>
                    <a:pt x="558052" y="341250"/>
                  </a:lnTo>
                  <a:lnTo>
                    <a:pt x="571431" y="298453"/>
                  </a:lnTo>
                  <a:lnTo>
                    <a:pt x="576072" y="252984"/>
                  </a:lnTo>
                  <a:lnTo>
                    <a:pt x="571431" y="207514"/>
                  </a:lnTo>
                  <a:lnTo>
                    <a:pt x="558052" y="164717"/>
                  </a:lnTo>
                  <a:lnTo>
                    <a:pt x="536747" y="125306"/>
                  </a:lnTo>
                  <a:lnTo>
                    <a:pt x="508330" y="89997"/>
                  </a:lnTo>
                  <a:lnTo>
                    <a:pt x="473614" y="59504"/>
                  </a:lnTo>
                  <a:lnTo>
                    <a:pt x="433414" y="34544"/>
                  </a:lnTo>
                  <a:lnTo>
                    <a:pt x="388542" y="15829"/>
                  </a:lnTo>
                  <a:lnTo>
                    <a:pt x="339811" y="407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756666" y="2984754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0" y="252984"/>
                  </a:moveTo>
                  <a:lnTo>
                    <a:pt x="4640" y="207514"/>
                  </a:lnTo>
                  <a:lnTo>
                    <a:pt x="18019" y="164717"/>
                  </a:lnTo>
                  <a:lnTo>
                    <a:pt x="39324" y="125306"/>
                  </a:lnTo>
                  <a:lnTo>
                    <a:pt x="67741" y="89997"/>
                  </a:lnTo>
                  <a:lnTo>
                    <a:pt x="102457" y="59504"/>
                  </a:lnTo>
                  <a:lnTo>
                    <a:pt x="142657" y="34543"/>
                  </a:lnTo>
                  <a:lnTo>
                    <a:pt x="187529" y="15829"/>
                  </a:lnTo>
                  <a:lnTo>
                    <a:pt x="236260" y="4076"/>
                  </a:lnTo>
                  <a:lnTo>
                    <a:pt x="288036" y="0"/>
                  </a:lnTo>
                  <a:lnTo>
                    <a:pt x="339811" y="4076"/>
                  </a:lnTo>
                  <a:lnTo>
                    <a:pt x="388542" y="15829"/>
                  </a:lnTo>
                  <a:lnTo>
                    <a:pt x="433414" y="34544"/>
                  </a:lnTo>
                  <a:lnTo>
                    <a:pt x="473614" y="59504"/>
                  </a:lnTo>
                  <a:lnTo>
                    <a:pt x="508330" y="89997"/>
                  </a:lnTo>
                  <a:lnTo>
                    <a:pt x="536747" y="125306"/>
                  </a:lnTo>
                  <a:lnTo>
                    <a:pt x="558052" y="164717"/>
                  </a:lnTo>
                  <a:lnTo>
                    <a:pt x="571431" y="207514"/>
                  </a:lnTo>
                  <a:lnTo>
                    <a:pt x="576072" y="252984"/>
                  </a:lnTo>
                  <a:lnTo>
                    <a:pt x="571431" y="298453"/>
                  </a:lnTo>
                  <a:lnTo>
                    <a:pt x="558052" y="341250"/>
                  </a:lnTo>
                  <a:lnTo>
                    <a:pt x="536747" y="380661"/>
                  </a:lnTo>
                  <a:lnTo>
                    <a:pt x="508330" y="415970"/>
                  </a:lnTo>
                  <a:lnTo>
                    <a:pt x="473614" y="446463"/>
                  </a:lnTo>
                  <a:lnTo>
                    <a:pt x="433414" y="471424"/>
                  </a:lnTo>
                  <a:lnTo>
                    <a:pt x="388542" y="490138"/>
                  </a:lnTo>
                  <a:lnTo>
                    <a:pt x="339811" y="501891"/>
                  </a:lnTo>
                  <a:lnTo>
                    <a:pt x="288036" y="505968"/>
                  </a:lnTo>
                  <a:lnTo>
                    <a:pt x="236260" y="501891"/>
                  </a:lnTo>
                  <a:lnTo>
                    <a:pt x="187529" y="490138"/>
                  </a:lnTo>
                  <a:lnTo>
                    <a:pt x="142657" y="471424"/>
                  </a:lnTo>
                  <a:lnTo>
                    <a:pt x="102457" y="446463"/>
                  </a:lnTo>
                  <a:lnTo>
                    <a:pt x="67741" y="415970"/>
                  </a:lnTo>
                  <a:lnTo>
                    <a:pt x="39324" y="380661"/>
                  </a:lnTo>
                  <a:lnTo>
                    <a:pt x="18019" y="341250"/>
                  </a:lnTo>
                  <a:lnTo>
                    <a:pt x="4640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052066" y="2326385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4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7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1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052066" y="2326385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4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1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7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/>
          <p:cNvSpPr txBox="1"/>
          <p:nvPr/>
        </p:nvSpPr>
        <p:spPr>
          <a:xfrm>
            <a:off x="2634492" y="2507137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398529" y="4016914"/>
            <a:ext cx="576580" cy="1574800"/>
          </a:xfrm>
          <a:custGeom>
            <a:avLst/>
            <a:gdLst/>
            <a:ahLst/>
            <a:cxnLst/>
            <a:rect l="l" t="t" r="r" b="b"/>
            <a:pathLst>
              <a:path w="576580" h="1574800">
                <a:moveTo>
                  <a:pt x="576072" y="0"/>
                </a:moveTo>
                <a:lnTo>
                  <a:pt x="0" y="0"/>
                </a:lnTo>
                <a:lnTo>
                  <a:pt x="0" y="1574292"/>
                </a:lnTo>
                <a:lnTo>
                  <a:pt x="576072" y="1574292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398529" y="4016914"/>
            <a:ext cx="576580" cy="1574800"/>
          </a:xfrm>
          <a:prstGeom prst="rect">
            <a:avLst/>
          </a:prstGeom>
          <a:ln w="25908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1238254" y="4736241"/>
            <a:ext cx="576580" cy="855344"/>
          </a:xfrm>
          <a:custGeom>
            <a:avLst/>
            <a:gdLst/>
            <a:ahLst/>
            <a:cxnLst/>
            <a:rect l="l" t="t" r="r" b="b"/>
            <a:pathLst>
              <a:path w="576580" h="855345">
                <a:moveTo>
                  <a:pt x="576072" y="0"/>
                </a:moveTo>
                <a:lnTo>
                  <a:pt x="0" y="0"/>
                </a:lnTo>
                <a:lnTo>
                  <a:pt x="0" y="854963"/>
                </a:lnTo>
                <a:lnTo>
                  <a:pt x="576072" y="854963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 txBox="1"/>
          <p:nvPr/>
        </p:nvSpPr>
        <p:spPr>
          <a:xfrm>
            <a:off x="1238254" y="4736241"/>
            <a:ext cx="576580" cy="855344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3423670" y="3413410"/>
            <a:ext cx="576580" cy="1332230"/>
          </a:xfrm>
          <a:custGeom>
            <a:avLst/>
            <a:gdLst/>
            <a:ahLst/>
            <a:cxnLst/>
            <a:rect l="l" t="t" r="r" b="b"/>
            <a:pathLst>
              <a:path w="576579" h="1332229">
                <a:moveTo>
                  <a:pt x="576071" y="0"/>
                </a:moveTo>
                <a:lnTo>
                  <a:pt x="0" y="0"/>
                </a:lnTo>
                <a:lnTo>
                  <a:pt x="0" y="1331976"/>
                </a:lnTo>
                <a:lnTo>
                  <a:pt x="576071" y="1331976"/>
                </a:lnTo>
                <a:lnTo>
                  <a:pt x="57607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 txBox="1"/>
          <p:nvPr/>
        </p:nvSpPr>
        <p:spPr>
          <a:xfrm>
            <a:off x="3423670" y="3413410"/>
            <a:ext cx="576580" cy="1332230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4"/>
          <p:cNvGrpSpPr/>
          <p:nvPr/>
        </p:nvGrpSpPr>
        <p:grpSpPr>
          <a:xfrm>
            <a:off x="1754064" y="3859116"/>
            <a:ext cx="1178560" cy="2150745"/>
            <a:chOff x="1391348" y="3765740"/>
            <a:chExt cx="1178560" cy="2150745"/>
          </a:xfrm>
        </p:grpSpPr>
        <p:sp>
          <p:nvSpPr>
            <p:cNvPr id="20" name="object 15"/>
            <p:cNvSpPr/>
            <p:nvPr/>
          </p:nvSpPr>
          <p:spPr>
            <a:xfrm>
              <a:off x="1404366" y="3778758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4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1404366" y="3778758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80" h="506095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4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1980437" y="5497830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80" h="405764">
                  <a:moveTo>
                    <a:pt x="576072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576072" y="40538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1980437" y="5497830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80" h="405764">
                  <a:moveTo>
                    <a:pt x="0" y="405384"/>
                  </a:moveTo>
                  <a:lnTo>
                    <a:pt x="576072" y="40538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9"/>
          <p:cNvSpPr txBox="1"/>
          <p:nvPr/>
        </p:nvSpPr>
        <p:spPr>
          <a:xfrm>
            <a:off x="2973708" y="2272441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0"/>
          <p:cNvSpPr txBox="1"/>
          <p:nvPr/>
        </p:nvSpPr>
        <p:spPr>
          <a:xfrm>
            <a:off x="1978918" y="396014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1"/>
          <p:cNvGrpSpPr/>
          <p:nvPr/>
        </p:nvGrpSpPr>
        <p:grpSpPr>
          <a:xfrm>
            <a:off x="2320992" y="4723224"/>
            <a:ext cx="602615" cy="881380"/>
            <a:chOff x="1958276" y="4629848"/>
            <a:chExt cx="602615" cy="881380"/>
          </a:xfrm>
        </p:grpSpPr>
        <p:sp>
          <p:nvSpPr>
            <p:cNvPr id="27" name="object 22"/>
            <p:cNvSpPr/>
            <p:nvPr/>
          </p:nvSpPr>
          <p:spPr>
            <a:xfrm>
              <a:off x="1971294" y="4642865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80" h="855345">
                  <a:moveTo>
                    <a:pt x="576071" y="0"/>
                  </a:moveTo>
                  <a:lnTo>
                    <a:pt x="0" y="0"/>
                  </a:lnTo>
                  <a:lnTo>
                    <a:pt x="0" y="854963"/>
                  </a:lnTo>
                  <a:lnTo>
                    <a:pt x="576071" y="854963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1971294" y="4642865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80" h="855345">
                  <a:moveTo>
                    <a:pt x="0" y="854963"/>
                  </a:moveTo>
                  <a:lnTo>
                    <a:pt x="576071" y="854963"/>
                  </a:lnTo>
                  <a:lnTo>
                    <a:pt x="576071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4"/>
          <p:cNvSpPr txBox="1"/>
          <p:nvPr/>
        </p:nvSpPr>
        <p:spPr>
          <a:xfrm>
            <a:off x="2334010" y="4736241"/>
            <a:ext cx="576580" cy="855344"/>
          </a:xfrm>
          <a:prstGeom prst="rect">
            <a:avLst/>
          </a:prstGeom>
          <a:ln w="25908">
            <a:solidFill>
              <a:srgbClr val="25252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25"/>
          <p:cNvGrpSpPr/>
          <p:nvPr/>
        </p:nvGrpSpPr>
        <p:grpSpPr>
          <a:xfrm>
            <a:off x="1554483" y="2816764"/>
            <a:ext cx="990600" cy="411480"/>
            <a:chOff x="1191767" y="2723388"/>
            <a:chExt cx="990600" cy="411480"/>
          </a:xfrm>
        </p:grpSpPr>
        <p:pic>
          <p:nvPicPr>
            <p:cNvPr id="31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1767" y="2723388"/>
              <a:ext cx="990600" cy="411479"/>
            </a:xfrm>
            <a:prstGeom prst="rect">
              <a:avLst/>
            </a:prstGeom>
          </p:spPr>
        </p:pic>
        <p:sp>
          <p:nvSpPr>
            <p:cNvPr id="32" name="object 27"/>
            <p:cNvSpPr/>
            <p:nvPr/>
          </p:nvSpPr>
          <p:spPr>
            <a:xfrm>
              <a:off x="1247393" y="2757678"/>
              <a:ext cx="889000" cy="300990"/>
            </a:xfrm>
            <a:custGeom>
              <a:avLst/>
              <a:gdLst/>
              <a:ahLst/>
              <a:cxnLst/>
              <a:rect l="l" t="t" r="r" b="b"/>
              <a:pathLst>
                <a:path w="889000" h="300989">
                  <a:moveTo>
                    <a:pt x="888745" y="0"/>
                  </a:moveTo>
                  <a:lnTo>
                    <a:pt x="0" y="30098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8"/>
          <p:cNvSpPr txBox="1"/>
          <p:nvPr/>
        </p:nvSpPr>
        <p:spPr>
          <a:xfrm>
            <a:off x="1105615" y="2778028"/>
            <a:ext cx="372745" cy="6877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4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6755" y="4272184"/>
            <a:ext cx="470915" cy="539495"/>
          </a:xfrm>
          <a:prstGeom prst="rect">
            <a:avLst/>
          </a:prstGeom>
        </p:spPr>
      </p:pic>
      <p:grpSp>
        <p:nvGrpSpPr>
          <p:cNvPr id="35" name="object 30"/>
          <p:cNvGrpSpPr/>
          <p:nvPr/>
        </p:nvGrpSpPr>
        <p:grpSpPr>
          <a:xfrm>
            <a:off x="630940" y="2818287"/>
            <a:ext cx="3136900" cy="1993900"/>
            <a:chOff x="268224" y="2724911"/>
            <a:chExt cx="3136900" cy="1993900"/>
          </a:xfrm>
        </p:grpSpPr>
        <p:pic>
          <p:nvPicPr>
            <p:cNvPr id="36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4788" y="2724911"/>
              <a:ext cx="909827" cy="670560"/>
            </a:xfrm>
            <a:prstGeom prst="rect">
              <a:avLst/>
            </a:prstGeom>
          </p:spPr>
        </p:pic>
        <p:sp>
          <p:nvSpPr>
            <p:cNvPr id="37" name="object 32"/>
            <p:cNvSpPr/>
            <p:nvPr/>
          </p:nvSpPr>
          <p:spPr>
            <a:xfrm>
              <a:off x="2544318" y="2757677"/>
              <a:ext cx="804545" cy="561975"/>
            </a:xfrm>
            <a:custGeom>
              <a:avLst/>
              <a:gdLst/>
              <a:ahLst/>
              <a:cxnLst/>
              <a:rect l="l" t="t" r="r" b="b"/>
              <a:pathLst>
                <a:path w="804545" h="561975">
                  <a:moveTo>
                    <a:pt x="0" y="0"/>
                  </a:moveTo>
                  <a:lnTo>
                    <a:pt x="804418" y="56197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224" y="3384803"/>
              <a:ext cx="623316" cy="612648"/>
            </a:xfrm>
            <a:prstGeom prst="rect">
              <a:avLst/>
            </a:prstGeom>
          </p:spPr>
        </p:pic>
        <p:sp>
          <p:nvSpPr>
            <p:cNvPr id="39" name="object 34"/>
            <p:cNvSpPr/>
            <p:nvPr/>
          </p:nvSpPr>
          <p:spPr>
            <a:xfrm>
              <a:off x="323850" y="3416045"/>
              <a:ext cx="516890" cy="506730"/>
            </a:xfrm>
            <a:custGeom>
              <a:avLst/>
              <a:gdLst/>
              <a:ahLst/>
              <a:cxnLst/>
              <a:rect l="l" t="t" r="r" b="b"/>
              <a:pathLst>
                <a:path w="516890" h="506729">
                  <a:moveTo>
                    <a:pt x="516407" y="0"/>
                  </a:moveTo>
                  <a:lnTo>
                    <a:pt x="0" y="5063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6340" y="3383279"/>
              <a:ext cx="551687" cy="470916"/>
            </a:xfrm>
            <a:prstGeom prst="rect">
              <a:avLst/>
            </a:prstGeom>
          </p:spPr>
        </p:pic>
        <p:sp>
          <p:nvSpPr>
            <p:cNvPr id="41" name="object 36"/>
            <p:cNvSpPr/>
            <p:nvPr/>
          </p:nvSpPr>
          <p:spPr>
            <a:xfrm>
              <a:off x="1247393" y="3416045"/>
              <a:ext cx="1012190" cy="1226820"/>
            </a:xfrm>
            <a:custGeom>
              <a:avLst/>
              <a:gdLst/>
              <a:ahLst/>
              <a:cxnLst/>
              <a:rect l="l" t="t" r="r" b="b"/>
              <a:pathLst>
                <a:path w="1012189" h="1226820">
                  <a:moveTo>
                    <a:pt x="0" y="0"/>
                  </a:moveTo>
                  <a:lnTo>
                    <a:pt x="444373" y="362330"/>
                  </a:lnTo>
                </a:path>
                <a:path w="1012189" h="1226820">
                  <a:moveTo>
                    <a:pt x="649224" y="794003"/>
                  </a:moveTo>
                  <a:lnTo>
                    <a:pt x="1011936" y="122631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7948" y="4180331"/>
              <a:ext cx="434340" cy="537971"/>
            </a:xfrm>
            <a:prstGeom prst="rect">
              <a:avLst/>
            </a:prstGeom>
          </p:spPr>
        </p:pic>
        <p:sp>
          <p:nvSpPr>
            <p:cNvPr id="43" name="object 38"/>
            <p:cNvSpPr/>
            <p:nvPr/>
          </p:nvSpPr>
          <p:spPr>
            <a:xfrm>
              <a:off x="1163574" y="4210050"/>
              <a:ext cx="325755" cy="432434"/>
            </a:xfrm>
            <a:custGeom>
              <a:avLst/>
              <a:gdLst/>
              <a:ahLst/>
              <a:cxnLst/>
              <a:rect l="l" t="t" r="r" b="b"/>
              <a:pathLst>
                <a:path w="325755" h="432435">
                  <a:moveTo>
                    <a:pt x="325628" y="0"/>
                  </a:moveTo>
                  <a:lnTo>
                    <a:pt x="0" y="43230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39"/>
          <p:cNvSpPr txBox="1"/>
          <p:nvPr/>
        </p:nvSpPr>
        <p:spPr>
          <a:xfrm>
            <a:off x="2257810" y="36020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0"/>
          <p:cNvGrpSpPr/>
          <p:nvPr/>
        </p:nvGrpSpPr>
        <p:grpSpPr>
          <a:xfrm>
            <a:off x="7988609" y="3426573"/>
            <a:ext cx="602615" cy="532130"/>
            <a:chOff x="5423852" y="2977832"/>
            <a:chExt cx="602615" cy="532130"/>
          </a:xfrm>
        </p:grpSpPr>
        <p:sp>
          <p:nvSpPr>
            <p:cNvPr id="46" name="object 41"/>
            <p:cNvSpPr/>
            <p:nvPr/>
          </p:nvSpPr>
          <p:spPr>
            <a:xfrm>
              <a:off x="5436870" y="2990850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5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7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1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/>
            <p:cNvSpPr/>
            <p:nvPr/>
          </p:nvSpPr>
          <p:spPr>
            <a:xfrm>
              <a:off x="5436870" y="2990850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5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1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7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3"/>
          <p:cNvSpPr txBox="1"/>
          <p:nvPr/>
        </p:nvSpPr>
        <p:spPr>
          <a:xfrm>
            <a:off x="8217018" y="352798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4"/>
          <p:cNvGrpSpPr/>
          <p:nvPr/>
        </p:nvGrpSpPr>
        <p:grpSpPr>
          <a:xfrm>
            <a:off x="9284009" y="2768205"/>
            <a:ext cx="602615" cy="532130"/>
            <a:chOff x="6719252" y="2319464"/>
            <a:chExt cx="602615" cy="532130"/>
          </a:xfrm>
        </p:grpSpPr>
        <p:sp>
          <p:nvSpPr>
            <p:cNvPr id="50" name="object 45"/>
            <p:cNvSpPr/>
            <p:nvPr/>
          </p:nvSpPr>
          <p:spPr>
            <a:xfrm>
              <a:off x="6732270" y="2332481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3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3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7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3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3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6"/>
            <p:cNvSpPr/>
            <p:nvPr/>
          </p:nvSpPr>
          <p:spPr>
            <a:xfrm>
              <a:off x="6732270" y="2332481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4">
                  <a:moveTo>
                    <a:pt x="0" y="252983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3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3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7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3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3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47"/>
          <p:cNvSpPr txBox="1"/>
          <p:nvPr/>
        </p:nvSpPr>
        <p:spPr>
          <a:xfrm>
            <a:off x="9510387" y="286898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48"/>
          <p:cNvSpPr/>
          <p:nvPr/>
        </p:nvSpPr>
        <p:spPr>
          <a:xfrm>
            <a:off x="7353927" y="4314367"/>
            <a:ext cx="576580" cy="1287780"/>
          </a:xfrm>
          <a:custGeom>
            <a:avLst/>
            <a:gdLst/>
            <a:ahLst/>
            <a:cxnLst/>
            <a:rect l="l" t="t" r="r" b="b"/>
            <a:pathLst>
              <a:path w="576579" h="1287779">
                <a:moveTo>
                  <a:pt x="576072" y="0"/>
                </a:moveTo>
                <a:lnTo>
                  <a:pt x="0" y="0"/>
                </a:lnTo>
                <a:lnTo>
                  <a:pt x="0" y="1287780"/>
                </a:lnTo>
                <a:lnTo>
                  <a:pt x="576072" y="1287780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/>
          <p:cNvSpPr txBox="1"/>
          <p:nvPr/>
        </p:nvSpPr>
        <p:spPr>
          <a:xfrm>
            <a:off x="7353927" y="4314367"/>
            <a:ext cx="576580" cy="1287780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0"/>
          <p:cNvSpPr/>
          <p:nvPr/>
        </p:nvSpPr>
        <p:spPr>
          <a:xfrm>
            <a:off x="8649327" y="4305223"/>
            <a:ext cx="576580" cy="855344"/>
          </a:xfrm>
          <a:custGeom>
            <a:avLst/>
            <a:gdLst/>
            <a:ahLst/>
            <a:cxnLst/>
            <a:rect l="l" t="t" r="r" b="b"/>
            <a:pathLst>
              <a:path w="576579" h="855345">
                <a:moveTo>
                  <a:pt x="576072" y="0"/>
                </a:moveTo>
                <a:lnTo>
                  <a:pt x="0" y="0"/>
                </a:lnTo>
                <a:lnTo>
                  <a:pt x="0" y="854964"/>
                </a:lnTo>
                <a:lnTo>
                  <a:pt x="576072" y="854964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/>
          <p:cNvSpPr txBox="1"/>
          <p:nvPr/>
        </p:nvSpPr>
        <p:spPr>
          <a:xfrm>
            <a:off x="8649327" y="4305223"/>
            <a:ext cx="576580" cy="855344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2"/>
          <p:cNvSpPr/>
          <p:nvPr/>
        </p:nvSpPr>
        <p:spPr>
          <a:xfrm>
            <a:off x="11025242" y="4321987"/>
            <a:ext cx="576580" cy="1205865"/>
          </a:xfrm>
          <a:custGeom>
            <a:avLst/>
            <a:gdLst/>
            <a:ahLst/>
            <a:cxnLst/>
            <a:rect l="l" t="t" r="r" b="b"/>
            <a:pathLst>
              <a:path w="576579" h="1205864">
                <a:moveTo>
                  <a:pt x="576072" y="0"/>
                </a:moveTo>
                <a:lnTo>
                  <a:pt x="0" y="0"/>
                </a:lnTo>
                <a:lnTo>
                  <a:pt x="0" y="1205483"/>
                </a:lnTo>
                <a:lnTo>
                  <a:pt x="576072" y="1205483"/>
                </a:lnTo>
                <a:lnTo>
                  <a:pt x="576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/>
          <p:cNvSpPr txBox="1"/>
          <p:nvPr/>
        </p:nvSpPr>
        <p:spPr>
          <a:xfrm>
            <a:off x="11025242" y="4321987"/>
            <a:ext cx="576580" cy="1205865"/>
          </a:xfrm>
          <a:prstGeom prst="rect">
            <a:avLst/>
          </a:prstGeom>
          <a:ln w="25907">
            <a:solidFill>
              <a:srgbClr val="2525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48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9" name="object 54"/>
          <p:cNvGrpSpPr/>
          <p:nvPr/>
        </p:nvGrpSpPr>
        <p:grpSpPr>
          <a:xfrm>
            <a:off x="9725969" y="5150217"/>
            <a:ext cx="602615" cy="431800"/>
            <a:chOff x="7161212" y="4701476"/>
            <a:chExt cx="602615" cy="431800"/>
          </a:xfrm>
        </p:grpSpPr>
        <p:sp>
          <p:nvSpPr>
            <p:cNvPr id="60" name="object 55"/>
            <p:cNvSpPr/>
            <p:nvPr/>
          </p:nvSpPr>
          <p:spPr>
            <a:xfrm>
              <a:off x="7174229" y="4714494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79" h="405764">
                  <a:moveTo>
                    <a:pt x="576072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576072" y="40538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6"/>
            <p:cNvSpPr/>
            <p:nvPr/>
          </p:nvSpPr>
          <p:spPr>
            <a:xfrm>
              <a:off x="7174229" y="4714494"/>
              <a:ext cx="576580" cy="405765"/>
            </a:xfrm>
            <a:custGeom>
              <a:avLst/>
              <a:gdLst/>
              <a:ahLst/>
              <a:cxnLst/>
              <a:rect l="l" t="t" r="r" b="b"/>
              <a:pathLst>
                <a:path w="576579" h="405764">
                  <a:moveTo>
                    <a:pt x="0" y="405384"/>
                  </a:moveTo>
                  <a:lnTo>
                    <a:pt x="576072" y="40538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57"/>
          <p:cNvSpPr txBox="1"/>
          <p:nvPr/>
        </p:nvSpPr>
        <p:spPr>
          <a:xfrm>
            <a:off x="9804773" y="252145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58"/>
          <p:cNvSpPr txBox="1"/>
          <p:nvPr/>
        </p:nvSpPr>
        <p:spPr>
          <a:xfrm>
            <a:off x="10806675" y="3238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59"/>
          <p:cNvGrpSpPr/>
          <p:nvPr/>
        </p:nvGrpSpPr>
        <p:grpSpPr>
          <a:xfrm>
            <a:off x="10318805" y="3540873"/>
            <a:ext cx="602615" cy="532130"/>
            <a:chOff x="7754048" y="3092132"/>
            <a:chExt cx="602615" cy="532130"/>
          </a:xfrm>
        </p:grpSpPr>
        <p:sp>
          <p:nvSpPr>
            <p:cNvPr id="65" name="object 60"/>
            <p:cNvSpPr/>
            <p:nvPr/>
          </p:nvSpPr>
          <p:spPr>
            <a:xfrm>
              <a:off x="7767065" y="3105150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5">
                  <a:moveTo>
                    <a:pt x="288035" y="0"/>
                  </a:moveTo>
                  <a:lnTo>
                    <a:pt x="236247" y="4076"/>
                  </a:lnTo>
                  <a:lnTo>
                    <a:pt x="187509" y="15829"/>
                  </a:lnTo>
                  <a:lnTo>
                    <a:pt x="142635" y="34543"/>
                  </a:lnTo>
                  <a:lnTo>
                    <a:pt x="102436" y="59504"/>
                  </a:lnTo>
                  <a:lnTo>
                    <a:pt x="67724" y="89997"/>
                  </a:lnTo>
                  <a:lnTo>
                    <a:pt x="39313" y="125306"/>
                  </a:lnTo>
                  <a:lnTo>
                    <a:pt x="18014" y="164717"/>
                  </a:lnTo>
                  <a:lnTo>
                    <a:pt x="4638" y="207514"/>
                  </a:lnTo>
                  <a:lnTo>
                    <a:pt x="0" y="252984"/>
                  </a:lnTo>
                  <a:lnTo>
                    <a:pt x="4638" y="298453"/>
                  </a:lnTo>
                  <a:lnTo>
                    <a:pt x="18014" y="341250"/>
                  </a:lnTo>
                  <a:lnTo>
                    <a:pt x="39313" y="380661"/>
                  </a:lnTo>
                  <a:lnTo>
                    <a:pt x="67724" y="415970"/>
                  </a:lnTo>
                  <a:lnTo>
                    <a:pt x="102436" y="446463"/>
                  </a:lnTo>
                  <a:lnTo>
                    <a:pt x="142635" y="471424"/>
                  </a:lnTo>
                  <a:lnTo>
                    <a:pt x="187509" y="490138"/>
                  </a:lnTo>
                  <a:lnTo>
                    <a:pt x="236247" y="501891"/>
                  </a:lnTo>
                  <a:lnTo>
                    <a:pt x="288035" y="505968"/>
                  </a:lnTo>
                  <a:lnTo>
                    <a:pt x="339824" y="501891"/>
                  </a:lnTo>
                  <a:lnTo>
                    <a:pt x="388562" y="490138"/>
                  </a:lnTo>
                  <a:lnTo>
                    <a:pt x="433436" y="471424"/>
                  </a:lnTo>
                  <a:lnTo>
                    <a:pt x="473635" y="446463"/>
                  </a:lnTo>
                  <a:lnTo>
                    <a:pt x="508347" y="415970"/>
                  </a:lnTo>
                  <a:lnTo>
                    <a:pt x="536758" y="380661"/>
                  </a:lnTo>
                  <a:lnTo>
                    <a:pt x="558057" y="341250"/>
                  </a:lnTo>
                  <a:lnTo>
                    <a:pt x="571433" y="298453"/>
                  </a:lnTo>
                  <a:lnTo>
                    <a:pt x="576072" y="252984"/>
                  </a:lnTo>
                  <a:lnTo>
                    <a:pt x="571433" y="207514"/>
                  </a:lnTo>
                  <a:lnTo>
                    <a:pt x="558057" y="164717"/>
                  </a:lnTo>
                  <a:lnTo>
                    <a:pt x="536758" y="125306"/>
                  </a:lnTo>
                  <a:lnTo>
                    <a:pt x="508347" y="89997"/>
                  </a:lnTo>
                  <a:lnTo>
                    <a:pt x="473635" y="59504"/>
                  </a:lnTo>
                  <a:lnTo>
                    <a:pt x="433436" y="34544"/>
                  </a:lnTo>
                  <a:lnTo>
                    <a:pt x="388562" y="15829"/>
                  </a:lnTo>
                  <a:lnTo>
                    <a:pt x="339824" y="407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1"/>
            <p:cNvSpPr/>
            <p:nvPr/>
          </p:nvSpPr>
          <p:spPr>
            <a:xfrm>
              <a:off x="7767065" y="3105150"/>
              <a:ext cx="576580" cy="506095"/>
            </a:xfrm>
            <a:custGeom>
              <a:avLst/>
              <a:gdLst/>
              <a:ahLst/>
              <a:cxnLst/>
              <a:rect l="l" t="t" r="r" b="b"/>
              <a:pathLst>
                <a:path w="576579" h="506095">
                  <a:moveTo>
                    <a:pt x="0" y="252984"/>
                  </a:moveTo>
                  <a:lnTo>
                    <a:pt x="4638" y="207514"/>
                  </a:lnTo>
                  <a:lnTo>
                    <a:pt x="18014" y="164717"/>
                  </a:lnTo>
                  <a:lnTo>
                    <a:pt x="39313" y="125306"/>
                  </a:lnTo>
                  <a:lnTo>
                    <a:pt x="67724" y="89997"/>
                  </a:lnTo>
                  <a:lnTo>
                    <a:pt x="102436" y="59504"/>
                  </a:lnTo>
                  <a:lnTo>
                    <a:pt x="142635" y="34543"/>
                  </a:lnTo>
                  <a:lnTo>
                    <a:pt x="187509" y="15829"/>
                  </a:lnTo>
                  <a:lnTo>
                    <a:pt x="236247" y="4076"/>
                  </a:lnTo>
                  <a:lnTo>
                    <a:pt x="288035" y="0"/>
                  </a:lnTo>
                  <a:lnTo>
                    <a:pt x="339824" y="4076"/>
                  </a:lnTo>
                  <a:lnTo>
                    <a:pt x="388562" y="15829"/>
                  </a:lnTo>
                  <a:lnTo>
                    <a:pt x="433436" y="34544"/>
                  </a:lnTo>
                  <a:lnTo>
                    <a:pt x="473635" y="59504"/>
                  </a:lnTo>
                  <a:lnTo>
                    <a:pt x="508347" y="89997"/>
                  </a:lnTo>
                  <a:lnTo>
                    <a:pt x="536758" y="125306"/>
                  </a:lnTo>
                  <a:lnTo>
                    <a:pt x="558057" y="164717"/>
                  </a:lnTo>
                  <a:lnTo>
                    <a:pt x="571433" y="207514"/>
                  </a:lnTo>
                  <a:lnTo>
                    <a:pt x="576072" y="252984"/>
                  </a:lnTo>
                  <a:lnTo>
                    <a:pt x="571433" y="298453"/>
                  </a:lnTo>
                  <a:lnTo>
                    <a:pt x="558057" y="341250"/>
                  </a:lnTo>
                  <a:lnTo>
                    <a:pt x="536758" y="380661"/>
                  </a:lnTo>
                  <a:lnTo>
                    <a:pt x="508347" y="415970"/>
                  </a:lnTo>
                  <a:lnTo>
                    <a:pt x="473635" y="446463"/>
                  </a:lnTo>
                  <a:lnTo>
                    <a:pt x="433436" y="471424"/>
                  </a:lnTo>
                  <a:lnTo>
                    <a:pt x="388562" y="490138"/>
                  </a:lnTo>
                  <a:lnTo>
                    <a:pt x="339824" y="501891"/>
                  </a:lnTo>
                  <a:lnTo>
                    <a:pt x="288035" y="505968"/>
                  </a:lnTo>
                  <a:lnTo>
                    <a:pt x="236247" y="501891"/>
                  </a:lnTo>
                  <a:lnTo>
                    <a:pt x="187509" y="490138"/>
                  </a:lnTo>
                  <a:lnTo>
                    <a:pt x="142635" y="471424"/>
                  </a:lnTo>
                  <a:lnTo>
                    <a:pt x="102436" y="446463"/>
                  </a:lnTo>
                  <a:lnTo>
                    <a:pt x="67724" y="415970"/>
                  </a:lnTo>
                  <a:lnTo>
                    <a:pt x="39313" y="380661"/>
                  </a:lnTo>
                  <a:lnTo>
                    <a:pt x="18014" y="341250"/>
                  </a:lnTo>
                  <a:lnTo>
                    <a:pt x="4638" y="298453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62"/>
          <p:cNvSpPr txBox="1"/>
          <p:nvPr/>
        </p:nvSpPr>
        <p:spPr>
          <a:xfrm>
            <a:off x="10551533" y="3641267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63"/>
          <p:cNvGrpSpPr/>
          <p:nvPr/>
        </p:nvGrpSpPr>
        <p:grpSpPr>
          <a:xfrm>
            <a:off x="9732065" y="4292205"/>
            <a:ext cx="602615" cy="881380"/>
            <a:chOff x="7167308" y="3843464"/>
            <a:chExt cx="602615" cy="881380"/>
          </a:xfrm>
        </p:grpSpPr>
        <p:sp>
          <p:nvSpPr>
            <p:cNvPr id="72" name="object 64"/>
            <p:cNvSpPr/>
            <p:nvPr/>
          </p:nvSpPr>
          <p:spPr>
            <a:xfrm>
              <a:off x="7180325" y="3856482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576072" y="0"/>
                  </a:moveTo>
                  <a:lnTo>
                    <a:pt x="0" y="0"/>
                  </a:lnTo>
                  <a:lnTo>
                    <a:pt x="0" y="854964"/>
                  </a:lnTo>
                  <a:lnTo>
                    <a:pt x="576072" y="85496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5"/>
            <p:cNvSpPr/>
            <p:nvPr/>
          </p:nvSpPr>
          <p:spPr>
            <a:xfrm>
              <a:off x="7180325" y="3856482"/>
              <a:ext cx="576580" cy="855344"/>
            </a:xfrm>
            <a:custGeom>
              <a:avLst/>
              <a:gdLst/>
              <a:ahLst/>
              <a:cxnLst/>
              <a:rect l="l" t="t" r="r" b="b"/>
              <a:pathLst>
                <a:path w="576579" h="855345">
                  <a:moveTo>
                    <a:pt x="0" y="854964"/>
                  </a:moveTo>
                  <a:lnTo>
                    <a:pt x="576072" y="85496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854964"/>
                  </a:lnTo>
                  <a:close/>
                </a:path>
              </a:pathLst>
            </a:custGeom>
            <a:ln w="25908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6"/>
          <p:cNvSpPr txBox="1"/>
          <p:nvPr/>
        </p:nvSpPr>
        <p:spPr>
          <a:xfrm>
            <a:off x="9758037" y="4568239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5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77492" y="3952417"/>
            <a:ext cx="489203" cy="428244"/>
          </a:xfrm>
          <a:prstGeom prst="rect">
            <a:avLst/>
          </a:prstGeom>
        </p:spPr>
      </p:pic>
      <p:grpSp>
        <p:nvGrpSpPr>
          <p:cNvPr id="76" name="object 68"/>
          <p:cNvGrpSpPr/>
          <p:nvPr/>
        </p:nvGrpSpPr>
        <p:grpSpPr>
          <a:xfrm>
            <a:off x="5053850" y="3178224"/>
            <a:ext cx="6315054" cy="1219199"/>
            <a:chOff x="2489093" y="2729483"/>
            <a:chExt cx="6315054" cy="1219199"/>
          </a:xfrm>
        </p:grpSpPr>
        <p:pic>
          <p:nvPicPr>
            <p:cNvPr id="77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496" y="2729483"/>
              <a:ext cx="990600" cy="411479"/>
            </a:xfrm>
            <a:prstGeom prst="rect">
              <a:avLst/>
            </a:prstGeom>
          </p:spPr>
        </p:pic>
        <p:sp>
          <p:nvSpPr>
            <p:cNvPr id="78" name="object 70"/>
            <p:cNvSpPr/>
            <p:nvPr/>
          </p:nvSpPr>
          <p:spPr>
            <a:xfrm>
              <a:off x="5929122" y="2763773"/>
              <a:ext cx="889000" cy="300990"/>
            </a:xfrm>
            <a:custGeom>
              <a:avLst/>
              <a:gdLst/>
              <a:ahLst/>
              <a:cxnLst/>
              <a:rect l="l" t="t" r="r" b="b"/>
              <a:pathLst>
                <a:path w="889000" h="300989">
                  <a:moveTo>
                    <a:pt x="888746" y="0"/>
                  </a:moveTo>
                  <a:lnTo>
                    <a:pt x="0" y="30098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6516" y="2729483"/>
              <a:ext cx="932687" cy="449579"/>
            </a:xfrm>
            <a:prstGeom prst="rect">
              <a:avLst/>
            </a:prstGeom>
          </p:spPr>
        </p:pic>
        <p:sp>
          <p:nvSpPr>
            <p:cNvPr id="80" name="object 72"/>
            <p:cNvSpPr/>
            <p:nvPr/>
          </p:nvSpPr>
          <p:spPr>
            <a:xfrm>
              <a:off x="7224522" y="2763773"/>
              <a:ext cx="829944" cy="340360"/>
            </a:xfrm>
            <a:custGeom>
              <a:avLst/>
              <a:gdLst/>
              <a:ahLst/>
              <a:cxnLst/>
              <a:rect l="l" t="t" r="r" b="b"/>
              <a:pathLst>
                <a:path w="829945" h="340360">
                  <a:moveTo>
                    <a:pt x="0" y="0"/>
                  </a:moveTo>
                  <a:lnTo>
                    <a:pt x="829691" y="34036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7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8068" y="3392423"/>
              <a:ext cx="551688" cy="541019"/>
            </a:xfrm>
            <a:prstGeom prst="rect">
              <a:avLst/>
            </a:prstGeom>
          </p:spPr>
        </p:pic>
        <p:sp>
          <p:nvSpPr>
            <p:cNvPr id="82" name="object 74"/>
            <p:cNvSpPr/>
            <p:nvPr/>
          </p:nvSpPr>
          <p:spPr>
            <a:xfrm>
              <a:off x="5929122" y="3423665"/>
              <a:ext cx="444500" cy="434340"/>
            </a:xfrm>
            <a:custGeom>
              <a:avLst/>
              <a:gdLst/>
              <a:ahLst/>
              <a:cxnLst/>
              <a:rect l="l" t="t" r="r" b="b"/>
              <a:pathLst>
                <a:path w="444500" h="434339">
                  <a:moveTo>
                    <a:pt x="0" y="0"/>
                  </a:moveTo>
                  <a:lnTo>
                    <a:pt x="444373" y="43383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1580" y="3392423"/>
              <a:ext cx="551688" cy="550163"/>
            </a:xfrm>
            <a:prstGeom prst="rect">
              <a:avLst/>
            </a:prstGeom>
          </p:spPr>
        </p:pic>
        <p:sp>
          <p:nvSpPr>
            <p:cNvPr id="84" name="object 76"/>
            <p:cNvSpPr/>
            <p:nvPr/>
          </p:nvSpPr>
          <p:spPr>
            <a:xfrm>
              <a:off x="5077206" y="3423665"/>
              <a:ext cx="444500" cy="443230"/>
            </a:xfrm>
            <a:custGeom>
              <a:avLst/>
              <a:gdLst/>
              <a:ahLst/>
              <a:cxnLst/>
              <a:rect l="l" t="t" r="r" b="b"/>
              <a:pathLst>
                <a:path w="444500" h="443229">
                  <a:moveTo>
                    <a:pt x="444373" y="0"/>
                  </a:moveTo>
                  <a:lnTo>
                    <a:pt x="0" y="44323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7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08264" y="3503675"/>
              <a:ext cx="595883" cy="445007"/>
            </a:xfrm>
            <a:prstGeom prst="rect">
              <a:avLst/>
            </a:prstGeom>
          </p:spPr>
        </p:pic>
        <p:sp>
          <p:nvSpPr>
            <p:cNvPr id="86" name="object 78"/>
            <p:cNvSpPr/>
            <p:nvPr/>
          </p:nvSpPr>
          <p:spPr>
            <a:xfrm>
              <a:off x="7468361" y="3536441"/>
              <a:ext cx="1280795" cy="337185"/>
            </a:xfrm>
            <a:custGeom>
              <a:avLst/>
              <a:gdLst/>
              <a:ahLst/>
              <a:cxnLst/>
              <a:rect l="l" t="t" r="r" b="b"/>
              <a:pathLst>
                <a:path w="1280795" h="337185">
                  <a:moveTo>
                    <a:pt x="789432" y="0"/>
                  </a:moveTo>
                  <a:lnTo>
                    <a:pt x="1280668" y="337185"/>
                  </a:lnTo>
                </a:path>
                <a:path w="1280795" h="337185">
                  <a:moveTo>
                    <a:pt x="382016" y="0"/>
                  </a:moveTo>
                  <a:lnTo>
                    <a:pt x="0" y="3205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0"/>
            <p:cNvSpPr/>
            <p:nvPr/>
          </p:nvSpPr>
          <p:spPr>
            <a:xfrm>
              <a:off x="2489093" y="3186349"/>
              <a:ext cx="1202055" cy="114300"/>
            </a:xfrm>
            <a:custGeom>
              <a:avLst/>
              <a:gdLst/>
              <a:ahLst/>
              <a:cxnLst/>
              <a:rect l="l" t="t" r="r" b="b"/>
              <a:pathLst>
                <a:path w="1202054" h="114300">
                  <a:moveTo>
                    <a:pt x="1087374" y="0"/>
                  </a:moveTo>
                  <a:lnTo>
                    <a:pt x="1087374" y="114300"/>
                  </a:lnTo>
                  <a:lnTo>
                    <a:pt x="1163574" y="76200"/>
                  </a:lnTo>
                  <a:lnTo>
                    <a:pt x="1106424" y="76200"/>
                  </a:lnTo>
                  <a:lnTo>
                    <a:pt x="1106424" y="38100"/>
                  </a:lnTo>
                  <a:lnTo>
                    <a:pt x="1163574" y="38100"/>
                  </a:lnTo>
                  <a:lnTo>
                    <a:pt x="1087374" y="0"/>
                  </a:lnTo>
                  <a:close/>
                </a:path>
                <a:path w="1202054" h="114300">
                  <a:moveTo>
                    <a:pt x="108737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087374" y="76200"/>
                  </a:lnTo>
                  <a:lnTo>
                    <a:pt x="1087374" y="38100"/>
                  </a:lnTo>
                  <a:close/>
                </a:path>
                <a:path w="1202054" h="114300">
                  <a:moveTo>
                    <a:pt x="1163574" y="38100"/>
                  </a:moveTo>
                  <a:lnTo>
                    <a:pt x="1106424" y="38100"/>
                  </a:lnTo>
                  <a:lnTo>
                    <a:pt x="1106424" y="76200"/>
                  </a:lnTo>
                  <a:lnTo>
                    <a:pt x="1163574" y="76200"/>
                  </a:lnTo>
                  <a:lnTo>
                    <a:pt x="1201674" y="57150"/>
                  </a:lnTo>
                  <a:lnTo>
                    <a:pt x="11635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1"/>
          <p:cNvSpPr txBox="1"/>
          <p:nvPr/>
        </p:nvSpPr>
        <p:spPr>
          <a:xfrm>
            <a:off x="7870816" y="3196639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0" name="object 82"/>
          <p:cNvGrpSpPr/>
          <p:nvPr/>
        </p:nvGrpSpPr>
        <p:grpSpPr>
          <a:xfrm>
            <a:off x="1232919" y="2417476"/>
            <a:ext cx="1155700" cy="1228725"/>
            <a:chOff x="870203" y="2324100"/>
            <a:chExt cx="1155700" cy="1228725"/>
          </a:xfrm>
        </p:grpSpPr>
        <p:pic>
          <p:nvPicPr>
            <p:cNvPr id="91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7403" y="3142488"/>
              <a:ext cx="697991" cy="409955"/>
            </a:xfrm>
            <a:prstGeom prst="rect">
              <a:avLst/>
            </a:prstGeom>
          </p:spPr>
        </p:pic>
        <p:sp>
          <p:nvSpPr>
            <p:cNvPr id="92" name="object 84"/>
            <p:cNvSpPr/>
            <p:nvPr/>
          </p:nvSpPr>
          <p:spPr>
            <a:xfrm>
              <a:off x="1448561" y="3208655"/>
              <a:ext cx="534035" cy="282575"/>
            </a:xfrm>
            <a:custGeom>
              <a:avLst/>
              <a:gdLst/>
              <a:ahLst/>
              <a:cxnLst/>
              <a:rect l="l" t="t" r="r" b="b"/>
              <a:pathLst>
                <a:path w="534035" h="282575">
                  <a:moveTo>
                    <a:pt x="78256" y="26238"/>
                  </a:moveTo>
                  <a:lnTo>
                    <a:pt x="77028" y="52115"/>
                  </a:lnTo>
                  <a:lnTo>
                    <a:pt x="95503" y="53594"/>
                  </a:lnTo>
                  <a:lnTo>
                    <a:pt x="119125" y="56515"/>
                  </a:lnTo>
                  <a:lnTo>
                    <a:pt x="165481" y="64262"/>
                  </a:lnTo>
                  <a:lnTo>
                    <a:pt x="232663" y="80010"/>
                  </a:lnTo>
                  <a:lnTo>
                    <a:pt x="274955" y="92964"/>
                  </a:lnTo>
                  <a:lnTo>
                    <a:pt x="315087" y="107569"/>
                  </a:lnTo>
                  <a:lnTo>
                    <a:pt x="352425" y="123825"/>
                  </a:lnTo>
                  <a:lnTo>
                    <a:pt x="386714" y="141605"/>
                  </a:lnTo>
                  <a:lnTo>
                    <a:pt x="431292" y="169925"/>
                  </a:lnTo>
                  <a:lnTo>
                    <a:pt x="466725" y="200152"/>
                  </a:lnTo>
                  <a:lnTo>
                    <a:pt x="491489" y="230759"/>
                  </a:lnTo>
                  <a:lnTo>
                    <a:pt x="507238" y="271145"/>
                  </a:lnTo>
                  <a:lnTo>
                    <a:pt x="508000" y="282575"/>
                  </a:lnTo>
                  <a:lnTo>
                    <a:pt x="533907" y="280924"/>
                  </a:lnTo>
                  <a:lnTo>
                    <a:pt x="526542" y="243205"/>
                  </a:lnTo>
                  <a:lnTo>
                    <a:pt x="505840" y="205994"/>
                  </a:lnTo>
                  <a:lnTo>
                    <a:pt x="473837" y="171196"/>
                  </a:lnTo>
                  <a:lnTo>
                    <a:pt x="432307" y="138937"/>
                  </a:lnTo>
                  <a:lnTo>
                    <a:pt x="399669" y="119125"/>
                  </a:lnTo>
                  <a:lnTo>
                    <a:pt x="363855" y="100584"/>
                  </a:lnTo>
                  <a:lnTo>
                    <a:pt x="324993" y="83693"/>
                  </a:lnTo>
                  <a:lnTo>
                    <a:pt x="283590" y="68453"/>
                  </a:lnTo>
                  <a:lnTo>
                    <a:pt x="239775" y="55118"/>
                  </a:lnTo>
                  <a:lnTo>
                    <a:pt x="194437" y="43815"/>
                  </a:lnTo>
                  <a:lnTo>
                    <a:pt x="147065" y="34671"/>
                  </a:lnTo>
                  <a:lnTo>
                    <a:pt x="98806" y="27812"/>
                  </a:lnTo>
                  <a:lnTo>
                    <a:pt x="78256" y="26238"/>
                  </a:lnTo>
                  <a:close/>
                </a:path>
                <a:path w="534035" h="282575">
                  <a:moveTo>
                    <a:pt x="79501" y="0"/>
                  </a:moveTo>
                  <a:lnTo>
                    <a:pt x="0" y="35179"/>
                  </a:lnTo>
                  <a:lnTo>
                    <a:pt x="75818" y="77597"/>
                  </a:lnTo>
                  <a:lnTo>
                    <a:pt x="77028" y="52115"/>
                  </a:lnTo>
                  <a:lnTo>
                    <a:pt x="63753" y="51054"/>
                  </a:lnTo>
                  <a:lnTo>
                    <a:pt x="65659" y="25273"/>
                  </a:lnTo>
                  <a:lnTo>
                    <a:pt x="78302" y="25273"/>
                  </a:lnTo>
                  <a:lnTo>
                    <a:pt x="79501" y="0"/>
                  </a:lnTo>
                  <a:close/>
                </a:path>
                <a:path w="534035" h="282575">
                  <a:moveTo>
                    <a:pt x="65659" y="25273"/>
                  </a:moveTo>
                  <a:lnTo>
                    <a:pt x="63753" y="51054"/>
                  </a:lnTo>
                  <a:lnTo>
                    <a:pt x="77028" y="52115"/>
                  </a:lnTo>
                  <a:lnTo>
                    <a:pt x="78256" y="26238"/>
                  </a:lnTo>
                  <a:lnTo>
                    <a:pt x="65659" y="25273"/>
                  </a:lnTo>
                  <a:close/>
                </a:path>
                <a:path w="534035" h="282575">
                  <a:moveTo>
                    <a:pt x="78302" y="25273"/>
                  </a:moveTo>
                  <a:lnTo>
                    <a:pt x="65659" y="25273"/>
                  </a:lnTo>
                  <a:lnTo>
                    <a:pt x="78256" y="26238"/>
                  </a:lnTo>
                  <a:lnTo>
                    <a:pt x="78302" y="25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0203" y="2324100"/>
              <a:ext cx="739140" cy="463296"/>
            </a:xfrm>
            <a:prstGeom prst="rect">
              <a:avLst/>
            </a:prstGeom>
          </p:spPr>
        </p:pic>
        <p:sp>
          <p:nvSpPr>
            <p:cNvPr id="94" name="object 86"/>
            <p:cNvSpPr/>
            <p:nvPr/>
          </p:nvSpPr>
          <p:spPr>
            <a:xfrm>
              <a:off x="912901" y="2390393"/>
              <a:ext cx="575310" cy="334645"/>
            </a:xfrm>
            <a:custGeom>
              <a:avLst/>
              <a:gdLst/>
              <a:ahLst/>
              <a:cxnLst/>
              <a:rect l="l" t="t" r="r" b="b"/>
              <a:pathLst>
                <a:path w="575310" h="334644">
                  <a:moveTo>
                    <a:pt x="496927" y="25914"/>
                  </a:moveTo>
                  <a:lnTo>
                    <a:pt x="442315" y="32638"/>
                  </a:lnTo>
                  <a:lnTo>
                    <a:pt x="390753" y="42290"/>
                  </a:lnTo>
                  <a:lnTo>
                    <a:pt x="340512" y="54736"/>
                  </a:lnTo>
                  <a:lnTo>
                    <a:pt x="292277" y="69722"/>
                  </a:lnTo>
                  <a:lnTo>
                    <a:pt x="246367" y="87121"/>
                  </a:lnTo>
                  <a:lnTo>
                    <a:pt x="203022" y="106679"/>
                  </a:lnTo>
                  <a:lnTo>
                    <a:pt x="162636" y="128015"/>
                  </a:lnTo>
                  <a:lnTo>
                    <a:pt x="125806" y="151256"/>
                  </a:lnTo>
                  <a:lnTo>
                    <a:pt x="92735" y="176021"/>
                  </a:lnTo>
                  <a:lnTo>
                    <a:pt x="63982" y="202310"/>
                  </a:lnTo>
                  <a:lnTo>
                    <a:pt x="29679" y="244093"/>
                  </a:lnTo>
                  <a:lnTo>
                    <a:pt x="7594" y="288416"/>
                  </a:lnTo>
                  <a:lnTo>
                    <a:pt x="0" y="333120"/>
                  </a:lnTo>
                  <a:lnTo>
                    <a:pt x="25857" y="334644"/>
                  </a:lnTo>
                  <a:lnTo>
                    <a:pt x="26720" y="320675"/>
                  </a:lnTo>
                  <a:lnTo>
                    <a:pt x="28943" y="307975"/>
                  </a:lnTo>
                  <a:lnTo>
                    <a:pt x="44043" y="270255"/>
                  </a:lnTo>
                  <a:lnTo>
                    <a:pt x="71234" y="232282"/>
                  </a:lnTo>
                  <a:lnTo>
                    <a:pt x="109715" y="195579"/>
                  </a:lnTo>
                  <a:lnTo>
                    <a:pt x="140842" y="172338"/>
                  </a:lnTo>
                  <a:lnTo>
                    <a:pt x="176022" y="150240"/>
                  </a:lnTo>
                  <a:lnTo>
                    <a:pt x="214693" y="129793"/>
                  </a:lnTo>
                  <a:lnTo>
                    <a:pt x="256501" y="110997"/>
                  </a:lnTo>
                  <a:lnTo>
                    <a:pt x="301078" y="94106"/>
                  </a:lnTo>
                  <a:lnTo>
                    <a:pt x="347903" y="79628"/>
                  </a:lnTo>
                  <a:lnTo>
                    <a:pt x="396595" y="67563"/>
                  </a:lnTo>
                  <a:lnTo>
                    <a:pt x="446633" y="58165"/>
                  </a:lnTo>
                  <a:lnTo>
                    <a:pt x="497687" y="51688"/>
                  </a:lnTo>
                  <a:lnTo>
                    <a:pt x="498192" y="51665"/>
                  </a:lnTo>
                  <a:lnTo>
                    <a:pt x="496927" y="25914"/>
                  </a:lnTo>
                  <a:close/>
                </a:path>
                <a:path w="575310" h="334644">
                  <a:moveTo>
                    <a:pt x="552689" y="25145"/>
                  </a:moveTo>
                  <a:lnTo>
                    <a:pt x="509879" y="25145"/>
                  </a:lnTo>
                  <a:lnTo>
                    <a:pt x="511149" y="51053"/>
                  </a:lnTo>
                  <a:lnTo>
                    <a:pt x="498192" y="51665"/>
                  </a:lnTo>
                  <a:lnTo>
                    <a:pt x="499465" y="77596"/>
                  </a:lnTo>
                  <a:lnTo>
                    <a:pt x="575157" y="35051"/>
                  </a:lnTo>
                  <a:lnTo>
                    <a:pt x="552689" y="25145"/>
                  </a:lnTo>
                  <a:close/>
                </a:path>
                <a:path w="575310" h="334644">
                  <a:moveTo>
                    <a:pt x="509879" y="25145"/>
                  </a:moveTo>
                  <a:lnTo>
                    <a:pt x="496927" y="25914"/>
                  </a:lnTo>
                  <a:lnTo>
                    <a:pt x="498192" y="51665"/>
                  </a:lnTo>
                  <a:lnTo>
                    <a:pt x="511149" y="51053"/>
                  </a:lnTo>
                  <a:lnTo>
                    <a:pt x="509879" y="25145"/>
                  </a:lnTo>
                  <a:close/>
                </a:path>
                <a:path w="575310" h="334644">
                  <a:moveTo>
                    <a:pt x="495655" y="0"/>
                  </a:moveTo>
                  <a:lnTo>
                    <a:pt x="496927" y="25914"/>
                  </a:lnTo>
                  <a:lnTo>
                    <a:pt x="509879" y="25145"/>
                  </a:lnTo>
                  <a:lnTo>
                    <a:pt x="552689" y="25145"/>
                  </a:lnTo>
                  <a:lnTo>
                    <a:pt x="4956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87"/>
          <p:cNvSpPr txBox="1"/>
          <p:nvPr/>
        </p:nvSpPr>
        <p:spPr>
          <a:xfrm>
            <a:off x="3864783" y="5994144"/>
            <a:ext cx="3286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Exemple: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insérer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séquence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8,3,4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2"/>
          <p:cNvSpPr txBox="1"/>
          <p:nvPr/>
        </p:nvSpPr>
        <p:spPr>
          <a:xfrm>
            <a:off x="274884" y="1165098"/>
            <a:ext cx="657225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Cas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où:</a:t>
            </a:r>
            <a:endParaRPr sz="1800">
              <a:latin typeface="Calibri"/>
              <a:cs typeface="Calibri"/>
            </a:endParaRPr>
          </a:p>
          <a:p>
            <a:pPr marL="808355" lvl="1" indent="-339090">
              <a:lnSpc>
                <a:spcPct val="100000"/>
              </a:lnSpc>
              <a:spcBef>
                <a:spcPts val="5"/>
              </a:spcBef>
              <a:buClr>
                <a:srgbClr val="E36C09"/>
              </a:buClr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nœud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profondeur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sous-arbre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fils</a:t>
            </a:r>
            <a:r>
              <a:rPr sz="1800" b="1" spc="-10" dirty="0">
                <a:latin typeface="Calibri"/>
                <a:cs typeface="Calibri"/>
              </a:rPr>
              <a:t> gauche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différence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3"/>
          <p:cNvSpPr txBox="1"/>
          <p:nvPr/>
        </p:nvSpPr>
        <p:spPr>
          <a:xfrm>
            <a:off x="8881102" y="1597334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+1	-2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34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Arbres binaires</a:t>
            </a:r>
            <a:endParaRPr lang="en-GB" sz="4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4BDD770-8466-45D8-8433-E72CFE69BC21}"/>
              </a:ext>
            </a:extLst>
          </p:cNvPr>
          <p:cNvSpPr txBox="1">
            <a:spLocks/>
          </p:cNvSpPr>
          <p:nvPr/>
        </p:nvSpPr>
        <p:spPr>
          <a:xfrm>
            <a:off x="2816612" y="1276585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latin typeface="Open Sans" panose="020B0606030504020204" pitchFamily="34" charset="0"/>
              </a:rPr>
              <a:t>Opérations sur les arbres</a:t>
            </a:r>
            <a:endParaRPr lang="en-GB" sz="4000" dirty="0"/>
          </a:p>
        </p:txBody>
      </p:sp>
      <p:sp>
        <p:nvSpPr>
          <p:cNvPr id="6" name="object 8"/>
          <p:cNvSpPr/>
          <p:nvPr/>
        </p:nvSpPr>
        <p:spPr>
          <a:xfrm>
            <a:off x="6389077" y="2229783"/>
            <a:ext cx="5251876" cy="3540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0474" y="2514282"/>
            <a:ext cx="5958603" cy="346569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rgbClr val="C00000"/>
                </a:solidFill>
              </a:rPr>
              <a:t>Calcul de la taille d’un arbre binaire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kern="0" dirty="0" smtClean="0">
                <a:solidFill>
                  <a:srgbClr val="990000"/>
                </a:solidFill>
              </a:rPr>
              <a:t>Nombre </a:t>
            </a:r>
            <a:r>
              <a:rPr lang="fr-FR" sz="2400" b="1" kern="0" dirty="0">
                <a:solidFill>
                  <a:srgbClr val="990000"/>
                </a:solidFill>
              </a:rPr>
              <a:t>de feuilles d’un arbre binaire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rgbClr val="C00000"/>
                </a:solidFill>
              </a:rPr>
              <a:t>Vérifier qu’un arbre n’est pas dégénéré: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rgbClr val="C00000"/>
                </a:solidFill>
              </a:rPr>
              <a:t>Recherche par association dans un arbre </a:t>
            </a:r>
            <a:r>
              <a:rPr lang="fr-FR" sz="2400" b="1" dirty="0" smtClean="0">
                <a:solidFill>
                  <a:srgbClr val="C00000"/>
                </a:solidFill>
              </a:rPr>
              <a:t>binaire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rgbClr val="C00000"/>
                </a:solidFill>
              </a:rPr>
              <a:t>Recherche par association dans un arbre binaire ordonné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b="1" dirty="0" smtClean="0">
                <a:solidFill>
                  <a:srgbClr val="C00000"/>
                </a:solidFill>
              </a:rPr>
              <a:t>insertion </a:t>
            </a:r>
            <a:r>
              <a:rPr lang="fr-FR" sz="2400" b="1" dirty="0">
                <a:solidFill>
                  <a:srgbClr val="C00000"/>
                </a:solidFill>
              </a:rPr>
              <a:t>dans un arbre binaire ordonné </a:t>
            </a:r>
            <a:endParaRPr lang="fr-FR" sz="2400" dirty="0">
              <a:latin typeface="Carlito"/>
              <a:cs typeface="Carli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1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Operations sur les </a:t>
            </a:r>
            <a:r>
              <a:rPr lang="en-GB" sz="4800" dirty="0" err="1"/>
              <a:t>arbres</a:t>
            </a:r>
            <a:r>
              <a:rPr lang="en-GB" sz="4800" dirty="0"/>
              <a:t>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8415" y="3680558"/>
            <a:ext cx="4179890" cy="28814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110377" tIns="55189" rIns="110377" bIns="55189">
            <a:spAutoFit/>
          </a:bodyPr>
          <a:lstStyle/>
          <a:p>
            <a:pPr eaLnBrk="0" hangingPunct="0">
              <a:lnSpc>
                <a:spcPct val="150000"/>
              </a:lnSpc>
              <a:buFont typeface="Wingdings" pitchFamily="2" charset="2"/>
              <a:buNone/>
              <a:tabLst>
                <a:tab pos="361950" algn="l"/>
                <a:tab pos="800100" algn="l"/>
                <a:tab pos="1257300" algn="l"/>
              </a:tabLst>
            </a:pP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nbfeuille</a:t>
            </a:r>
            <a:r>
              <a:rPr lang="fr-FR" sz="2000" dirty="0"/>
              <a:t>(</a:t>
            </a:r>
            <a:r>
              <a:rPr lang="fr-FR" sz="2000" dirty="0" err="1"/>
              <a:t>tnoeud</a:t>
            </a:r>
            <a:r>
              <a:rPr lang="fr-FR" sz="2000" dirty="0"/>
              <a:t> *racine){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  <a:tabLst>
                <a:tab pos="361950" algn="l"/>
                <a:tab pos="800100" algn="l"/>
                <a:tab pos="1257300" algn="l"/>
              </a:tabLst>
            </a:pPr>
            <a:r>
              <a:rPr lang="fr-FR" sz="2000" dirty="0"/>
              <a:t>	if(racine == NULL) return 0 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  <a:tabLst>
                <a:tab pos="361950" algn="l"/>
                <a:tab pos="800100" algn="l"/>
                <a:tab pos="1257300" algn="l"/>
              </a:tabLst>
            </a:pPr>
            <a:r>
              <a:rPr lang="fr-FR" sz="2000" dirty="0"/>
              <a:t>	if(feuille(racine) )return 1 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  <a:tabLst>
                <a:tab pos="361950" algn="l"/>
                <a:tab pos="800100" algn="l"/>
                <a:tab pos="1257300" algn="l"/>
              </a:tabLst>
            </a:pPr>
            <a:r>
              <a:rPr lang="fr-FR" sz="2000" dirty="0"/>
              <a:t>	return   </a:t>
            </a:r>
            <a:r>
              <a:rPr lang="fr-FR" sz="2000" dirty="0" err="1"/>
              <a:t>nbfeuille</a:t>
            </a:r>
            <a:r>
              <a:rPr lang="fr-FR" sz="2000" dirty="0"/>
              <a:t>(</a:t>
            </a:r>
            <a:r>
              <a:rPr lang="fr-FR" sz="2000" dirty="0" err="1"/>
              <a:t>racine</a:t>
            </a:r>
            <a:r>
              <a:rPr lang="fr-FR" sz="2000" dirty="0" err="1">
                <a:sym typeface="Wingdings" pitchFamily="2" charset="2"/>
              </a:rPr>
              <a:t></a:t>
            </a:r>
            <a:r>
              <a:rPr lang="fr-FR" sz="2000" dirty="0" err="1">
                <a:sym typeface="Symbol" pitchFamily="18" charset="2"/>
              </a:rPr>
              <a:t>gauche</a:t>
            </a:r>
            <a:r>
              <a:rPr lang="fr-FR" sz="2000" dirty="0">
                <a:sym typeface="Symbol" pitchFamily="18" charset="2"/>
              </a:rPr>
              <a:t>) 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  <a:tabLst>
                <a:tab pos="361950" algn="l"/>
                <a:tab pos="800100" algn="l"/>
                <a:tab pos="1257300" algn="l"/>
              </a:tabLst>
            </a:pPr>
            <a:r>
              <a:rPr lang="fr-FR" sz="2000" dirty="0">
                <a:sym typeface="Symbol" pitchFamily="18" charset="2"/>
              </a:rPr>
              <a:t>	           + </a:t>
            </a:r>
            <a:r>
              <a:rPr lang="fr-FR" sz="2000" dirty="0" err="1">
                <a:sym typeface="Symbol" pitchFamily="18" charset="2"/>
              </a:rPr>
              <a:t>nbfeuille</a:t>
            </a:r>
            <a:r>
              <a:rPr lang="fr-FR" sz="2000" dirty="0">
                <a:sym typeface="Symbol" pitchFamily="18" charset="2"/>
              </a:rPr>
              <a:t>(</a:t>
            </a:r>
            <a:r>
              <a:rPr lang="fr-FR" sz="2000" dirty="0" err="1">
                <a:sym typeface="Symbol" pitchFamily="18" charset="2"/>
              </a:rPr>
              <a:t>racine</a:t>
            </a:r>
            <a:r>
              <a:rPr lang="fr-FR" sz="2000" dirty="0" err="1">
                <a:sym typeface="Wingdings" pitchFamily="2" charset="2"/>
              </a:rPr>
              <a:t></a:t>
            </a:r>
            <a:r>
              <a:rPr lang="fr-FR" sz="2000" dirty="0" err="1">
                <a:sym typeface="Symbol" pitchFamily="18" charset="2"/>
              </a:rPr>
              <a:t>droite</a:t>
            </a:r>
            <a:r>
              <a:rPr lang="fr-FR" sz="2000" dirty="0">
                <a:sym typeface="Symbol" pitchFamily="18" charset="2"/>
              </a:rPr>
              <a:t>)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  <a:tabLst>
                <a:tab pos="361950" algn="l"/>
                <a:tab pos="800100" algn="l"/>
                <a:tab pos="1257300" algn="l"/>
              </a:tabLst>
            </a:pPr>
            <a:r>
              <a:rPr lang="fr-FR" sz="2000" dirty="0">
                <a:sym typeface="Symbol" pitchFamily="18" charset="2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7281" y="1708400"/>
            <a:ext cx="6731615" cy="13425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110377" tIns="55189" rIns="110377" bIns="55189">
            <a:spAutoFit/>
          </a:bodyPr>
          <a:lstStyle/>
          <a:p>
            <a:pPr eaLnBrk="0" hangingPunct="0">
              <a:buFont typeface="Wingdings" pitchFamily="2" charset="2"/>
              <a:buNone/>
              <a:tabLst>
                <a:tab pos="365125" algn="l"/>
                <a:tab pos="814388" algn="l"/>
                <a:tab pos="1263650" algn="l"/>
              </a:tabLst>
            </a:pPr>
            <a:r>
              <a:rPr lang="fr-FR" sz="2000" dirty="0" err="1"/>
              <a:t>int</a:t>
            </a:r>
            <a:r>
              <a:rPr lang="fr-FR" sz="2000" dirty="0"/>
              <a:t> taille(</a:t>
            </a:r>
            <a:r>
              <a:rPr lang="fr-FR" sz="2000" dirty="0" err="1"/>
              <a:t>tnoeud</a:t>
            </a:r>
            <a:r>
              <a:rPr lang="fr-FR" sz="2000" dirty="0"/>
              <a:t> *racine){</a:t>
            </a:r>
          </a:p>
          <a:p>
            <a:pPr eaLnBrk="0" hangingPunct="0">
              <a:buFont typeface="Wingdings" pitchFamily="2" charset="2"/>
              <a:buNone/>
              <a:tabLst>
                <a:tab pos="365125" algn="l"/>
                <a:tab pos="814388" algn="l"/>
                <a:tab pos="1263650" algn="l"/>
              </a:tabLst>
            </a:pPr>
            <a:r>
              <a:rPr lang="fr-FR" sz="2000" dirty="0"/>
              <a:t>	if(racine == NULL) return 0;</a:t>
            </a:r>
          </a:p>
          <a:p>
            <a:pPr eaLnBrk="0" hangingPunct="0">
              <a:buFont typeface="Wingdings" pitchFamily="2" charset="2"/>
              <a:buNone/>
              <a:tabLst>
                <a:tab pos="365125" algn="l"/>
                <a:tab pos="814388" algn="l"/>
                <a:tab pos="1263650" algn="l"/>
              </a:tabLst>
            </a:pPr>
            <a:r>
              <a:rPr lang="fr-FR" sz="2000" dirty="0"/>
              <a:t>	</a:t>
            </a:r>
            <a:r>
              <a:rPr lang="fr-FR" sz="2000" dirty="0" err="1"/>
              <a:t>else</a:t>
            </a:r>
            <a:r>
              <a:rPr lang="fr-FR" sz="2000" dirty="0"/>
              <a:t> return 1+taille(</a:t>
            </a:r>
            <a:r>
              <a:rPr lang="fr-FR" sz="2000" dirty="0" err="1"/>
              <a:t>racine</a:t>
            </a:r>
            <a:r>
              <a:rPr lang="fr-FR" sz="2000" dirty="0" err="1">
                <a:sym typeface="Wingdings" pitchFamily="2" charset="2"/>
              </a:rPr>
              <a:t></a:t>
            </a:r>
            <a:r>
              <a:rPr lang="fr-FR" sz="2000" dirty="0" err="1">
                <a:sym typeface="Symbol" pitchFamily="18" charset="2"/>
              </a:rPr>
              <a:t>gauche</a:t>
            </a:r>
            <a:r>
              <a:rPr lang="fr-FR" sz="2000" dirty="0">
                <a:sym typeface="Symbol" pitchFamily="18" charset="2"/>
              </a:rPr>
              <a:t>)+taille(</a:t>
            </a:r>
            <a:r>
              <a:rPr lang="fr-FR" sz="2000" dirty="0" err="1">
                <a:sym typeface="Symbol" pitchFamily="18" charset="2"/>
              </a:rPr>
              <a:t>racine</a:t>
            </a:r>
            <a:r>
              <a:rPr lang="fr-FR" sz="2000" dirty="0" err="1">
                <a:sym typeface="Wingdings" pitchFamily="2" charset="2"/>
              </a:rPr>
              <a:t></a:t>
            </a:r>
            <a:r>
              <a:rPr lang="fr-FR" sz="2000" dirty="0" err="1">
                <a:sym typeface="Symbol" pitchFamily="18" charset="2"/>
              </a:rPr>
              <a:t>droite</a:t>
            </a:r>
            <a:r>
              <a:rPr lang="fr-FR" sz="2000" dirty="0">
                <a:sym typeface="Symbol" pitchFamily="18" charset="2"/>
              </a:rPr>
              <a:t>);</a:t>
            </a:r>
          </a:p>
          <a:p>
            <a:pPr eaLnBrk="0" hangingPunct="0">
              <a:buFont typeface="Wingdings" pitchFamily="2" charset="2"/>
              <a:buNone/>
              <a:tabLst>
                <a:tab pos="365125" algn="l"/>
                <a:tab pos="814388" algn="l"/>
                <a:tab pos="1263650" algn="l"/>
              </a:tabLst>
            </a:pPr>
            <a:r>
              <a:rPr lang="fr-FR" sz="2000" dirty="0">
                <a:sym typeface="Symbol" pitchFamily="18" charset="2"/>
              </a:rPr>
              <a:t>}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87281" y="1246735"/>
            <a:ext cx="504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rgbClr val="C00000"/>
                </a:solidFill>
              </a:rPr>
              <a:t>Calcul de la taille d’un arbre binaire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7281" y="3143295"/>
            <a:ext cx="53303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kern="0" dirty="0">
                <a:solidFill>
                  <a:srgbClr val="990000"/>
                </a:solidFill>
              </a:rPr>
              <a:t>Nombre de feuilles d’un arbre binaire</a:t>
            </a:r>
          </a:p>
          <a:p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199801" y="3901286"/>
            <a:ext cx="3912766" cy="23274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110377" tIns="55189" rIns="110377" bIns="55189">
            <a:spAutoFit/>
          </a:bodyPr>
          <a:lstStyle/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 err="1"/>
              <a:t>int</a:t>
            </a:r>
            <a:r>
              <a:rPr lang="fr-FR" sz="2400" dirty="0"/>
              <a:t> feuille(</a:t>
            </a:r>
            <a:r>
              <a:rPr lang="fr-FR" sz="2400" dirty="0" err="1"/>
              <a:t>tnoeud</a:t>
            </a:r>
            <a:r>
              <a:rPr lang="fr-FR" sz="2400" dirty="0"/>
              <a:t> *nœud){</a:t>
            </a:r>
          </a:p>
          <a:p>
            <a:pPr lvl="1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/>
              <a:t>return  !</a:t>
            </a:r>
            <a:r>
              <a:rPr lang="fr-FR" sz="2400" dirty="0" err="1"/>
              <a:t>nœud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gauche</a:t>
            </a:r>
            <a:r>
              <a:rPr lang="fr-FR" sz="2400" dirty="0">
                <a:sym typeface="Symbol" pitchFamily="18" charset="2"/>
              </a:rPr>
              <a:t>  </a:t>
            </a:r>
          </a:p>
          <a:p>
            <a:pPr lvl="1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           &amp;&amp; !</a:t>
            </a:r>
            <a:r>
              <a:rPr lang="fr-FR" sz="2400" dirty="0" err="1">
                <a:sym typeface="Symbol" pitchFamily="18" charset="2"/>
              </a:rPr>
              <a:t>nœud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droite</a:t>
            </a:r>
            <a:r>
              <a:rPr lang="fr-FR" sz="2400" dirty="0">
                <a:sym typeface="Symbol" pitchFamily="18" charset="2"/>
              </a:rPr>
              <a:t>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66185" y="3512627"/>
            <a:ext cx="83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Avec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39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Operations sur les </a:t>
            </a:r>
            <a:r>
              <a:rPr lang="en-GB" sz="4800" dirty="0" err="1"/>
              <a:t>arbres</a:t>
            </a:r>
            <a:r>
              <a:rPr lang="en-GB" sz="4800" dirty="0"/>
              <a:t>: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694" y="1301628"/>
            <a:ext cx="7826375" cy="642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b="1" dirty="0">
                <a:solidFill>
                  <a:srgbClr val="C00000"/>
                </a:solidFill>
              </a:rPr>
              <a:t>Vérifier qu’un arbre n’est pas dégénéré: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372700" y="1827334"/>
            <a:ext cx="8931027" cy="44861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10377" tIns="55189" rIns="110377" bIns="55189">
            <a:spAutoFit/>
          </a:bodyPr>
          <a:lstStyle/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nondegener</a:t>
            </a:r>
            <a:r>
              <a:rPr lang="fr-FR" sz="2400" dirty="0"/>
              <a:t>(</a:t>
            </a:r>
            <a:r>
              <a:rPr lang="fr-FR" sz="2400" dirty="0" err="1"/>
              <a:t>tnoeud</a:t>
            </a:r>
            <a:r>
              <a:rPr lang="fr-FR" sz="2400" dirty="0"/>
              <a:t> *racine){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/>
              <a:t>	if(racine = = NULL) return 0;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/>
              <a:t>	if((</a:t>
            </a:r>
            <a:r>
              <a:rPr lang="fr-FR" sz="2400" dirty="0" err="1"/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gauche</a:t>
            </a:r>
            <a:r>
              <a:rPr lang="fr-FR" sz="2400" dirty="0">
                <a:sym typeface="Symbol" pitchFamily="18" charset="2"/>
              </a:rPr>
              <a:t> != NULL ) &amp;&amp; (</a:t>
            </a:r>
            <a:r>
              <a:rPr lang="fr-FR" sz="2400" dirty="0" err="1">
                <a:sym typeface="Symbol" pitchFamily="18" charset="2"/>
              </a:rPr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droite</a:t>
            </a:r>
            <a:r>
              <a:rPr lang="fr-FR" sz="2400" dirty="0">
                <a:sym typeface="Symbol" pitchFamily="18" charset="2"/>
              </a:rPr>
              <a:t> != NULL)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		return 1;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	if</a:t>
            </a:r>
            <a:r>
              <a:rPr lang="fr-FR" sz="2400" dirty="0"/>
              <a:t>(</a:t>
            </a:r>
            <a:r>
              <a:rPr lang="fr-FR" sz="2400" dirty="0" err="1"/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gauche</a:t>
            </a:r>
            <a:r>
              <a:rPr lang="fr-FR" sz="2400" dirty="0">
                <a:sym typeface="Symbol" pitchFamily="18" charset="2"/>
              </a:rPr>
              <a:t> = = NULL)  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		return </a:t>
            </a:r>
            <a:r>
              <a:rPr lang="fr-FR" sz="2400" dirty="0" err="1">
                <a:sym typeface="Symbol" pitchFamily="18" charset="2"/>
              </a:rPr>
              <a:t>nondegener</a:t>
            </a:r>
            <a:r>
              <a:rPr lang="fr-FR" sz="2400" dirty="0">
                <a:sym typeface="Symbol" pitchFamily="18" charset="2"/>
              </a:rPr>
              <a:t>(</a:t>
            </a:r>
            <a:r>
              <a:rPr lang="fr-FR" sz="2400" dirty="0" err="1">
                <a:sym typeface="Symbol" pitchFamily="18" charset="2"/>
              </a:rPr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droite</a:t>
            </a:r>
            <a:r>
              <a:rPr lang="fr-FR" sz="2400" dirty="0">
                <a:sym typeface="Symbol" pitchFamily="18" charset="2"/>
              </a:rPr>
              <a:t>);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	return </a:t>
            </a:r>
            <a:r>
              <a:rPr lang="fr-FR" sz="2400" dirty="0" err="1">
                <a:sym typeface="Symbol" pitchFamily="18" charset="2"/>
              </a:rPr>
              <a:t>nondegener</a:t>
            </a:r>
            <a:r>
              <a:rPr lang="fr-FR" sz="2400" dirty="0">
                <a:sym typeface="Symbol" pitchFamily="18" charset="2"/>
              </a:rPr>
              <a:t>(</a:t>
            </a:r>
            <a:r>
              <a:rPr lang="fr-FR" sz="2400" dirty="0" err="1">
                <a:sym typeface="Symbol" pitchFamily="18" charset="2"/>
              </a:rPr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gauche</a:t>
            </a:r>
            <a:r>
              <a:rPr lang="fr-FR" sz="2400" dirty="0">
                <a:sym typeface="Symbol" pitchFamily="18" charset="2"/>
              </a:rPr>
              <a:t>);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1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Operations sur les </a:t>
            </a:r>
            <a:r>
              <a:rPr lang="en-GB" sz="4800" dirty="0" err="1"/>
              <a:t>arbres</a:t>
            </a:r>
            <a:r>
              <a:rPr lang="en-GB" sz="4800" dirty="0"/>
              <a:t>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5585" y="1160952"/>
            <a:ext cx="10144125" cy="714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000" b="1" dirty="0">
                <a:solidFill>
                  <a:srgbClr val="C00000"/>
                </a:solidFill>
              </a:rPr>
              <a:t>Recherche par association dans un arbre binaire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31642" y="1875327"/>
            <a:ext cx="8670279" cy="44400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10377" tIns="55189" rIns="110377" bIns="55189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None/>
            </a:pP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rechAssoc</a:t>
            </a:r>
            <a:r>
              <a:rPr lang="fr-FR" sz="2400" dirty="0"/>
              <a:t>(</a:t>
            </a:r>
            <a:r>
              <a:rPr lang="fr-FR" sz="2400" dirty="0" err="1"/>
              <a:t>tnoeud</a:t>
            </a:r>
            <a:r>
              <a:rPr lang="fr-FR" sz="2400" dirty="0"/>
              <a:t> *racine , </a:t>
            </a:r>
            <a:r>
              <a:rPr lang="fr-FR" sz="2400" dirty="0" err="1"/>
              <a:t>telement</a:t>
            </a:r>
            <a:r>
              <a:rPr lang="fr-FR" sz="2400" dirty="0"/>
              <a:t> val){</a:t>
            </a:r>
          </a:p>
          <a:p>
            <a:pPr eaLnBrk="0" hangingPunct="0">
              <a:lnSpc>
                <a:spcPct val="200000"/>
              </a:lnSpc>
              <a:buFont typeface="Wingdings" pitchFamily="2" charset="2"/>
              <a:buNone/>
            </a:pPr>
            <a:r>
              <a:rPr lang="fr-FR" sz="2400" dirty="0"/>
              <a:t>	if(racine = = NULL) return 0 ;</a:t>
            </a:r>
          </a:p>
          <a:p>
            <a:pPr eaLnBrk="0" hangingPunct="0">
              <a:lnSpc>
                <a:spcPct val="200000"/>
              </a:lnSpc>
              <a:buFont typeface="Wingdings" pitchFamily="2" charset="2"/>
              <a:buNone/>
            </a:pPr>
            <a:r>
              <a:rPr lang="fr-FR" sz="2400" dirty="0"/>
              <a:t>	if (</a:t>
            </a:r>
            <a:r>
              <a:rPr lang="fr-FR" sz="2400" dirty="0" err="1"/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info</a:t>
            </a:r>
            <a:r>
              <a:rPr lang="fr-FR" sz="2400" dirty="0">
                <a:sym typeface="Symbol" pitchFamily="18" charset="2"/>
              </a:rPr>
              <a:t> = = val ) return 1;</a:t>
            </a:r>
          </a:p>
          <a:p>
            <a:pPr eaLnBrk="0" hangingPunct="0">
              <a:lnSpc>
                <a:spcPct val="20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	if (</a:t>
            </a:r>
            <a:r>
              <a:rPr lang="fr-FR" sz="2400" dirty="0" err="1"/>
              <a:t>rechAssoc</a:t>
            </a:r>
            <a:r>
              <a:rPr lang="fr-FR" sz="2400" dirty="0"/>
              <a:t>(</a:t>
            </a:r>
            <a:r>
              <a:rPr lang="fr-FR" sz="2400" dirty="0" err="1">
                <a:sym typeface="Symbol" pitchFamily="18" charset="2"/>
              </a:rPr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gauche</a:t>
            </a:r>
            <a:r>
              <a:rPr lang="fr-FR" sz="2400" dirty="0">
                <a:sym typeface="Symbol" pitchFamily="18" charset="2"/>
              </a:rPr>
              <a:t> , val)) return 1;</a:t>
            </a:r>
          </a:p>
          <a:p>
            <a:pPr eaLnBrk="0" hangingPunct="0">
              <a:lnSpc>
                <a:spcPct val="20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	return </a:t>
            </a:r>
            <a:r>
              <a:rPr lang="fr-FR" sz="2400" dirty="0" err="1">
                <a:sym typeface="Symbol" pitchFamily="18" charset="2"/>
              </a:rPr>
              <a:t>rechAssoc</a:t>
            </a:r>
            <a:r>
              <a:rPr lang="fr-FR" sz="2400" dirty="0">
                <a:sym typeface="Symbol" pitchFamily="18" charset="2"/>
              </a:rPr>
              <a:t>(</a:t>
            </a:r>
            <a:r>
              <a:rPr lang="fr-FR" sz="2400" dirty="0" err="1">
                <a:sym typeface="Symbol" pitchFamily="18" charset="2"/>
              </a:rPr>
              <a:t>racine</a:t>
            </a:r>
            <a:r>
              <a:rPr lang="fr-FR" sz="2400" dirty="0" err="1">
                <a:sym typeface="Wingdings" pitchFamily="2" charset="2"/>
              </a:rPr>
              <a:t></a:t>
            </a:r>
            <a:r>
              <a:rPr lang="fr-FR" sz="2400" dirty="0" err="1">
                <a:sym typeface="Symbol" pitchFamily="18" charset="2"/>
              </a:rPr>
              <a:t>droite</a:t>
            </a:r>
            <a:r>
              <a:rPr lang="fr-FR" sz="2400" dirty="0">
                <a:sym typeface="Symbol" pitchFamily="18" charset="2"/>
              </a:rPr>
              <a:t> ,val) ;</a:t>
            </a:r>
          </a:p>
          <a:p>
            <a:pPr eaLnBrk="0" hangingPunct="0">
              <a:lnSpc>
                <a:spcPct val="200000"/>
              </a:lnSpc>
              <a:buFont typeface="Wingdings" pitchFamily="2" charset="2"/>
              <a:buNone/>
            </a:pPr>
            <a:r>
              <a:rPr lang="fr-FR" sz="24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3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32338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Complexité des </a:t>
            </a:r>
            <a:r>
              <a:rPr lang="en-GB" sz="4800" dirty="0"/>
              <a:t>operations sur les </a:t>
            </a:r>
            <a:r>
              <a:rPr lang="en-GB" sz="4800" dirty="0" err="1"/>
              <a:t>arbres</a:t>
            </a:r>
            <a:r>
              <a:rPr lang="en-GB" sz="4800" dirty="0"/>
              <a:t>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10736"/>
              </p:ext>
            </p:extLst>
          </p:nvPr>
        </p:nvGraphicFramePr>
        <p:xfrm>
          <a:off x="2032000" y="1755743"/>
          <a:ext cx="8128000" cy="392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5921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Operation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Complexité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Calcul de la taille d’un arbre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0" dirty="0">
                          <a:solidFill>
                            <a:srgbClr val="990000"/>
                          </a:solidFill>
                        </a:rPr>
                        <a:t>Nombre de feuilles d’un arbre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Vérifier qu’un arbre n’est pas dégénéré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Recherche par association dans un arbre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Recherche par association dans un arbre binaire ordonné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O(h)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solidFill>
                            <a:srgbClr val="C00000"/>
                          </a:solidFill>
                        </a:rPr>
                        <a:t>sertion</a:t>
                      </a:r>
                      <a:r>
                        <a:rPr lang="fr-FR" sz="1800" b="1" dirty="0">
                          <a:solidFill>
                            <a:srgbClr val="C00000"/>
                          </a:solidFill>
                        </a:rPr>
                        <a:t> dans un arbre binaire ordonné </a:t>
                      </a:r>
                      <a:endParaRPr lang="fr-FR" sz="1800" dirty="0">
                        <a:latin typeface="Carlito"/>
                        <a:cs typeface="Carli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O(h)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8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="" xmlns:a16="http://schemas.microsoft.com/office/drawing/2014/main" id="{ECB0CF54-FE75-41EA-8750-025C67D83636}"/>
              </a:ext>
            </a:extLst>
          </p:cNvPr>
          <p:cNvGrpSpPr>
            <a:grpSpLocks/>
          </p:cNvGrpSpPr>
          <p:nvPr/>
        </p:nvGrpSpPr>
        <p:grpSpPr bwMode="auto">
          <a:xfrm>
            <a:off x="2275770" y="1040134"/>
            <a:ext cx="7640459" cy="4777732"/>
            <a:chOff x="4545" y="1432"/>
            <a:chExt cx="9442" cy="6976"/>
          </a:xfrm>
        </p:grpSpPr>
        <p:pic>
          <p:nvPicPr>
            <p:cNvPr id="68" name="Picture 15">
              <a:extLst>
                <a:ext uri="{FF2B5EF4-FFF2-40B4-BE49-F238E27FC236}">
                  <a16:creationId xmlns="" xmlns:a16="http://schemas.microsoft.com/office/drawing/2014/main" id="{0D16D2E4-5EB5-48E9-BE64-113F9FAB4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" y="1432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 Box 16">
              <a:extLst>
                <a:ext uri="{FF2B5EF4-FFF2-40B4-BE49-F238E27FC236}">
                  <a16:creationId xmlns="" xmlns:a16="http://schemas.microsoft.com/office/drawing/2014/main" id="{E074955C-AD50-43F0-99FA-5757D6878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616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2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787400" marR="0" algn="ctr">
                <a:spcBef>
                  <a:spcPts val="440"/>
                </a:spcBef>
                <a:spcAft>
                  <a:spcPts val="0"/>
                </a:spcAft>
              </a:pPr>
              <a:r>
                <a:rPr lang="fr-FR" sz="4800" cap="small" dirty="0">
                  <a:solidFill>
                    <a:srgbClr val="5A5A5A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fr-FR" sz="4800" b="0" cap="small" dirty="0">
                  <a:solidFill>
                    <a:srgbClr val="5A5A5A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arcours d'un arbre binaire</a:t>
              </a:r>
              <a:endParaRPr lang="fr-FR" sz="48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98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2231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d'un arbre</a:t>
            </a:r>
            <a:endParaRPr lang="en-GB" sz="4800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6EF1120B-8520-49D4-8EBE-0F5AB4700CF0}"/>
              </a:ext>
            </a:extLst>
          </p:cNvPr>
          <p:cNvSpPr txBox="1"/>
          <p:nvPr/>
        </p:nvSpPr>
        <p:spPr>
          <a:xfrm>
            <a:off x="843775" y="1889889"/>
            <a:ext cx="10504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Le parcours d'un arbre permet de visiter tous les nœuds d'un arbre et éventuellement appliquer des traitements sur ces nœuds.</a:t>
            </a:r>
            <a:endParaRPr lang="fr-FR" sz="20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Nous distinguerons deux types de parcours :</a:t>
            </a:r>
            <a:endParaRPr lang="fr-FR" sz="2000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fr-FR" sz="2000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C00000"/>
                </a:solidFill>
                <a:effectLst/>
                <a:latin typeface="ff14"/>
              </a:rPr>
              <a:t>Le parcours en profondeur (</a:t>
            </a:r>
            <a:r>
              <a:rPr lang="fr-FR" sz="2000" b="0" i="0" dirty="0" err="1">
                <a:solidFill>
                  <a:srgbClr val="C00000"/>
                </a:solidFill>
                <a:effectLst/>
                <a:latin typeface="ff14"/>
              </a:rPr>
              <a:t>Depth</a:t>
            </a:r>
            <a:r>
              <a:rPr lang="fr-FR" sz="2000" b="0" i="0" dirty="0">
                <a:solidFill>
                  <a:srgbClr val="C00000"/>
                </a:solidFill>
                <a:effectLst/>
                <a:latin typeface="ff14"/>
              </a:rPr>
              <a:t>) :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permet d'explorer l'arbre en explorant jusqu'au bout une branche pour passer à la suivante.</a:t>
            </a:r>
            <a:endParaRPr lang="fr-FR" sz="2000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C00000"/>
                </a:solidFill>
                <a:effectLst/>
                <a:latin typeface="ff14"/>
              </a:rPr>
              <a:t>Le parcours en largeur (</a:t>
            </a:r>
            <a:r>
              <a:rPr lang="fr-FR" sz="2000" b="0" i="0" dirty="0" err="1">
                <a:solidFill>
                  <a:srgbClr val="C00000"/>
                </a:solidFill>
                <a:effectLst/>
                <a:latin typeface="ff14"/>
              </a:rPr>
              <a:t>Height</a:t>
            </a:r>
            <a:r>
              <a:rPr lang="fr-FR" sz="2000" b="0" i="0" dirty="0">
                <a:solidFill>
                  <a:srgbClr val="C00000"/>
                </a:solidFill>
                <a:effectLst/>
                <a:latin typeface="ff14"/>
              </a:rPr>
              <a:t>):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permet d'explorer l'arbre niveau par niveau: parcourir tous les nœuds du niveau 1 puis ceux du niveau deux et ainsi de suite jusqu'à l'exploration de tous les nœuds.</a:t>
            </a:r>
            <a:endParaRPr lang="fr-FR" sz="2000" b="0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007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772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préfixe</a:t>
            </a:r>
            <a:endParaRPr lang="en-GB" sz="4800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8A3E8704-BA32-4BFD-B89C-CD20DA0E8DF5}"/>
              </a:ext>
            </a:extLst>
          </p:cNvPr>
          <p:cNvSpPr txBox="1"/>
          <p:nvPr/>
        </p:nvSpPr>
        <p:spPr>
          <a:xfrm>
            <a:off x="7737231" y="5349419"/>
            <a:ext cx="403650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3 - 1 - 5 - 4 - 2 - 0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AFFF1CCA-3A53-4C1E-9ED3-3FF9CCB1E469}"/>
              </a:ext>
            </a:extLst>
          </p:cNvPr>
          <p:cNvSpPr txBox="1"/>
          <p:nvPr/>
        </p:nvSpPr>
        <p:spPr>
          <a:xfrm>
            <a:off x="822755" y="2459503"/>
            <a:ext cx="59774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On traite la racine de l'arbre, on parcourt tout le sous arbre de gauche, une  fois qu'il n'y a plus de sous arbre gauche on parcourt les éléments du sous  arbre droit.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Ce type de parcours peut être résumé en trois lettres : </a:t>
            </a:r>
            <a:r>
              <a:rPr lang="fr-FR" sz="2000" b="0" i="0" dirty="0">
                <a:solidFill>
                  <a:srgbClr val="FF0000"/>
                </a:solidFill>
                <a:effectLst/>
                <a:latin typeface="ff14"/>
              </a:rPr>
              <a:t>R G D ( Racine Gauche  Droit)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BDC41B4-28BB-4A01-B7C1-BC32500B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85" y="1737218"/>
            <a:ext cx="3582594" cy="33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5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19">
            <a:extLst>
              <a:ext uri="{FF2B5EF4-FFF2-40B4-BE49-F238E27FC236}">
                <a16:creationId xmlns="" xmlns:a16="http://schemas.microsoft.com/office/drawing/2014/main" id="{44F768A7-2405-4E13-B481-115C6DD927F5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40">
            <a:extLst>
              <a:ext uri="{FF2B5EF4-FFF2-40B4-BE49-F238E27FC236}">
                <a16:creationId xmlns="" xmlns:a16="http://schemas.microsoft.com/office/drawing/2014/main" id="{02E0B093-389C-4900-A813-402F7AC0689B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35" name="Group 14">
              <a:extLst>
                <a:ext uri="{FF2B5EF4-FFF2-40B4-BE49-F238E27FC236}">
                  <a16:creationId xmlns="" xmlns:a16="http://schemas.microsoft.com/office/drawing/2014/main" id="{7E4D5492-8B1D-4203-B219-9060DC3E8343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43" name="Freeform 6">
                <a:extLst>
                  <a:ext uri="{FF2B5EF4-FFF2-40B4-BE49-F238E27FC236}">
                    <a16:creationId xmlns="" xmlns:a16="http://schemas.microsoft.com/office/drawing/2014/main" id="{9183C008-82A9-4720-A7D4-9C61BD822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="" xmlns:a16="http://schemas.microsoft.com/office/drawing/2014/main" id="{7A664F22-19D3-4DD3-8B83-A8F767C49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="" xmlns:a16="http://schemas.microsoft.com/office/drawing/2014/main" id="{35F3A4C4-5371-4F19-91BA-4F30CC75F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="" xmlns:a16="http://schemas.microsoft.com/office/drawing/2014/main" id="{D3BD808D-E274-4AC5-AE5F-B3B031BF74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6" name="Straight Connector 2">
              <a:extLst>
                <a:ext uri="{FF2B5EF4-FFF2-40B4-BE49-F238E27FC236}">
                  <a16:creationId xmlns="" xmlns:a16="http://schemas.microsoft.com/office/drawing/2014/main" id="{C35D2E1C-54E7-44F3-ACE0-D08597D7CDE2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1">
              <a:extLst>
                <a:ext uri="{FF2B5EF4-FFF2-40B4-BE49-F238E27FC236}">
                  <a16:creationId xmlns="" xmlns:a16="http://schemas.microsoft.com/office/drawing/2014/main" id="{6ACD9CE2-DCD2-4EFB-9152-637EF703DE18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2">
              <a:extLst>
                <a:ext uri="{FF2B5EF4-FFF2-40B4-BE49-F238E27FC236}">
                  <a16:creationId xmlns="" xmlns:a16="http://schemas.microsoft.com/office/drawing/2014/main" id="{B9459C9E-AB9D-4787-A8F1-2CDB1028818E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7">
              <a:extLst>
                <a:ext uri="{FF2B5EF4-FFF2-40B4-BE49-F238E27FC236}">
                  <a16:creationId xmlns="" xmlns:a16="http://schemas.microsoft.com/office/drawing/2014/main" id="{ABA705D4-507B-4A09-8D75-382326783D50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="" xmlns:a16="http://schemas.microsoft.com/office/drawing/2014/main" id="{E2BAC4CA-E9B9-4B7A-9D85-53605001023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9">
              <a:extLst>
                <a:ext uri="{FF2B5EF4-FFF2-40B4-BE49-F238E27FC236}">
                  <a16:creationId xmlns="" xmlns:a16="http://schemas.microsoft.com/office/drawing/2014/main" id="{2C51CDB0-3C6E-4C17-B055-37DA462832C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9">
              <a:extLst>
                <a:ext uri="{FF2B5EF4-FFF2-40B4-BE49-F238E27FC236}">
                  <a16:creationId xmlns="" xmlns:a16="http://schemas.microsoft.com/office/drawing/2014/main" id="{0A02881B-76A5-4E05-91E3-BF4857A66364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25">
            <a:extLst>
              <a:ext uri="{FF2B5EF4-FFF2-40B4-BE49-F238E27FC236}">
                <a16:creationId xmlns="" xmlns:a16="http://schemas.microsoft.com/office/drawing/2014/main" id="{032CF40F-9BD0-4D0C-95D1-C242425E4CC8}"/>
              </a:ext>
            </a:extLst>
          </p:cNvPr>
          <p:cNvSpPr txBox="1"/>
          <p:nvPr/>
        </p:nvSpPr>
        <p:spPr>
          <a:xfrm>
            <a:off x="7742044" y="1617534"/>
            <a:ext cx="40689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/>
              <a:t>Définitions</a:t>
            </a:r>
            <a:endParaRPr lang="en-US" sz="1300" dirty="0"/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GB" sz="1300" dirty="0" err="1"/>
              <a:t>Propriétés</a:t>
            </a:r>
            <a:r>
              <a:rPr lang="en-GB" sz="1300" dirty="0"/>
              <a:t> des </a:t>
            </a:r>
            <a:r>
              <a:rPr lang="en-GB" sz="1300" dirty="0" err="1"/>
              <a:t>arbres</a:t>
            </a:r>
            <a:endParaRPr lang="en-GB" sz="1300" dirty="0"/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GB" sz="1300" dirty="0" err="1"/>
              <a:t>Arbre</a:t>
            </a:r>
            <a:r>
              <a:rPr lang="en-GB" sz="1300" dirty="0"/>
              <a:t> par un tableau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/>
              <a:t>Arbre par une liste chainée</a:t>
            </a:r>
            <a:endParaRPr lang="en-GB" sz="1300" dirty="0"/>
          </a:p>
        </p:txBody>
      </p:sp>
      <p:sp>
        <p:nvSpPr>
          <p:cNvPr id="48" name="TextBox 41">
            <a:extLst>
              <a:ext uri="{FF2B5EF4-FFF2-40B4-BE49-F238E27FC236}">
                <a16:creationId xmlns="" xmlns:a16="http://schemas.microsoft.com/office/drawing/2014/main" id="{1B8FAD30-5025-418D-97F4-FA7E753792AC}"/>
              </a:ext>
            </a:extLst>
          </p:cNvPr>
          <p:cNvSpPr txBox="1"/>
          <p:nvPr/>
        </p:nvSpPr>
        <p:spPr>
          <a:xfrm>
            <a:off x="3169106" y="334819"/>
            <a:ext cx="585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2">
            <a:extLst>
              <a:ext uri="{FF2B5EF4-FFF2-40B4-BE49-F238E27FC236}">
                <a16:creationId xmlns="" xmlns:a16="http://schemas.microsoft.com/office/drawing/2014/main" id="{6A80189E-1F52-46E1-B765-3BF88E7751F6}"/>
              </a:ext>
            </a:extLst>
          </p:cNvPr>
          <p:cNvSpPr txBox="1"/>
          <p:nvPr/>
        </p:nvSpPr>
        <p:spPr>
          <a:xfrm>
            <a:off x="7742044" y="1293639"/>
            <a:ext cx="387934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75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</a:p>
        </p:txBody>
      </p:sp>
      <p:sp>
        <p:nvSpPr>
          <p:cNvPr id="50" name="TextBox 45">
            <a:extLst>
              <a:ext uri="{FF2B5EF4-FFF2-40B4-BE49-F238E27FC236}">
                <a16:creationId xmlns="" xmlns:a16="http://schemas.microsoft.com/office/drawing/2014/main" id="{6FCDE521-B4AF-4ABF-8458-7A3D19E975FF}"/>
              </a:ext>
            </a:extLst>
          </p:cNvPr>
          <p:cNvSpPr txBox="1"/>
          <p:nvPr/>
        </p:nvSpPr>
        <p:spPr>
          <a:xfrm>
            <a:off x="7742044" y="2826004"/>
            <a:ext cx="4068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/>
              <a:t>Les opérations sur les arbre binaire et complexité</a:t>
            </a: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/>
              <a:t>Parcours en profondeur</a:t>
            </a: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/>
              <a:t>Parcours en largeur</a:t>
            </a:r>
          </a:p>
        </p:txBody>
      </p:sp>
      <p:sp>
        <p:nvSpPr>
          <p:cNvPr id="51" name="TextBox 46">
            <a:extLst>
              <a:ext uri="{FF2B5EF4-FFF2-40B4-BE49-F238E27FC236}">
                <a16:creationId xmlns="" xmlns:a16="http://schemas.microsoft.com/office/drawing/2014/main" id="{593F30B6-A533-4CF2-82DD-D12BFA39BB2F}"/>
              </a:ext>
            </a:extLst>
          </p:cNvPr>
          <p:cNvSpPr txBox="1"/>
          <p:nvPr/>
        </p:nvSpPr>
        <p:spPr>
          <a:xfrm>
            <a:off x="7742044" y="2496815"/>
            <a:ext cx="27770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175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Arbres binaires</a:t>
            </a:r>
            <a:endParaRPr lang="en-GB" sz="175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47">
            <a:extLst>
              <a:ext uri="{FF2B5EF4-FFF2-40B4-BE49-F238E27FC236}">
                <a16:creationId xmlns="" xmlns:a16="http://schemas.microsoft.com/office/drawing/2014/main" id="{D24EDDAB-D54E-44AB-8A26-2A92B657CE59}"/>
              </a:ext>
            </a:extLst>
          </p:cNvPr>
          <p:cNvSpPr txBox="1"/>
          <p:nvPr/>
        </p:nvSpPr>
        <p:spPr>
          <a:xfrm>
            <a:off x="7742044" y="3828028"/>
            <a:ext cx="39644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 err="1"/>
              <a:t>Definition</a:t>
            </a:r>
            <a:endParaRPr lang="fr-FR" sz="1300" dirty="0"/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 err="1"/>
              <a:t>Caracteristique</a:t>
            </a:r>
            <a:endParaRPr lang="fr-FR" sz="1300" dirty="0"/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GB" sz="1300" dirty="0" err="1"/>
              <a:t>Opérations</a:t>
            </a:r>
            <a:r>
              <a:rPr lang="en-GB" sz="1300" dirty="0"/>
              <a:t> sur les ARB</a:t>
            </a:r>
          </a:p>
        </p:txBody>
      </p:sp>
      <p:sp>
        <p:nvSpPr>
          <p:cNvPr id="53" name="TextBox 48">
            <a:extLst>
              <a:ext uri="{FF2B5EF4-FFF2-40B4-BE49-F238E27FC236}">
                <a16:creationId xmlns="" xmlns:a16="http://schemas.microsoft.com/office/drawing/2014/main" id="{A43E0DAC-E7EA-49F9-ADB2-82C876DA3C77}"/>
              </a:ext>
            </a:extLst>
          </p:cNvPr>
          <p:cNvSpPr txBox="1"/>
          <p:nvPr/>
        </p:nvSpPr>
        <p:spPr>
          <a:xfrm>
            <a:off x="7742043" y="3497229"/>
            <a:ext cx="396440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175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Arbre binaire de recherche</a:t>
            </a:r>
            <a:endParaRPr lang="en-GB" sz="175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21E65C83-0F22-4752-AFD0-D8131A788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751" y="1158636"/>
            <a:ext cx="660464" cy="6576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="" xmlns:a16="http://schemas.microsoft.com/office/drawing/2014/main" id="{10E98F5B-8F3F-4510-B2D6-DFACE292E3B0}"/>
              </a:ext>
            </a:extLst>
          </p:cNvPr>
          <p:cNvSpPr/>
          <p:nvPr/>
        </p:nvSpPr>
        <p:spPr>
          <a:xfrm rot="18881558">
            <a:off x="6943579" y="1417564"/>
            <a:ext cx="87408" cy="258397"/>
          </a:xfrm>
          <a:prstGeom prst="roundRect">
            <a:avLst>
              <a:gd name="adj" fmla="val 18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="" xmlns:a16="http://schemas.microsoft.com/office/drawing/2014/main" id="{0DB7A414-6209-44CE-98D6-D671D922FB05}"/>
              </a:ext>
            </a:extLst>
          </p:cNvPr>
          <p:cNvSpPr/>
          <p:nvPr/>
        </p:nvSpPr>
        <p:spPr>
          <a:xfrm rot="2616067">
            <a:off x="7107939" y="1307965"/>
            <a:ext cx="86611" cy="383692"/>
          </a:xfrm>
          <a:prstGeom prst="roundRect">
            <a:avLst>
              <a:gd name="adj" fmla="val 209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9">
            <a:extLst>
              <a:ext uri="{FF2B5EF4-FFF2-40B4-BE49-F238E27FC236}">
                <a16:creationId xmlns="" xmlns:a16="http://schemas.microsoft.com/office/drawing/2014/main" id="{EAED3156-E6BE-40E9-81D8-763E0409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751" y="2341056"/>
            <a:ext cx="660464" cy="6576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60">
            <a:extLst>
              <a:ext uri="{FF2B5EF4-FFF2-40B4-BE49-F238E27FC236}">
                <a16:creationId xmlns="" xmlns:a16="http://schemas.microsoft.com/office/drawing/2014/main" id="{5DE2BE12-53A0-4D00-B516-BE40B6FCCC88}"/>
              </a:ext>
            </a:extLst>
          </p:cNvPr>
          <p:cNvSpPr/>
          <p:nvPr/>
        </p:nvSpPr>
        <p:spPr>
          <a:xfrm rot="18881558">
            <a:off x="6943579" y="2599984"/>
            <a:ext cx="87408" cy="258397"/>
          </a:xfrm>
          <a:prstGeom prst="roundRect">
            <a:avLst>
              <a:gd name="adj" fmla="val 18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61">
            <a:extLst>
              <a:ext uri="{FF2B5EF4-FFF2-40B4-BE49-F238E27FC236}">
                <a16:creationId xmlns="" xmlns:a16="http://schemas.microsoft.com/office/drawing/2014/main" id="{C8DC55CA-8F34-402B-993C-1FA1187A649E}"/>
              </a:ext>
            </a:extLst>
          </p:cNvPr>
          <p:cNvSpPr/>
          <p:nvPr/>
        </p:nvSpPr>
        <p:spPr>
          <a:xfrm rot="2616067">
            <a:off x="7107939" y="2490385"/>
            <a:ext cx="86611" cy="383692"/>
          </a:xfrm>
          <a:prstGeom prst="roundRect">
            <a:avLst>
              <a:gd name="adj" fmla="val 209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62">
            <a:extLst>
              <a:ext uri="{FF2B5EF4-FFF2-40B4-BE49-F238E27FC236}">
                <a16:creationId xmlns="" xmlns:a16="http://schemas.microsoft.com/office/drawing/2014/main" id="{5F275075-CEEE-4CE0-8DE7-D043D198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751" y="3318341"/>
            <a:ext cx="660464" cy="6576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Rounded Corners 63">
            <a:extLst>
              <a:ext uri="{FF2B5EF4-FFF2-40B4-BE49-F238E27FC236}">
                <a16:creationId xmlns="" xmlns:a16="http://schemas.microsoft.com/office/drawing/2014/main" id="{5DFC3819-3631-451B-9999-E488ED59E84E}"/>
              </a:ext>
            </a:extLst>
          </p:cNvPr>
          <p:cNvSpPr/>
          <p:nvPr/>
        </p:nvSpPr>
        <p:spPr>
          <a:xfrm rot="18881558">
            <a:off x="6943579" y="3577269"/>
            <a:ext cx="87408" cy="258397"/>
          </a:xfrm>
          <a:prstGeom prst="roundRect">
            <a:avLst>
              <a:gd name="adj" fmla="val 18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4">
            <a:extLst>
              <a:ext uri="{FF2B5EF4-FFF2-40B4-BE49-F238E27FC236}">
                <a16:creationId xmlns="" xmlns:a16="http://schemas.microsoft.com/office/drawing/2014/main" id="{BF940C16-FF62-4698-9E86-4FFFD2625226}"/>
              </a:ext>
            </a:extLst>
          </p:cNvPr>
          <p:cNvSpPr/>
          <p:nvPr/>
        </p:nvSpPr>
        <p:spPr>
          <a:xfrm rot="2616067">
            <a:off x="7107939" y="3467670"/>
            <a:ext cx="86611" cy="383692"/>
          </a:xfrm>
          <a:prstGeom prst="roundRect">
            <a:avLst>
              <a:gd name="adj" fmla="val 209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8">
            <a:extLst>
              <a:ext uri="{FF2B5EF4-FFF2-40B4-BE49-F238E27FC236}">
                <a16:creationId xmlns="" xmlns:a16="http://schemas.microsoft.com/office/drawing/2014/main" id="{5409DFEE-5786-4B25-82B4-77CB5FC11CCA}"/>
              </a:ext>
            </a:extLst>
          </p:cNvPr>
          <p:cNvSpPr txBox="1"/>
          <p:nvPr/>
        </p:nvSpPr>
        <p:spPr>
          <a:xfrm>
            <a:off x="7738326" y="4646567"/>
            <a:ext cx="431704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75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Arbre</a:t>
            </a:r>
            <a:r>
              <a:rPr lang="en-GB" sz="175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75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binaire</a:t>
            </a:r>
            <a:r>
              <a:rPr lang="en-GB" sz="175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recherche </a:t>
            </a:r>
            <a:r>
              <a:rPr lang="en-GB" sz="175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equilibre</a:t>
            </a:r>
            <a:r>
              <a:rPr lang="en-GB" sz="175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64" name="Oval 62">
            <a:extLst>
              <a:ext uri="{FF2B5EF4-FFF2-40B4-BE49-F238E27FC236}">
                <a16:creationId xmlns="" xmlns:a16="http://schemas.microsoft.com/office/drawing/2014/main" id="{59EBF35F-1FCA-4DEC-A3A0-1401C65C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034" y="4467679"/>
            <a:ext cx="660464" cy="6576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: Rounded Corners 63">
            <a:extLst>
              <a:ext uri="{FF2B5EF4-FFF2-40B4-BE49-F238E27FC236}">
                <a16:creationId xmlns="" xmlns:a16="http://schemas.microsoft.com/office/drawing/2014/main" id="{EDEA251E-8B97-4014-9F47-74E42754F04F}"/>
              </a:ext>
            </a:extLst>
          </p:cNvPr>
          <p:cNvSpPr/>
          <p:nvPr/>
        </p:nvSpPr>
        <p:spPr>
          <a:xfrm rot="18881558">
            <a:off x="6939862" y="4726607"/>
            <a:ext cx="87408" cy="258397"/>
          </a:xfrm>
          <a:prstGeom prst="roundRect">
            <a:avLst>
              <a:gd name="adj" fmla="val 18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4">
            <a:extLst>
              <a:ext uri="{FF2B5EF4-FFF2-40B4-BE49-F238E27FC236}">
                <a16:creationId xmlns="" xmlns:a16="http://schemas.microsoft.com/office/drawing/2014/main" id="{9E527EA1-49CC-4A3B-81C5-2681317F378C}"/>
              </a:ext>
            </a:extLst>
          </p:cNvPr>
          <p:cNvSpPr/>
          <p:nvPr/>
        </p:nvSpPr>
        <p:spPr>
          <a:xfrm rot="2616067">
            <a:off x="7104222" y="4617008"/>
            <a:ext cx="86611" cy="383692"/>
          </a:xfrm>
          <a:prstGeom prst="roundRect">
            <a:avLst>
              <a:gd name="adj" fmla="val 209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47">
            <a:extLst>
              <a:ext uri="{FF2B5EF4-FFF2-40B4-BE49-F238E27FC236}">
                <a16:creationId xmlns="" xmlns:a16="http://schemas.microsoft.com/office/drawing/2014/main" id="{0D8A644D-E552-4E08-98B2-7CAE3B561DC8}"/>
              </a:ext>
            </a:extLst>
          </p:cNvPr>
          <p:cNvSpPr txBox="1"/>
          <p:nvPr/>
        </p:nvSpPr>
        <p:spPr>
          <a:xfrm>
            <a:off x="7749481" y="5017494"/>
            <a:ext cx="39644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 err="1"/>
              <a:t>Definition</a:t>
            </a:r>
            <a:endParaRPr lang="fr-FR" sz="1300" dirty="0"/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 err="1"/>
              <a:t>Caracteristique</a:t>
            </a:r>
            <a:endParaRPr lang="fr-FR" sz="1300" dirty="0"/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fr-FR" sz="1300" dirty="0"/>
              <a:t>Les types de rotation</a:t>
            </a:r>
          </a:p>
        </p:txBody>
      </p:sp>
    </p:spTree>
    <p:extLst>
      <p:ext uri="{BB962C8B-B14F-4D97-AF65-F5344CB8AC3E}">
        <p14:creationId xmlns:p14="http://schemas.microsoft.com/office/powerpoint/2010/main" val="31047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8035281" y="1273707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object 52"/>
          <p:cNvSpPr txBox="1"/>
          <p:nvPr/>
        </p:nvSpPr>
        <p:spPr>
          <a:xfrm>
            <a:off x="8805868" y="4023140"/>
            <a:ext cx="2644140" cy="1112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5080" indent="-260985">
              <a:lnSpc>
                <a:spcPct val="98700"/>
              </a:lnSpc>
              <a:spcBef>
                <a:spcPts val="125"/>
              </a:spcBef>
            </a:pP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Exécution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prefixe(@100) </a:t>
            </a:r>
            <a:r>
              <a:rPr sz="1800" b="1" spc="-3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print(@100-&gt;data)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prefix(@100-&gt;leftChild)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fi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x(@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100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-&gt;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rig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tCh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ld)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0" name="object 65"/>
          <p:cNvSpPr txBox="1"/>
          <p:nvPr/>
        </p:nvSpPr>
        <p:spPr>
          <a:xfrm>
            <a:off x="9032216" y="5416939"/>
            <a:ext cx="2329180" cy="576580"/>
          </a:xfrm>
          <a:prstGeom prst="rect">
            <a:avLst/>
          </a:prstGeom>
          <a:solidFill>
            <a:srgbClr val="006FC0"/>
          </a:solidFill>
          <a:ln w="25908">
            <a:solidFill>
              <a:srgbClr val="385D89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7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prefixe(@300)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66"/>
          <p:cNvSpPr txBox="1"/>
          <p:nvPr/>
        </p:nvSpPr>
        <p:spPr>
          <a:xfrm>
            <a:off x="9730766" y="6083182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En</a:t>
            </a:r>
            <a:r>
              <a:rPr sz="18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attente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67"/>
          <p:cNvGrpSpPr/>
          <p:nvPr/>
        </p:nvGrpSpPr>
        <p:grpSpPr>
          <a:xfrm>
            <a:off x="8968981" y="6034595"/>
            <a:ext cx="2481580" cy="106045"/>
            <a:chOff x="32015" y="6280077"/>
            <a:chExt cx="2481580" cy="106045"/>
          </a:xfrm>
        </p:grpSpPr>
        <p:pic>
          <p:nvPicPr>
            <p:cNvPr id="75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15" y="6280077"/>
              <a:ext cx="2481027" cy="105809"/>
            </a:xfrm>
            <a:prstGeom prst="rect">
              <a:avLst/>
            </a:prstGeom>
          </p:spPr>
        </p:pic>
        <p:sp>
          <p:nvSpPr>
            <p:cNvPr id="85" name="object 69"/>
            <p:cNvSpPr/>
            <p:nvPr/>
          </p:nvSpPr>
          <p:spPr>
            <a:xfrm>
              <a:off x="66294" y="6310122"/>
              <a:ext cx="2412365" cy="0"/>
            </a:xfrm>
            <a:custGeom>
              <a:avLst/>
              <a:gdLst/>
              <a:ahLst/>
              <a:cxnLst/>
              <a:rect l="l" t="t" r="r" b="b"/>
              <a:pathLst>
                <a:path w="2412365">
                  <a:moveTo>
                    <a:pt x="0" y="0"/>
                  </a:moveTo>
                  <a:lnTo>
                    <a:pt x="2411984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6480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7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  <p:sp>
        <p:nvSpPr>
          <p:cNvPr id="69" name="object 62">
            <a:extLst>
              <a:ext uri="{FF2B5EF4-FFF2-40B4-BE49-F238E27FC236}">
                <a16:creationId xmlns="" xmlns:a16="http://schemas.microsoft.com/office/drawing/2014/main" id="{A0A9FB0C-F92D-464B-8F5E-16FFC9232F80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02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  <p:sp>
        <p:nvSpPr>
          <p:cNvPr id="70" name="object 62">
            <a:extLst>
              <a:ext uri="{FF2B5EF4-FFF2-40B4-BE49-F238E27FC236}">
                <a16:creationId xmlns="" xmlns:a16="http://schemas.microsoft.com/office/drawing/2014/main" id="{DFB04849-9410-41E8-9E9D-CA831ECA984B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40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  <p:sp>
        <p:nvSpPr>
          <p:cNvPr id="70" name="object 62">
            <a:extLst>
              <a:ext uri="{FF2B5EF4-FFF2-40B4-BE49-F238E27FC236}">
                <a16:creationId xmlns="" xmlns:a16="http://schemas.microsoft.com/office/drawing/2014/main" id="{A94659BF-D451-4142-A4E7-0CBCDFE098B5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2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1 - 2 - 4 - 5 - 8 -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01279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1 - 2 - 4 - 5 - 8 - 3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16659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1 - 2 - 4 - 5 - 8 - 3 - 6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641941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1 - 2 - 4 - 5 - 8 - 3 - 6 - 7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9067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1 - 2 - 4 - 5 - 8 - 3 - 6 - 7 - 9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6783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1 - 2 - 4 - 5 - 8 - 3 - 6 - 7 - 9 - 10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1865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="" xmlns:a16="http://schemas.microsoft.com/office/drawing/2014/main" id="{ECB0CF54-FE75-41EA-8750-025C67D83636}"/>
              </a:ext>
            </a:extLst>
          </p:cNvPr>
          <p:cNvGrpSpPr>
            <a:grpSpLocks/>
          </p:cNvGrpSpPr>
          <p:nvPr/>
        </p:nvGrpSpPr>
        <p:grpSpPr bwMode="auto">
          <a:xfrm>
            <a:off x="2275770" y="1040134"/>
            <a:ext cx="7640459" cy="4777732"/>
            <a:chOff x="4545" y="1432"/>
            <a:chExt cx="9442" cy="6976"/>
          </a:xfrm>
        </p:grpSpPr>
        <p:pic>
          <p:nvPicPr>
            <p:cNvPr id="68" name="Picture 15">
              <a:extLst>
                <a:ext uri="{FF2B5EF4-FFF2-40B4-BE49-F238E27FC236}">
                  <a16:creationId xmlns="" xmlns:a16="http://schemas.microsoft.com/office/drawing/2014/main" id="{0D16D2E4-5EB5-48E9-BE64-113F9FAB4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" y="1432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 Box 16">
              <a:extLst>
                <a:ext uri="{FF2B5EF4-FFF2-40B4-BE49-F238E27FC236}">
                  <a16:creationId xmlns="" xmlns:a16="http://schemas.microsoft.com/office/drawing/2014/main" id="{E074955C-AD50-43F0-99FA-5757D6878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616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2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787400" marR="0" algn="ctr">
                <a:spcBef>
                  <a:spcPts val="440"/>
                </a:spcBef>
                <a:spcAft>
                  <a:spcPts val="0"/>
                </a:spcAft>
              </a:pPr>
              <a:r>
                <a:rPr lang="fr-FR" sz="4800" b="0" cap="small" dirty="0">
                  <a:solidFill>
                    <a:srgbClr val="5A5A5A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fr-FR" sz="48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9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5" dirty="0">
                <a:latin typeface="Calibri"/>
                <a:cs typeface="Calibri"/>
              </a:rPr>
              <a:t>void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prefixe(Element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*BT)</a:t>
            </a:r>
            <a:endParaRPr lang="fr-FR" sz="1800" b="1" spc="-15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sz="1800" b="1" spc="-1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if(BT)</a:t>
            </a:r>
            <a:endParaRPr lang="fr-FR" b="1" spc="-10" dirty="0">
              <a:latin typeface="Calibri"/>
              <a:cs typeface="Calibri"/>
            </a:endParaRPr>
          </a:p>
          <a:p>
            <a:pPr marL="549910" lvl="1"/>
            <a:r>
              <a:rPr b="1" spc="-10" dirty="0">
                <a:latin typeface="Calibri"/>
                <a:cs typeface="Calibri"/>
              </a:rPr>
              <a:t>{</a:t>
            </a:r>
            <a:endParaRPr lang="fr-FR" sz="1750" dirty="0">
              <a:latin typeface="Calibri"/>
              <a:cs typeface="Calibri"/>
            </a:endParaRPr>
          </a:p>
          <a:p>
            <a:pPr marL="549910" lvl="1"/>
            <a:r>
              <a:rPr lang="en-US" sz="1750" b="1" spc="-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5" dirty="0" err="1">
                <a:solidFill>
                  <a:srgbClr val="FF0000"/>
                </a:solidFill>
                <a:latin typeface="Calibri"/>
                <a:cs typeface="Calibri"/>
              </a:rPr>
              <a:t>rintf</a:t>
            </a:r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("%d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",BT-&gt;data);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AF5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AF50"/>
                </a:solidFill>
                <a:latin typeface="Calibri"/>
                <a:cs typeface="Calibri"/>
              </a:rPr>
              <a:t>(BT-&gt;leftChild); 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b="1" spc="-10" dirty="0" err="1">
                <a:solidFill>
                  <a:srgbClr val="006FC0"/>
                </a:solidFill>
                <a:latin typeface="Calibri"/>
                <a:cs typeface="Calibri"/>
              </a:rPr>
              <a:t>prefixe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(BT-&gt;rightChild);</a:t>
            </a:r>
            <a:endParaRPr dirty="0">
              <a:latin typeface="Calibri"/>
              <a:cs typeface="Calibri"/>
            </a:endParaRPr>
          </a:p>
          <a:p>
            <a:pPr marL="549910" lvl="1"/>
            <a:r>
              <a:rPr b="1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1 - 2 - 4 - 5 - 8 - 3 - 6 - 7 - 9 - 10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 txBox="1">
            <a:spLocks/>
          </p:cNvSpPr>
          <p:nvPr/>
        </p:nvSpPr>
        <p:spPr>
          <a:xfrm>
            <a:off x="0" y="107726"/>
            <a:ext cx="9233210" cy="75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préfixe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98279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14B1C801-550D-47A3-B684-B7A2B5E399E5}"/>
              </a:ext>
            </a:extLst>
          </p:cNvPr>
          <p:cNvSpPr txBox="1"/>
          <p:nvPr/>
        </p:nvSpPr>
        <p:spPr>
          <a:xfrm>
            <a:off x="7758251" y="5286358"/>
            <a:ext cx="403650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5 - 1 - 3 - 2 - 4 - 0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6F8BC0B2-3497-4607-8F27-A8C78648C66B}"/>
              </a:ext>
            </a:extLst>
          </p:cNvPr>
          <p:cNvSpPr txBox="1"/>
          <p:nvPr/>
        </p:nvSpPr>
        <p:spPr>
          <a:xfrm>
            <a:off x="822755" y="2459503"/>
            <a:ext cx="59774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On parcourt tout le sous arbre de gauche, une fois qu'il n'y a plus de sous  arbre gauche, on traite la racine de l'arbre puis on parcourt les éléments du  sous arbre droit.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Ce type de parcours peut être résumé en trois lettres : </a:t>
            </a:r>
            <a:r>
              <a:rPr lang="fr-FR" sz="2000" b="0" i="0" dirty="0">
                <a:solidFill>
                  <a:srgbClr val="FF0000"/>
                </a:solidFill>
                <a:effectLst/>
                <a:latin typeface="ff14"/>
              </a:rPr>
              <a:t>G R D (Gauche Racine  Droit)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0596FF6-6AF6-4F2B-ACE6-A6AD79778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29" y="1423281"/>
            <a:ext cx="3464745" cy="3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4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0696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8078413" y="1033015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1498680" y="1446833"/>
            <a:ext cx="4472716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2866242" y="1033015"/>
            <a:ext cx="722012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1733909" y="2023132"/>
            <a:ext cx="722012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3932266" y="2106967"/>
            <a:ext cx="722012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4867898" y="3173407"/>
            <a:ext cx="722012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238299" y="4167609"/>
            <a:ext cx="722012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5631601" y="4161764"/>
            <a:ext cx="722012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3292220" y="3140112"/>
            <a:ext cx="722012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2287385" y="3110539"/>
            <a:ext cx="722012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051469" y="3094644"/>
            <a:ext cx="722012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70704" y="3606703"/>
            <a:ext cx="414491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2315584" y="3668871"/>
            <a:ext cx="285402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1868556" y="4169288"/>
            <a:ext cx="722012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166424" y="5421158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1958186" y="2135442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085272" y="1132283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2492423" y="3202240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1256480" y="3202239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170496" y="2207456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3497254" y="3232386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080442" y="4277415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084903" y="3282630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4471951" y="4267371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5838526" y="4277407"/>
            <a:ext cx="2741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object 66"/>
          <p:cNvSpPr txBox="1"/>
          <p:nvPr/>
        </p:nvSpPr>
        <p:spPr>
          <a:xfrm>
            <a:off x="9296135" y="5421158"/>
            <a:ext cx="2329180" cy="576580"/>
          </a:xfrm>
          <a:prstGeom prst="rect">
            <a:avLst/>
          </a:prstGeom>
          <a:solidFill>
            <a:srgbClr val="006FC0"/>
          </a:solidFill>
          <a:ln w="25908">
            <a:solidFill>
              <a:srgbClr val="385D8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85140" marR="480059" indent="316865">
              <a:lnSpc>
                <a:spcPts val="2160"/>
              </a:lnSpc>
              <a:spcBef>
                <a:spcPts val="6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print(1)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67"/>
          <p:cNvSpPr txBox="1"/>
          <p:nvPr/>
        </p:nvSpPr>
        <p:spPr>
          <a:xfrm>
            <a:off x="9971711" y="6151404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En</a:t>
            </a:r>
            <a:r>
              <a:rPr sz="18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attente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71" name="object 68"/>
          <p:cNvGrpSpPr/>
          <p:nvPr/>
        </p:nvGrpSpPr>
        <p:grpSpPr>
          <a:xfrm>
            <a:off x="9232900" y="6038814"/>
            <a:ext cx="2481580" cy="106045"/>
            <a:chOff x="32015" y="6280077"/>
            <a:chExt cx="2481580" cy="106045"/>
          </a:xfrm>
        </p:grpSpPr>
        <p:pic>
          <p:nvPicPr>
            <p:cNvPr id="72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15" y="6280077"/>
              <a:ext cx="2481027" cy="105809"/>
            </a:xfrm>
            <a:prstGeom prst="rect">
              <a:avLst/>
            </a:prstGeom>
          </p:spPr>
        </p:pic>
        <p:sp>
          <p:nvSpPr>
            <p:cNvPr id="75" name="object 70"/>
            <p:cNvSpPr/>
            <p:nvPr/>
          </p:nvSpPr>
          <p:spPr>
            <a:xfrm>
              <a:off x="66294" y="6310122"/>
              <a:ext cx="2412365" cy="0"/>
            </a:xfrm>
            <a:custGeom>
              <a:avLst/>
              <a:gdLst/>
              <a:ahLst/>
              <a:cxnLst/>
              <a:rect l="l" t="t" r="r" b="b"/>
              <a:pathLst>
                <a:path w="2412365">
                  <a:moveTo>
                    <a:pt x="0" y="0"/>
                  </a:moveTo>
                  <a:lnTo>
                    <a:pt x="2411984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71"/>
          <p:cNvSpPr txBox="1"/>
          <p:nvPr/>
        </p:nvSpPr>
        <p:spPr>
          <a:xfrm>
            <a:off x="8706981" y="3935799"/>
            <a:ext cx="3254375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lang="en-US" sz="1800" b="1" spc="-10" dirty="0">
                <a:solidFill>
                  <a:srgbClr val="585858"/>
                </a:solidFill>
                <a:latin typeface="Calibri"/>
                <a:cs typeface="Calibri"/>
              </a:rPr>
              <a:t>        </a:t>
            </a:r>
            <a:r>
              <a:rPr sz="1800" b="1" spc="-10" dirty="0" err="1">
                <a:solidFill>
                  <a:srgbClr val="585858"/>
                </a:solidFill>
                <a:latin typeface="Calibri"/>
                <a:cs typeface="Calibri"/>
              </a:rPr>
              <a:t>Exécution</a:t>
            </a:r>
            <a:r>
              <a:rPr sz="18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 prefixe(@100)</a:t>
            </a:r>
            <a:endParaRPr sz="1800" dirty="0">
              <a:latin typeface="Calibri"/>
              <a:cs typeface="Calibri"/>
            </a:endParaRPr>
          </a:p>
          <a:p>
            <a:pPr marL="273050">
              <a:lnSpc>
                <a:spcPts val="2820"/>
              </a:lnSpc>
            </a:pP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prefix(@100-&gt;leftChild)</a:t>
            </a:r>
            <a:endParaRPr sz="2400" dirty="0">
              <a:latin typeface="Calibri"/>
              <a:cs typeface="Calibri"/>
            </a:endParaRPr>
          </a:p>
          <a:p>
            <a:pPr marL="273050" marR="621030">
              <a:lnSpc>
                <a:spcPct val="100000"/>
              </a:lnSpc>
              <a:spcBef>
                <a:spcPts val="3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print(@100-&gt;data)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fi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x(@10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-&gt;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rig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tCh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ld)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56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9" name="object 62">
            <a:extLst>
              <a:ext uri="{FF2B5EF4-FFF2-40B4-BE49-F238E27FC236}">
                <a16:creationId xmlns="" xmlns:a16="http://schemas.microsoft.com/office/drawing/2014/main" id="{64702514-0240-40CA-8C83-89F1C70A0551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B910BE62-76C0-4226-9A5C-ABD7A6D0C08D}"/>
              </a:ext>
            </a:extLst>
          </p:cNvPr>
          <p:cNvSpPr txBox="1">
            <a:spLocks/>
          </p:cNvSpPr>
          <p:nvPr/>
        </p:nvSpPr>
        <p:spPr>
          <a:xfrm>
            <a:off x="0" y="323850"/>
            <a:ext cx="9232900" cy="755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infixé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12357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0" name="object 62">
            <a:extLst>
              <a:ext uri="{FF2B5EF4-FFF2-40B4-BE49-F238E27FC236}">
                <a16:creationId xmlns="" xmlns:a16="http://schemas.microsoft.com/office/drawing/2014/main" id="{987A9986-872B-4AA9-BAE0-A7A64B3DC9DF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="" xmlns:a16="http://schemas.microsoft.com/office/drawing/2014/main" id="{6EF6D248-FA35-435A-896A-4E373439E88F}"/>
              </a:ext>
            </a:extLst>
          </p:cNvPr>
          <p:cNvSpPr txBox="1">
            <a:spLocks/>
          </p:cNvSpPr>
          <p:nvPr/>
        </p:nvSpPr>
        <p:spPr>
          <a:xfrm>
            <a:off x="0" y="323850"/>
            <a:ext cx="9232900" cy="755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       Parcours infixé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86601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216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288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153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036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4 - 2 - 8 - 5 -1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Introduction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ABF27-6D5A-447B-8E5D-31B6F0936A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118126"/>
            <a:ext cx="10058400" cy="2059046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dirty="0"/>
              <a:t> Un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arbre</a:t>
            </a:r>
            <a:r>
              <a:rPr lang="fr-FR" dirty="0"/>
              <a:t> est une structure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composée</a:t>
            </a:r>
            <a:r>
              <a:rPr lang="fr-FR" dirty="0"/>
              <a:t> d’éléments appelés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noeuds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dirty="0"/>
              <a:t> Un arbre, appelé aussi arbre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N-aire</a:t>
            </a:r>
            <a:r>
              <a:rPr lang="fr-FR" dirty="0"/>
              <a:t>, chaque nœud possède au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maximum N nœuds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dirty="0"/>
              <a:t> La représentation d’une arbre en informatique se fait à l’envers : la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racine</a:t>
            </a:r>
            <a:r>
              <a:rPr lang="fr-FR" dirty="0"/>
              <a:t> se trouve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en haut</a:t>
            </a:r>
            <a:r>
              <a:rPr lang="fr-FR" dirty="0"/>
              <a:t> et les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branches</a:t>
            </a:r>
            <a:r>
              <a:rPr lang="fr-FR" dirty="0"/>
              <a:t> se développe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vers le bas</a:t>
            </a:r>
          </a:p>
          <a:p>
            <a:pPr marL="0" indent="0" algn="just">
              <a:spcBef>
                <a:spcPts val="600"/>
              </a:spcBef>
              <a:buNone/>
            </a:pPr>
            <a:endParaRPr lang="fr-FR" dirty="0"/>
          </a:p>
          <a:p>
            <a:pPr algn="just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4BDD770-8466-45D8-8433-E72CFE69BC21}"/>
              </a:ext>
            </a:extLst>
          </p:cNvPr>
          <p:cNvSpPr txBox="1">
            <a:spLocks/>
          </p:cNvSpPr>
          <p:nvPr/>
        </p:nvSpPr>
        <p:spPr>
          <a:xfrm>
            <a:off x="2816611" y="1185958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/>
              <a:t>Définitions</a:t>
            </a:r>
            <a:endParaRPr lang="en-GB" sz="4000" dirty="0"/>
          </a:p>
        </p:txBody>
      </p:sp>
      <p:pic>
        <p:nvPicPr>
          <p:cNvPr id="5" name="object 5">
            <a:extLst>
              <a:ext uri="{FF2B5EF4-FFF2-40B4-BE49-F238E27FC236}">
                <a16:creationId xmlns="" xmlns:a16="http://schemas.microsoft.com/office/drawing/2014/main" id="{1D7AE9A2-9A8D-4E78-8B2D-D30E39DD1F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7062" y="3888712"/>
            <a:ext cx="7957875" cy="24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4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4 - 2 - 8 - 5 -1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747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9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994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294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148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688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4 - 2 - 8 - 5 - 1 - 6 - 3 - 9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694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4 - 2 - 8 - 5 - 1 - 6 - 3 - 9 - 7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078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4 - 2 - 8 - 5 - 1 - 6 - 3 - 9 - 7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742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4 - 2 - 8 - 5 - 1 - 6 - 3 - 9 - 7 - 10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11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Introduction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ABF27-6D5A-447B-8E5D-31B6F0936A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5063" y="1909160"/>
            <a:ext cx="10058400" cy="278896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Un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nœud</a:t>
            </a:r>
            <a:r>
              <a:rPr lang="fr-FR" sz="1600" dirty="0"/>
              <a:t> est aussi appelé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sommet</a:t>
            </a:r>
            <a:r>
              <a:rPr lang="fr-FR" sz="1600" dirty="0"/>
              <a:t>, contient un élément et indique les nœuds  suivants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Les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fils</a:t>
            </a:r>
            <a:r>
              <a:rPr lang="fr-FR" sz="1600" dirty="0"/>
              <a:t> d’un </a:t>
            </a:r>
            <a:r>
              <a:rPr lang="fr-FR" sz="1600" dirty="0" err="1"/>
              <a:t>noeud</a:t>
            </a:r>
            <a:r>
              <a:rPr lang="fr-FR" sz="1600" dirty="0"/>
              <a:t> sont les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racines de ses sous-arbres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Une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feuille</a:t>
            </a:r>
            <a:r>
              <a:rPr lang="fr-FR" sz="1600" dirty="0"/>
              <a:t> d’un arbre est un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noeud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sans fils</a:t>
            </a:r>
            <a:r>
              <a:rPr lang="fr-FR" sz="1600" dirty="0"/>
              <a:t> (qui n’a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pas de suivant</a:t>
            </a:r>
            <a:r>
              <a:rPr lang="fr-FR" sz="1600" dirty="0"/>
              <a:t>); 11,  22, 33 et 78 sont des feuilles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Une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branche</a:t>
            </a:r>
            <a:r>
              <a:rPr lang="fr-FR" sz="1600" dirty="0"/>
              <a:t> est un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chemin</a:t>
            </a:r>
            <a:r>
              <a:rPr lang="fr-FR" sz="1600" dirty="0"/>
              <a:t> qui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rejoint deux nœuds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La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hauteur d’un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noeud</a:t>
            </a:r>
            <a:r>
              <a:rPr lang="fr-FR" sz="1600" dirty="0"/>
              <a:t> est égale au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nombre de branches</a:t>
            </a:r>
            <a:r>
              <a:rPr lang="fr-FR" sz="1600" dirty="0"/>
              <a:t> le séparant de la  feuille la plus éloignée plus un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La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profondeur d’un nœud</a:t>
            </a:r>
            <a:r>
              <a:rPr lang="fr-FR" sz="1600" dirty="0"/>
              <a:t> est égale au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nombres de branches</a:t>
            </a:r>
            <a:r>
              <a:rPr lang="fr-FR" sz="1600" dirty="0"/>
              <a:t> le séparant de la  racine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La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hauteur d’un arbre</a:t>
            </a:r>
            <a:r>
              <a:rPr lang="fr-FR" sz="1600" dirty="0"/>
              <a:t> vaut la hauteur de la racine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4BDD770-8466-45D8-8433-E72CFE69BC21}"/>
              </a:ext>
            </a:extLst>
          </p:cNvPr>
          <p:cNvSpPr txBox="1">
            <a:spLocks/>
          </p:cNvSpPr>
          <p:nvPr/>
        </p:nvSpPr>
        <p:spPr>
          <a:xfrm>
            <a:off x="2816612" y="1162477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latin typeface="Open Sans" panose="020B0606030504020204" pitchFamily="34" charset="0"/>
              </a:rPr>
              <a:t>Propriétés des arbres</a:t>
            </a:r>
            <a:endParaRPr lang="en-GB" sz="4000" dirty="0"/>
          </a:p>
        </p:txBody>
      </p:sp>
      <p:pic>
        <p:nvPicPr>
          <p:cNvPr id="5" name="object 4">
            <a:extLst>
              <a:ext uri="{FF2B5EF4-FFF2-40B4-BE49-F238E27FC236}">
                <a16:creationId xmlns="" xmlns:a16="http://schemas.microsoft.com/office/drawing/2014/main" id="{9875B5D3-389C-4395-9F4F-EDC9E6E00D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515" y="4405525"/>
            <a:ext cx="6337298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5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infixé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sz="1800" b="1" spc="-10" dirty="0">
                <a:latin typeface="Calibri"/>
                <a:cs typeface="Calibri"/>
              </a:rPr>
              <a:t>infixe(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1007110" lvl="2"/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fr-FR" b="1" spc="-10" dirty="0">
                <a:solidFill>
                  <a:srgbClr val="00AF50"/>
                </a:solidFill>
                <a:latin typeface="Calibri"/>
                <a:cs typeface="Calibri"/>
              </a:rPr>
              <a:t>);</a:t>
            </a:r>
          </a:p>
          <a:p>
            <a:pPr marL="1007110" lvl="2"/>
            <a:r>
              <a:rPr lang="fr-FR" b="1" spc="-5" dirty="0">
                <a:solidFill>
                  <a:srgbClr val="FF0000"/>
                </a:solidFill>
                <a:latin typeface="Calibri"/>
                <a:cs typeface="Calibri"/>
              </a:rPr>
              <a:t>printf("%d </a:t>
            </a:r>
            <a:r>
              <a:rPr lang="fr-FR"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lang="fr-FR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</a:p>
          <a:p>
            <a:pPr marL="1007110" lvl="2"/>
            <a:r>
              <a:rPr lang="fr-FR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infixe(BT-&gt;</a:t>
            </a:r>
            <a:r>
              <a:rPr lang="fr-FR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fr-FR" b="1" spc="-10" dirty="0">
                <a:solidFill>
                  <a:srgbClr val="006FC0"/>
                </a:solidFill>
                <a:latin typeface="Calibri"/>
                <a:cs typeface="Calibri"/>
              </a:rPr>
              <a:t>);</a:t>
            </a:r>
            <a:endParaRPr lang="fr-FR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4 - 2 - 8 - 5 - 1 - 6 - 3 - 9 - 7 - 10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58181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240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727B28E-C7CA-40C2-AB75-C9A42BEE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82" y="1718908"/>
            <a:ext cx="3762201" cy="34201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D8B61A8B-F95D-4446-B695-BBCE998C47F7}"/>
              </a:ext>
            </a:extLst>
          </p:cNvPr>
          <p:cNvSpPr txBox="1"/>
          <p:nvPr/>
        </p:nvSpPr>
        <p:spPr>
          <a:xfrm>
            <a:off x="7737231" y="5517584"/>
            <a:ext cx="403650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5 - 1 - 2 - 0 - 4 - 3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E0865E8-768A-41A9-A0D2-8397619B21E5}"/>
              </a:ext>
            </a:extLst>
          </p:cNvPr>
          <p:cNvSpPr txBox="1"/>
          <p:nvPr/>
        </p:nvSpPr>
        <p:spPr>
          <a:xfrm>
            <a:off x="822755" y="2459503"/>
            <a:ext cx="59774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On parcourt tout le sous arbre de gauche, une fois qu'il n'y a plus de sous  arbre gauche, on parcourt les éléments du sous arbre droit puis on traite la  racine de l'arbre.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Ce type de parcours peut être résumé en trois lettres : </a:t>
            </a:r>
            <a:r>
              <a:rPr lang="fr-FR" sz="2000" b="0" i="0" dirty="0">
                <a:solidFill>
                  <a:srgbClr val="FF0000"/>
                </a:solidFill>
                <a:effectLst/>
                <a:latin typeface="ff14"/>
              </a:rPr>
              <a:t>G D R (Gauche Droit  Racine)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640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734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688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397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   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278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   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015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   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063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  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454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95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Introduction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ABF27-6D5A-447B-8E5D-31B6F0936A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5063" y="1909159"/>
            <a:ext cx="10058400" cy="1519841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 Chaque nœud de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notre exemple </a:t>
            </a:r>
            <a:r>
              <a:rPr lang="fr-FR" sz="1600" dirty="0"/>
              <a:t>possède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au plus trois nœuds fils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On construit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un tableau à deux dimensions </a:t>
            </a:r>
            <a:r>
              <a:rPr lang="fr-FR" sz="1600" dirty="0"/>
              <a:t>où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chaque indice représente un nœud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Pour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connaître les suivants de chaque nœud</a:t>
            </a:r>
            <a:r>
              <a:rPr lang="fr-FR" sz="1600" dirty="0"/>
              <a:t>, il suffit de voir leur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indice dans les cases ad-hoc </a:t>
            </a:r>
            <a:r>
              <a:rPr lang="fr-FR" sz="1600" dirty="0"/>
              <a:t>du tableau</a:t>
            </a:r>
            <a:endParaRPr lang="fr-FR" sz="16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tx1"/>
                </a:solidFill>
              </a:rPr>
              <a:t>L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’absence</a:t>
            </a:r>
            <a:r>
              <a:rPr lang="fr-FR" sz="1600" dirty="0"/>
              <a:t> d’un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nœud suivant </a:t>
            </a:r>
            <a:r>
              <a:rPr lang="fr-FR" sz="1600" dirty="0"/>
              <a:t>est représenté par la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valeur -1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4BDD770-8466-45D8-8433-E72CFE69BC21}"/>
              </a:ext>
            </a:extLst>
          </p:cNvPr>
          <p:cNvSpPr txBox="1">
            <a:spLocks/>
          </p:cNvSpPr>
          <p:nvPr/>
        </p:nvSpPr>
        <p:spPr>
          <a:xfrm>
            <a:off x="2816612" y="1162477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latin typeface="Open Sans" panose="020B0606030504020204" pitchFamily="34" charset="0"/>
              </a:rPr>
              <a:t>Arbre par un tableau</a:t>
            </a:r>
            <a:endParaRPr lang="en-GB" sz="4000" dirty="0"/>
          </a:p>
        </p:txBody>
      </p:sp>
      <p:pic>
        <p:nvPicPr>
          <p:cNvPr id="6" name="object 4">
            <a:extLst>
              <a:ext uri="{FF2B5EF4-FFF2-40B4-BE49-F238E27FC236}">
                <a16:creationId xmlns="" xmlns:a16="http://schemas.microsoft.com/office/drawing/2014/main" id="{DAA374EC-0A88-4841-8FBD-813F4CCAD8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0836" y="3502373"/>
            <a:ext cx="3941487" cy="2137546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="" xmlns:a16="http://schemas.microsoft.com/office/drawing/2014/main" id="{49D4E04D-99F9-4030-AECB-F70DB3F294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285" y="3502373"/>
            <a:ext cx="3298922" cy="2112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EE84562-76ED-4E24-A8D6-7F07DC3A147B}"/>
              </a:ext>
            </a:extLst>
          </p:cNvPr>
          <p:cNvSpPr txBox="1"/>
          <p:nvPr/>
        </p:nvSpPr>
        <p:spPr>
          <a:xfrm>
            <a:off x="825063" y="5804575"/>
            <a:ext cx="1079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construction est compliquée à gérer, et de ce fait, elle n’est pas très  utilisée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28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751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522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2199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49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339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291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4 - 8 - 5 - 2 - 6 - 9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717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4 - 8 - 5 - 2 - 6 - 9 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9024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4 - 8 - 5 - 2 - 6 - 9 - 10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716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00B0F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4 - 8 - 5 - 2 - 6 - 9 - 10 - 7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50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Introduction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ABF27-6D5A-447B-8E5D-31B6F0936A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5063" y="1909160"/>
            <a:ext cx="10058400" cy="342795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Chaque nœud de notre exemple possède au plus trois nœuds fils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Un nœud pouvant référencer jusqu’à 3 nœuds suivants : 3 attributs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gauche</a:t>
            </a:r>
            <a:r>
              <a:rPr lang="fr-FR" sz="1600" dirty="0"/>
              <a:t>, 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milieu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droite</a:t>
            </a:r>
            <a:r>
              <a:rPr lang="fr-FR" sz="1600" dirty="0"/>
              <a:t> ou dans un tableau de 3 éléments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600" dirty="0"/>
              <a:t>Nous allons introduire la structure la suivante</a:t>
            </a:r>
          </a:p>
          <a:p>
            <a:pPr marL="44196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1600" b="1" spc="10" dirty="0">
                <a:solidFill>
                  <a:srgbClr val="008000"/>
                </a:solidFill>
                <a:latin typeface="Comic Sans MS"/>
                <a:cs typeface="Comic Sans MS"/>
              </a:rPr>
              <a:t>typedef</a:t>
            </a:r>
            <a:r>
              <a:rPr lang="en-US" sz="1600" b="1" spc="-1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1600" b="1" spc="-5" dirty="0">
                <a:solidFill>
                  <a:srgbClr val="C830CC"/>
                </a:solidFill>
                <a:latin typeface="Comic Sans MS"/>
                <a:cs typeface="Comic Sans MS"/>
              </a:rPr>
              <a:t>struct</a:t>
            </a:r>
            <a:r>
              <a:rPr lang="en-US" sz="1600" b="1" spc="-30" dirty="0">
                <a:solidFill>
                  <a:srgbClr val="C830CC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>
                <a:solidFill>
                  <a:srgbClr val="1A4CC8"/>
                </a:solidFill>
                <a:latin typeface="Comic Sans MS"/>
                <a:cs typeface="Comic Sans MS"/>
              </a:rPr>
              <a:t>Noeud</a:t>
            </a:r>
            <a:r>
              <a:rPr lang="en-US" sz="1600" b="1" spc="50" dirty="0">
                <a:solidFill>
                  <a:srgbClr val="1A4CC8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>
                <a:latin typeface="Comic Sans MS"/>
                <a:cs typeface="Comic Sans MS"/>
              </a:rPr>
              <a:t>{</a:t>
            </a:r>
            <a:r>
              <a:rPr lang="en-US" sz="1600" b="1" spc="-30" dirty="0">
                <a:latin typeface="Comic Sans MS"/>
                <a:cs typeface="Comic Sans MS"/>
              </a:rPr>
              <a:t> </a:t>
            </a:r>
            <a:r>
              <a:rPr lang="en-US" sz="1600" b="1" spc="-10" dirty="0">
                <a:solidFill>
                  <a:srgbClr val="C830CC"/>
                </a:solidFill>
                <a:latin typeface="Comic Sans MS"/>
                <a:cs typeface="Comic Sans MS"/>
              </a:rPr>
              <a:t>int</a:t>
            </a:r>
            <a:r>
              <a:rPr lang="en-US" sz="1600" b="1" spc="-25" dirty="0">
                <a:solidFill>
                  <a:srgbClr val="C830CC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>
                <a:latin typeface="Comic Sans MS"/>
                <a:cs typeface="Comic Sans MS"/>
              </a:rPr>
              <a:t>valeur</a:t>
            </a:r>
            <a:r>
              <a:rPr lang="en-US" sz="1600" b="1" dirty="0">
                <a:latin typeface="Comic Sans MS"/>
                <a:cs typeface="Comic Sans MS"/>
              </a:rPr>
              <a:t>;</a:t>
            </a:r>
            <a:r>
              <a:rPr lang="en-US" sz="1600" dirty="0">
                <a:latin typeface="Comic Sans MS"/>
                <a:cs typeface="Comic Sans MS"/>
              </a:rPr>
              <a:t> </a:t>
            </a:r>
          </a:p>
          <a:p>
            <a:pPr marL="44196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1600" b="1" spc="-5" dirty="0">
                <a:solidFill>
                  <a:srgbClr val="C830CC"/>
                </a:solidFill>
                <a:latin typeface="Comic Sans MS"/>
                <a:cs typeface="Comic Sans MS"/>
              </a:rPr>
              <a:t>			struct </a:t>
            </a:r>
            <a:r>
              <a:rPr lang="en-US" sz="1600" b="1" spc="-10" dirty="0" err="1">
                <a:solidFill>
                  <a:srgbClr val="0070C0"/>
                </a:solidFill>
                <a:latin typeface="Comic Sans MS"/>
                <a:cs typeface="Comic Sans MS"/>
              </a:rPr>
              <a:t>Nœud</a:t>
            </a:r>
            <a:r>
              <a:rPr lang="en-US" sz="1600" b="1" spc="-10" dirty="0">
                <a:solidFill>
                  <a:srgbClr val="0070C0"/>
                </a:solidFill>
                <a:latin typeface="Comic Sans MS"/>
                <a:cs typeface="Comic Sans MS"/>
              </a:rPr>
              <a:t> </a:t>
            </a:r>
            <a:r>
              <a:rPr lang="en-US" sz="1600" b="1" spc="10" dirty="0">
                <a:solidFill>
                  <a:srgbClr val="0070C0"/>
                </a:solidFill>
                <a:latin typeface="Comic Sans MS"/>
                <a:cs typeface="Comic Sans MS"/>
              </a:rPr>
              <a:t>*</a:t>
            </a:r>
            <a:r>
              <a:rPr lang="en-US" sz="1600" b="1" spc="10" dirty="0">
                <a:latin typeface="Comic Sans MS"/>
                <a:cs typeface="Comic Sans MS"/>
              </a:rPr>
              <a:t>gauche;</a:t>
            </a:r>
          </a:p>
          <a:p>
            <a:pPr marL="44196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1600" b="1" spc="10" dirty="0">
                <a:latin typeface="Comic Sans MS"/>
                <a:cs typeface="Comic Sans MS"/>
              </a:rPr>
              <a:t>			</a:t>
            </a:r>
            <a:r>
              <a:rPr lang="en-US" sz="1600" b="1" spc="-810" dirty="0">
                <a:latin typeface="Comic Sans MS"/>
                <a:cs typeface="Comic Sans MS"/>
              </a:rPr>
              <a:t> </a:t>
            </a:r>
            <a:r>
              <a:rPr lang="en-US" sz="1600" b="1" spc="-5" dirty="0">
                <a:solidFill>
                  <a:srgbClr val="C830CC"/>
                </a:solidFill>
                <a:latin typeface="Comic Sans MS"/>
                <a:cs typeface="Comic Sans MS"/>
              </a:rPr>
              <a:t>struct</a:t>
            </a:r>
            <a:r>
              <a:rPr lang="en-US" sz="1600" b="1" spc="-45" dirty="0">
                <a:solidFill>
                  <a:srgbClr val="C830CC"/>
                </a:solidFill>
                <a:latin typeface="Comic Sans MS"/>
                <a:cs typeface="Comic Sans MS"/>
              </a:rPr>
              <a:t> </a:t>
            </a:r>
            <a:r>
              <a:rPr lang="en-US" sz="1600" b="1" spc="-10" dirty="0" err="1">
                <a:solidFill>
                  <a:srgbClr val="0070C0"/>
                </a:solidFill>
                <a:latin typeface="Comic Sans MS"/>
                <a:cs typeface="Comic Sans MS"/>
              </a:rPr>
              <a:t>Nœud</a:t>
            </a:r>
            <a:r>
              <a:rPr lang="en-US" sz="1600" b="1" spc="35" dirty="0">
                <a:solidFill>
                  <a:srgbClr val="0070C0"/>
                </a:solidFill>
                <a:latin typeface="Comic Sans MS"/>
                <a:cs typeface="Comic Sans MS"/>
              </a:rPr>
              <a:t> </a:t>
            </a:r>
            <a:r>
              <a:rPr lang="en-US" sz="1600" b="1" spc="-5" dirty="0">
                <a:solidFill>
                  <a:srgbClr val="0070C0"/>
                </a:solidFill>
                <a:latin typeface="Comic Sans MS"/>
                <a:cs typeface="Comic Sans MS"/>
              </a:rPr>
              <a:t>*</a:t>
            </a:r>
            <a:r>
              <a:rPr lang="en-US" sz="1600" b="1" spc="-5" dirty="0">
                <a:latin typeface="Comic Sans MS"/>
                <a:cs typeface="Comic Sans MS"/>
              </a:rPr>
              <a:t>milieu; </a:t>
            </a:r>
          </a:p>
          <a:p>
            <a:pPr marL="44196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1600" b="1" spc="-5" dirty="0">
                <a:solidFill>
                  <a:srgbClr val="C830CC"/>
                </a:solidFill>
                <a:latin typeface="Comic Sans MS"/>
                <a:cs typeface="Comic Sans MS"/>
              </a:rPr>
              <a:t>			struct</a:t>
            </a:r>
            <a:r>
              <a:rPr lang="en-US" sz="1600" b="1" spc="-50" dirty="0">
                <a:solidFill>
                  <a:srgbClr val="C830CC"/>
                </a:solidFill>
                <a:latin typeface="Comic Sans MS"/>
                <a:cs typeface="Comic Sans MS"/>
              </a:rPr>
              <a:t> </a:t>
            </a:r>
            <a:r>
              <a:rPr lang="en-US" sz="1600" b="1" spc="-10" dirty="0" err="1">
                <a:solidFill>
                  <a:srgbClr val="0070C0"/>
                </a:solidFill>
                <a:latin typeface="Comic Sans MS"/>
                <a:cs typeface="Comic Sans MS"/>
              </a:rPr>
              <a:t>Nœud</a:t>
            </a:r>
            <a:r>
              <a:rPr lang="en-US" sz="1600" b="1" spc="35" dirty="0">
                <a:solidFill>
                  <a:srgbClr val="0070C0"/>
                </a:solidFill>
                <a:latin typeface="Comic Sans MS"/>
                <a:cs typeface="Comic Sans MS"/>
              </a:rPr>
              <a:t> </a:t>
            </a:r>
            <a:r>
              <a:rPr lang="en-US" sz="1600" b="1" spc="-5" dirty="0">
                <a:solidFill>
                  <a:srgbClr val="0070C0"/>
                </a:solidFill>
                <a:latin typeface="Comic Sans MS"/>
                <a:cs typeface="Comic Sans MS"/>
              </a:rPr>
              <a:t>*</a:t>
            </a:r>
            <a:r>
              <a:rPr lang="en-US" sz="1600" b="1" spc="-5" dirty="0">
                <a:latin typeface="Comic Sans MS"/>
                <a:cs typeface="Comic Sans MS"/>
              </a:rPr>
              <a:t>droite;</a:t>
            </a:r>
            <a:endParaRPr lang="en-US" sz="1600" spc="-5" dirty="0">
              <a:latin typeface="Comic Sans MS"/>
              <a:cs typeface="Comic Sans MS"/>
            </a:endParaRPr>
          </a:p>
          <a:p>
            <a:pPr marL="44196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1600" b="1" spc="-5" dirty="0">
                <a:latin typeface="Comic Sans MS"/>
                <a:cs typeface="Comic Sans MS"/>
              </a:rPr>
              <a:t>			</a:t>
            </a:r>
            <a:r>
              <a:rPr lang="en-US" sz="1600" b="1" dirty="0">
                <a:latin typeface="Comic Sans MS"/>
                <a:cs typeface="Comic Sans MS"/>
              </a:rPr>
              <a:t>}</a:t>
            </a:r>
            <a:r>
              <a:rPr lang="en-US" sz="1600" b="1" spc="40" dirty="0">
                <a:latin typeface="Comic Sans MS"/>
                <a:cs typeface="Comic Sans MS"/>
              </a:rPr>
              <a:t> </a:t>
            </a:r>
            <a:r>
              <a:rPr lang="en-US" sz="1600" b="1" spc="-5" dirty="0" err="1">
                <a:solidFill>
                  <a:srgbClr val="1A4CC8"/>
                </a:solidFill>
                <a:latin typeface="Comic Sans MS"/>
                <a:cs typeface="Comic Sans MS"/>
              </a:rPr>
              <a:t>NoeudEntier</a:t>
            </a:r>
            <a:r>
              <a:rPr lang="en-US" sz="1600" b="1" spc="-5" dirty="0">
                <a:solidFill>
                  <a:srgbClr val="1A4CC8"/>
                </a:solidFill>
                <a:latin typeface="Comic Sans MS"/>
                <a:cs typeface="Comic Sans MS"/>
              </a:rPr>
              <a:t>;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 algn="just">
              <a:spcBef>
                <a:spcPts val="600"/>
              </a:spcBef>
              <a:buClrTx/>
              <a:buNone/>
            </a:pPr>
            <a:endParaRPr lang="fr-FR" sz="16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4BDD770-8466-45D8-8433-E72CFE69BC21}"/>
              </a:ext>
            </a:extLst>
          </p:cNvPr>
          <p:cNvSpPr txBox="1">
            <a:spLocks/>
          </p:cNvSpPr>
          <p:nvPr/>
        </p:nvSpPr>
        <p:spPr>
          <a:xfrm>
            <a:off x="2816612" y="1162477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latin typeface="Open Sans" panose="020B0606030504020204" pitchFamily="34" charset="0"/>
              </a:rPr>
              <a:t>Arbre par une liste chainée</a:t>
            </a:r>
            <a:endParaRPr lang="en-GB" sz="4000" dirty="0"/>
          </a:p>
        </p:txBody>
      </p:sp>
      <p:grpSp>
        <p:nvGrpSpPr>
          <p:cNvPr id="6" name="object 4">
            <a:extLst>
              <a:ext uri="{FF2B5EF4-FFF2-40B4-BE49-F238E27FC236}">
                <a16:creationId xmlns="" xmlns:a16="http://schemas.microsoft.com/office/drawing/2014/main" id="{AC67BACD-7E3A-47CD-B75C-C5FFE6DDE025}"/>
              </a:ext>
            </a:extLst>
          </p:cNvPr>
          <p:cNvGrpSpPr/>
          <p:nvPr/>
        </p:nvGrpSpPr>
        <p:grpSpPr>
          <a:xfrm>
            <a:off x="5818762" y="3623134"/>
            <a:ext cx="6199067" cy="1993895"/>
            <a:chOff x="2095500" y="4622800"/>
            <a:chExt cx="6959600" cy="2146300"/>
          </a:xfrm>
        </p:grpSpPr>
        <p:pic>
          <p:nvPicPr>
            <p:cNvPr id="7" name="object 5">
              <a:extLst>
                <a:ext uri="{FF2B5EF4-FFF2-40B4-BE49-F238E27FC236}">
                  <a16:creationId xmlns="" xmlns:a16="http://schemas.microsoft.com/office/drawing/2014/main" id="{AE152D57-838E-42D8-B31C-67049B386B5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500" y="4622800"/>
              <a:ext cx="6273800" cy="2146299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="" xmlns:a16="http://schemas.microsoft.com/office/drawing/2014/main" id="{D1FADC71-76EB-462C-B30C-96ECB91E55E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200" y="4622800"/>
              <a:ext cx="2628900" cy="393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866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4 - 8 - 5 - 2 - 6 - 9 - 10 - 7 - 3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794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postfixé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895016" y="2285244"/>
            <a:ext cx="3982135" cy="2548774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5" dirty="0" err="1">
                <a:latin typeface="Calibri"/>
                <a:cs typeface="Calibri"/>
              </a:rPr>
              <a:t>void</a:t>
            </a:r>
            <a:r>
              <a:rPr lang="fr-FR" sz="1800" b="1" spc="-30" dirty="0">
                <a:latin typeface="Calibri"/>
                <a:cs typeface="Calibri"/>
              </a:rPr>
              <a:t> </a:t>
            </a:r>
            <a:r>
              <a:rPr lang="fr-FR" b="1" spc="-10" dirty="0">
                <a:latin typeface="Calibri"/>
                <a:cs typeface="Calibri"/>
              </a:rPr>
              <a:t>post</a:t>
            </a:r>
            <a:r>
              <a:rPr lang="fr-FR" sz="1800" b="1" spc="-10" dirty="0">
                <a:latin typeface="Calibri"/>
                <a:cs typeface="Calibri"/>
              </a:rPr>
              <a:t>fixe(</a:t>
            </a:r>
            <a:r>
              <a:rPr lang="fr-FR" sz="1800" b="1" spc="-10" dirty="0" err="1">
                <a:latin typeface="Calibri"/>
                <a:cs typeface="Calibri"/>
              </a:rPr>
              <a:t>Element</a:t>
            </a:r>
            <a:r>
              <a:rPr lang="fr-FR" sz="1800" b="1" spc="-40" dirty="0">
                <a:latin typeface="Calibri"/>
                <a:cs typeface="Calibri"/>
              </a:rPr>
              <a:t> </a:t>
            </a:r>
            <a:r>
              <a:rPr lang="fr-FR" sz="1800" b="1" spc="-15" dirty="0">
                <a:latin typeface="Calibri"/>
                <a:cs typeface="Calibri"/>
              </a:rPr>
              <a:t>*BT)</a:t>
            </a:r>
          </a:p>
          <a:p>
            <a:pPr marL="92710">
              <a:lnSpc>
                <a:spcPct val="100000"/>
              </a:lnSpc>
              <a:spcBef>
                <a:spcPts val="234"/>
              </a:spcBef>
            </a:pPr>
            <a:r>
              <a:rPr lang="fr-FR" sz="1800" b="1" spc="-15" dirty="0">
                <a:latin typeface="Calibri"/>
                <a:cs typeface="Calibri"/>
              </a:rPr>
              <a:t>{</a:t>
            </a:r>
            <a:endParaRPr lang="fr-FR" sz="1800" dirty="0">
              <a:latin typeface="Calibri"/>
              <a:cs typeface="Calibri"/>
            </a:endParaRP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if(BT)</a:t>
            </a:r>
          </a:p>
          <a:p>
            <a:pPr marL="549910" lvl="1"/>
            <a:r>
              <a:rPr lang="fr-FR" b="1" spc="-10" dirty="0">
                <a:latin typeface="Calibri"/>
                <a:cs typeface="Calibri"/>
              </a:rPr>
              <a:t>{</a:t>
            </a:r>
          </a:p>
          <a:p>
            <a:pPr marL="301625" marR="622300">
              <a:lnSpc>
                <a:spcPct val="100000"/>
              </a:lnSpc>
            </a:pPr>
            <a:r>
              <a:rPr lang="fr-FR" sz="1800" b="1" spc="-1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lang="en-US" b="1" spc="-10" dirty="0" err="1">
                <a:solidFill>
                  <a:srgbClr val="00AF5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AF50"/>
                </a:solidFill>
                <a:latin typeface="Calibri"/>
                <a:cs typeface="Calibri"/>
              </a:rPr>
              <a:t>leftChild</a:t>
            </a:r>
            <a:r>
              <a:rPr lang="en-US" sz="1800" b="1" spc="-10" dirty="0">
                <a:solidFill>
                  <a:srgbClr val="00AF5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AF50"/>
                </a:solidFill>
                <a:latin typeface="Calibri"/>
                <a:cs typeface="Calibri"/>
              </a:rPr>
              <a:t> 	</a:t>
            </a:r>
            <a:r>
              <a:rPr lang="en-US" b="1" spc="-10" dirty="0" err="1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fixe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(BT-&gt;</a:t>
            </a:r>
            <a:r>
              <a:rPr lang="en-US" sz="1800" b="1" spc="-10" dirty="0" err="1">
                <a:solidFill>
                  <a:srgbClr val="006FC0"/>
                </a:solidFill>
                <a:latin typeface="Calibri"/>
                <a:cs typeface="Calibri"/>
              </a:rPr>
              <a:t>rightChild</a:t>
            </a:r>
            <a:r>
              <a:rPr lang="en-US" sz="1800" b="1" spc="-10" dirty="0">
                <a:solidFill>
                  <a:srgbClr val="006FC0"/>
                </a:solidFill>
                <a:latin typeface="Calibri"/>
                <a:cs typeface="Calibri"/>
              </a:rPr>
              <a:t>); </a:t>
            </a:r>
            <a:r>
              <a:rPr lang="en-US" sz="1800" b="1" spc="-5" dirty="0">
                <a:solidFill>
                  <a:srgbClr val="006FC0"/>
                </a:solidFill>
                <a:latin typeface="Calibri"/>
                <a:cs typeface="Calibri"/>
              </a:rPr>
              <a:t> 	</a:t>
            </a:r>
            <a:r>
              <a:rPr lang="en-US" sz="1800" b="1" spc="-5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("%d</a:t>
            </a:r>
            <a:r>
              <a:rPr lang="en-US"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",BT-&gt;data);</a:t>
            </a:r>
            <a:endParaRPr lang="en-US" sz="1800" dirty="0">
              <a:latin typeface="Calibri"/>
              <a:cs typeface="Calibri"/>
            </a:endParaRPr>
          </a:p>
          <a:p>
            <a:pPr marL="549910" lvl="1"/>
            <a:r>
              <a:rPr lang="fr-FR" b="1" dirty="0">
                <a:latin typeface="Calibri"/>
                <a:cs typeface="Calibri"/>
              </a:rPr>
              <a:t>}</a:t>
            </a:r>
            <a:endParaRPr lang="fr-FR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lang="fr-FR" sz="1800" b="1" dirty="0">
                <a:latin typeface="Calibri"/>
                <a:cs typeface="Calibri"/>
              </a:rPr>
              <a:t>}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416939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4 - 8 - 5 - 2 - 6 - 9 - 10 - 7 - 3 - 1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807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475535BE-D078-40B3-9475-62B3C2E4AFCE}"/>
              </a:ext>
            </a:extLst>
          </p:cNvPr>
          <p:cNvSpPr txBox="1"/>
          <p:nvPr/>
        </p:nvSpPr>
        <p:spPr>
          <a:xfrm>
            <a:off x="7737231" y="5517584"/>
            <a:ext cx="403650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3 - 1 - 4 - 5 - 2 - 0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BA2D17F3-264F-4ADF-9C56-4EECFA1D05FA}"/>
              </a:ext>
            </a:extLst>
          </p:cNvPr>
          <p:cNvSpPr txBox="1"/>
          <p:nvPr/>
        </p:nvSpPr>
        <p:spPr>
          <a:xfrm>
            <a:off x="917348" y="2767279"/>
            <a:ext cx="54729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ff14"/>
              </a:rPr>
              <a:t>Il s'agit d'un parcours dans lequel, on traite les nœuds un par un sur un  même niveau. On passe ensuite sur le niveau suivant, et ainsi de suite.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A8C8B756-DC91-4B5B-A743-1428FD90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70" y="1702609"/>
            <a:ext cx="4913390" cy="3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6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47029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458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16175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984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88540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35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14790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252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71962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10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754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083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98814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73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="" xmlns:a16="http://schemas.microsoft.com/office/drawing/2014/main" id="{ECB0CF54-FE75-41EA-8750-025C67D83636}"/>
              </a:ext>
            </a:extLst>
          </p:cNvPr>
          <p:cNvGrpSpPr>
            <a:grpSpLocks/>
          </p:cNvGrpSpPr>
          <p:nvPr/>
        </p:nvGrpSpPr>
        <p:grpSpPr bwMode="auto">
          <a:xfrm>
            <a:off x="2275770" y="1040134"/>
            <a:ext cx="7640459" cy="4777732"/>
            <a:chOff x="4545" y="1432"/>
            <a:chExt cx="9442" cy="6976"/>
          </a:xfrm>
        </p:grpSpPr>
        <p:pic>
          <p:nvPicPr>
            <p:cNvPr id="68" name="Picture 15">
              <a:extLst>
                <a:ext uri="{FF2B5EF4-FFF2-40B4-BE49-F238E27FC236}">
                  <a16:creationId xmlns="" xmlns:a16="http://schemas.microsoft.com/office/drawing/2014/main" id="{0D16D2E4-5EB5-48E9-BE64-113F9FAB4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" y="1432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 Box 16">
              <a:extLst>
                <a:ext uri="{FF2B5EF4-FFF2-40B4-BE49-F238E27FC236}">
                  <a16:creationId xmlns="" xmlns:a16="http://schemas.microsoft.com/office/drawing/2014/main" id="{E074955C-AD50-43F0-99FA-5757D6878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616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2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787400" marR="0" algn="ctr">
                <a:spcBef>
                  <a:spcPts val="440"/>
                </a:spcBef>
                <a:spcAft>
                  <a:spcPts val="0"/>
                </a:spcAft>
              </a:pPr>
              <a:r>
                <a:rPr lang="fr-FR" sz="4800" cap="small" dirty="0">
                  <a:solidFill>
                    <a:srgbClr val="5A5A5A"/>
                  </a:solidFill>
                  <a:latin typeface="Calibri" panose="020F050202020403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fr-FR" sz="4800" b="0" cap="small" dirty="0">
                  <a:solidFill>
                    <a:srgbClr val="5A5A5A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rbres binaires</a:t>
              </a:r>
              <a:endParaRPr lang="fr-FR" sz="48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8042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26169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585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32779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9806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57537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379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1 - 2 - 3 - 4 - 5 - 6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03425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20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1 - 2 - 3 - 4 - 5 - 6 - 7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23354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08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1 - 2 - 3 - 4 - 5 - 6 - 7 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21846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601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1 - 2 - 3 - 4 - 5 - 6 - 7 - 8  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03426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826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92D05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1 - 2 - 3 - 4 - 5 - 6 - 7 - 8 - 9 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983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855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rgbClr val="FF0000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1 - 2 - 3 - 4 - 5 - 6 - 7 - 8 - 9 - 10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10503"/>
              </p:ext>
            </p:extLst>
          </p:nvPr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620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9232900" cy="75565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Parcours en largeur</a:t>
            </a:r>
            <a:endParaRPr lang="en-GB" sz="4800" dirty="0"/>
          </a:p>
        </p:txBody>
      </p:sp>
      <p:sp>
        <p:nvSpPr>
          <p:cNvPr id="5" name="object 62">
            <a:extLst>
              <a:ext uri="{FF2B5EF4-FFF2-40B4-BE49-F238E27FC236}">
                <a16:creationId xmlns="" xmlns:a16="http://schemas.microsoft.com/office/drawing/2014/main" id="{EE3718F6-01EA-42AD-B8DF-41A2F703C3FA}"/>
              </a:ext>
            </a:extLst>
          </p:cNvPr>
          <p:cNvSpPr txBox="1"/>
          <p:nvPr/>
        </p:nvSpPr>
        <p:spPr>
          <a:xfrm>
            <a:off x="7582163" y="1299159"/>
            <a:ext cx="4435254" cy="4185119"/>
          </a:xfrm>
          <a:prstGeom prst="rect">
            <a:avLst/>
          </a:prstGeom>
          <a:solidFill>
            <a:schemeClr val="bg2"/>
          </a:solidFill>
          <a:ln w="9144">
            <a:solidFill>
              <a:srgbClr val="252525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parcours</a:t>
            </a:r>
            <a:r>
              <a:rPr lang="fr-FR" dirty="0" err="1">
                <a:latin typeface="Consolas" panose="020B0609020204030204" pitchFamily="49" charset="0"/>
              </a:rPr>
              <a:t>L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argeur</a:t>
            </a:r>
            <a:r>
              <a:rPr lang="fr-FR" b="0" dirty="0">
                <a:effectLst/>
                <a:latin typeface="Consolas" panose="020B0609020204030204" pitchFamily="49" charset="0"/>
              </a:rPr>
              <a:t>(Arbre *a)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File *F = new File();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Node *x = NULL;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(*(a-&gt;root));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effectLst/>
                <a:latin typeface="Consolas" panose="020B0609020204030204" pitchFamily="49" charset="0"/>
              </a:rPr>
              <a:t>( F-&gt;Head )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DeFiler</a:t>
            </a:r>
            <a:r>
              <a:rPr lang="fr-FR" b="0" dirty="0"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cout &lt;&lt; x 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effectLst/>
                <a:latin typeface="Consolas" panose="020B0609020204030204" pitchFamily="49" charset="0"/>
              </a:rPr>
              <a:t>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    if(x-&gt;right != NULL)</a:t>
            </a:r>
          </a:p>
          <a:p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F.EnFiler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(*(x-&gt;right));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object 24">
            <a:extLst>
              <a:ext uri="{FF2B5EF4-FFF2-40B4-BE49-F238E27FC236}">
                <a16:creationId xmlns="" xmlns:a16="http://schemas.microsoft.com/office/drawing/2014/main" id="{0D5DC206-699C-4AB3-896A-9FEF7B43B6E0}"/>
              </a:ext>
            </a:extLst>
          </p:cNvPr>
          <p:cNvGrpSpPr/>
          <p:nvPr/>
        </p:nvGrpSpPr>
        <p:grpSpPr>
          <a:xfrm>
            <a:off x="2170275" y="1666083"/>
            <a:ext cx="4551619" cy="2835189"/>
            <a:chOff x="441959" y="1103375"/>
            <a:chExt cx="2945639" cy="2028411"/>
          </a:xfrm>
        </p:grpSpPr>
        <p:pic>
          <p:nvPicPr>
            <p:cNvPr id="7" name="object 25">
              <a:extLst>
                <a:ext uri="{FF2B5EF4-FFF2-40B4-BE49-F238E27FC236}">
                  <a16:creationId xmlns="" xmlns:a16="http://schemas.microsoft.com/office/drawing/2014/main" id="{5113AFF9-2081-4CE3-B436-86FF098532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8" name="object 26">
              <a:extLst>
                <a:ext uri="{FF2B5EF4-FFF2-40B4-BE49-F238E27FC236}">
                  <a16:creationId xmlns="" xmlns:a16="http://schemas.microsoft.com/office/drawing/2014/main" id="{6E111C9B-B1D1-4F0E-8C59-1B9572C68E9A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7">
              <a:extLst>
                <a:ext uri="{FF2B5EF4-FFF2-40B4-BE49-F238E27FC236}">
                  <a16:creationId xmlns="" xmlns:a16="http://schemas.microsoft.com/office/drawing/2014/main" id="{3D83E995-6D6A-4192-943B-9904DFE559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0" name="object 28">
              <a:extLst>
                <a:ext uri="{FF2B5EF4-FFF2-40B4-BE49-F238E27FC236}">
                  <a16:creationId xmlns="" xmlns:a16="http://schemas.microsoft.com/office/drawing/2014/main" id="{5D997AAD-713B-4804-B469-A544173F3AA4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29">
              <a:extLst>
                <a:ext uri="{FF2B5EF4-FFF2-40B4-BE49-F238E27FC236}">
                  <a16:creationId xmlns="" xmlns:a16="http://schemas.microsoft.com/office/drawing/2014/main" id="{3570A623-F671-4267-BD07-873CA99B96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2" name="object 30">
              <a:extLst>
                <a:ext uri="{FF2B5EF4-FFF2-40B4-BE49-F238E27FC236}">
                  <a16:creationId xmlns="" xmlns:a16="http://schemas.microsoft.com/office/drawing/2014/main" id="{86E4E6F5-3CE4-4C01-81B6-391E0AC7DEC3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31">
              <a:extLst>
                <a:ext uri="{FF2B5EF4-FFF2-40B4-BE49-F238E27FC236}">
                  <a16:creationId xmlns="" xmlns:a16="http://schemas.microsoft.com/office/drawing/2014/main" id="{500DA7BF-57C3-4DDC-938C-5A13FC461B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4" name="object 32">
              <a:extLst>
                <a:ext uri="{FF2B5EF4-FFF2-40B4-BE49-F238E27FC236}">
                  <a16:creationId xmlns="" xmlns:a16="http://schemas.microsoft.com/office/drawing/2014/main" id="{FF0217AE-40B1-4872-A1B6-407B9598FF44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33">
              <a:extLst>
                <a:ext uri="{FF2B5EF4-FFF2-40B4-BE49-F238E27FC236}">
                  <a16:creationId xmlns="" xmlns:a16="http://schemas.microsoft.com/office/drawing/2014/main" id="{7D07D4AE-26F1-49D2-B408-DBF192E7F1D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6" name="object 34">
              <a:extLst>
                <a:ext uri="{FF2B5EF4-FFF2-40B4-BE49-F238E27FC236}">
                  <a16:creationId xmlns="" xmlns:a16="http://schemas.microsoft.com/office/drawing/2014/main" id="{F6C7E7DD-26E7-4F78-A35E-B8D566E6B6B3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5">
              <a:extLst>
                <a:ext uri="{FF2B5EF4-FFF2-40B4-BE49-F238E27FC236}">
                  <a16:creationId xmlns="" xmlns:a16="http://schemas.microsoft.com/office/drawing/2014/main" id="{A18B32B8-1C13-4B2F-9C31-B080D2D921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8" name="object 36">
              <a:extLst>
                <a:ext uri="{FF2B5EF4-FFF2-40B4-BE49-F238E27FC236}">
                  <a16:creationId xmlns="" xmlns:a16="http://schemas.microsoft.com/office/drawing/2014/main" id="{007FCC38-FE01-4FBE-9F00-0363493D53F3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7">
              <a:extLst>
                <a:ext uri="{FF2B5EF4-FFF2-40B4-BE49-F238E27FC236}">
                  <a16:creationId xmlns="" xmlns:a16="http://schemas.microsoft.com/office/drawing/2014/main" id="{0C2B037F-5EEF-4DE0-9C32-CC1611C323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0" name="object 38">
              <a:extLst>
                <a:ext uri="{FF2B5EF4-FFF2-40B4-BE49-F238E27FC236}">
                  <a16:creationId xmlns="" xmlns:a16="http://schemas.microsoft.com/office/drawing/2014/main" id="{C0793A10-F816-4305-96D7-8F6508C91890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39">
              <a:extLst>
                <a:ext uri="{FF2B5EF4-FFF2-40B4-BE49-F238E27FC236}">
                  <a16:creationId xmlns="" xmlns:a16="http://schemas.microsoft.com/office/drawing/2014/main" id="{254A0133-130C-4045-B36E-2335356754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2" name="object 40">
              <a:extLst>
                <a:ext uri="{FF2B5EF4-FFF2-40B4-BE49-F238E27FC236}">
                  <a16:creationId xmlns="" xmlns:a16="http://schemas.microsoft.com/office/drawing/2014/main" id="{F60D1161-EA61-49E7-8092-87E9127F0C05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53">
            <a:extLst>
              <a:ext uri="{FF2B5EF4-FFF2-40B4-BE49-F238E27FC236}">
                <a16:creationId xmlns="" xmlns:a16="http://schemas.microsoft.com/office/drawing/2014/main" id="{04BB05CA-2D78-448A-8D7E-38439F1EB0D6}"/>
              </a:ext>
            </a:extLst>
          </p:cNvPr>
          <p:cNvGrpSpPr/>
          <p:nvPr/>
        </p:nvGrpSpPr>
        <p:grpSpPr>
          <a:xfrm>
            <a:off x="3604003" y="1252265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6" name="object 54">
              <a:extLst>
                <a:ext uri="{FF2B5EF4-FFF2-40B4-BE49-F238E27FC236}">
                  <a16:creationId xmlns="" xmlns:a16="http://schemas.microsoft.com/office/drawing/2014/main" id="{28D3B05A-1B0D-4D06-ABE8-C8EC95E468E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5">
              <a:extLst>
                <a:ext uri="{FF2B5EF4-FFF2-40B4-BE49-F238E27FC236}">
                  <a16:creationId xmlns="" xmlns:a16="http://schemas.microsoft.com/office/drawing/2014/main" id="{A2DFBAEA-1C84-453C-A7E4-2530128C2F8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53">
            <a:extLst>
              <a:ext uri="{FF2B5EF4-FFF2-40B4-BE49-F238E27FC236}">
                <a16:creationId xmlns="" xmlns:a16="http://schemas.microsoft.com/office/drawing/2014/main" id="{437254C0-804C-46FE-8D11-6D3C1AD2D87A}"/>
              </a:ext>
            </a:extLst>
          </p:cNvPr>
          <p:cNvGrpSpPr/>
          <p:nvPr/>
        </p:nvGrpSpPr>
        <p:grpSpPr>
          <a:xfrm>
            <a:off x="2471670" y="22423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1" name="object 54">
              <a:extLst>
                <a:ext uri="{FF2B5EF4-FFF2-40B4-BE49-F238E27FC236}">
                  <a16:creationId xmlns="" xmlns:a16="http://schemas.microsoft.com/office/drawing/2014/main" id="{90C264F4-413C-425A-8CF6-62450800B20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5">
              <a:extLst>
                <a:ext uri="{FF2B5EF4-FFF2-40B4-BE49-F238E27FC236}">
                  <a16:creationId xmlns="" xmlns:a16="http://schemas.microsoft.com/office/drawing/2014/main" id="{4B857D72-F845-474F-9616-96F86F8DC1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53">
            <a:extLst>
              <a:ext uri="{FF2B5EF4-FFF2-40B4-BE49-F238E27FC236}">
                <a16:creationId xmlns="" xmlns:a16="http://schemas.microsoft.com/office/drawing/2014/main" id="{1F5C858D-84FD-4DC5-A705-5E678DA34188}"/>
              </a:ext>
            </a:extLst>
          </p:cNvPr>
          <p:cNvGrpSpPr/>
          <p:nvPr/>
        </p:nvGrpSpPr>
        <p:grpSpPr>
          <a:xfrm>
            <a:off x="4670027" y="232621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4" name="object 54">
              <a:extLst>
                <a:ext uri="{FF2B5EF4-FFF2-40B4-BE49-F238E27FC236}">
                  <a16:creationId xmlns="" xmlns:a16="http://schemas.microsoft.com/office/drawing/2014/main" id="{A28B4083-ABC7-45A4-910C-617BE7935BE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5">
              <a:extLst>
                <a:ext uri="{FF2B5EF4-FFF2-40B4-BE49-F238E27FC236}">
                  <a16:creationId xmlns="" xmlns:a16="http://schemas.microsoft.com/office/drawing/2014/main" id="{C01297DC-4348-451F-80F1-0BA710869BB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53">
            <a:extLst>
              <a:ext uri="{FF2B5EF4-FFF2-40B4-BE49-F238E27FC236}">
                <a16:creationId xmlns="" xmlns:a16="http://schemas.microsoft.com/office/drawing/2014/main" id="{2B4C86AA-1409-4A68-9974-2778DE948BF3}"/>
              </a:ext>
            </a:extLst>
          </p:cNvPr>
          <p:cNvGrpSpPr/>
          <p:nvPr/>
        </p:nvGrpSpPr>
        <p:grpSpPr>
          <a:xfrm>
            <a:off x="5605659" y="339265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7" name="object 54">
              <a:extLst>
                <a:ext uri="{FF2B5EF4-FFF2-40B4-BE49-F238E27FC236}">
                  <a16:creationId xmlns="" xmlns:a16="http://schemas.microsoft.com/office/drawing/2014/main" id="{4612E9D3-70AD-4839-9AF4-A98CD8EBAB1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5">
              <a:extLst>
                <a:ext uri="{FF2B5EF4-FFF2-40B4-BE49-F238E27FC236}">
                  <a16:creationId xmlns="" xmlns:a16="http://schemas.microsoft.com/office/drawing/2014/main" id="{01C6474A-6A11-48A7-9A75-69FC47F997C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53">
            <a:extLst>
              <a:ext uri="{FF2B5EF4-FFF2-40B4-BE49-F238E27FC236}">
                <a16:creationId xmlns="" xmlns:a16="http://schemas.microsoft.com/office/drawing/2014/main" id="{3A682AEC-0E93-4D6C-8132-2F5F6D580221}"/>
              </a:ext>
            </a:extLst>
          </p:cNvPr>
          <p:cNvGrpSpPr/>
          <p:nvPr/>
        </p:nvGrpSpPr>
        <p:grpSpPr>
          <a:xfrm>
            <a:off x="4976060" y="43868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0" name="object 54">
              <a:extLst>
                <a:ext uri="{FF2B5EF4-FFF2-40B4-BE49-F238E27FC236}">
                  <a16:creationId xmlns="" xmlns:a16="http://schemas.microsoft.com/office/drawing/2014/main" id="{CA718F41-CBC6-4188-96FC-1F32D354F64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>
              <a:extLst>
                <a:ext uri="{FF2B5EF4-FFF2-40B4-BE49-F238E27FC236}">
                  <a16:creationId xmlns="" xmlns:a16="http://schemas.microsoft.com/office/drawing/2014/main" id="{1C42E4C1-4C5F-445E-8A94-E0455C655801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3">
            <a:extLst>
              <a:ext uri="{FF2B5EF4-FFF2-40B4-BE49-F238E27FC236}">
                <a16:creationId xmlns="" xmlns:a16="http://schemas.microsoft.com/office/drawing/2014/main" id="{8707C6A6-4488-456D-80A3-24B0B0C8E5F8}"/>
              </a:ext>
            </a:extLst>
          </p:cNvPr>
          <p:cNvGrpSpPr/>
          <p:nvPr/>
        </p:nvGrpSpPr>
        <p:grpSpPr>
          <a:xfrm>
            <a:off x="6369362" y="438101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3" name="object 54">
              <a:extLst>
                <a:ext uri="{FF2B5EF4-FFF2-40B4-BE49-F238E27FC236}">
                  <a16:creationId xmlns="" xmlns:a16="http://schemas.microsoft.com/office/drawing/2014/main" id="{88446091-8A4F-4E08-B79F-B08D10F3345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="" xmlns:a16="http://schemas.microsoft.com/office/drawing/2014/main" id="{66D09EEF-49A3-4428-A042-D80A98CF9C2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3">
            <a:extLst>
              <a:ext uri="{FF2B5EF4-FFF2-40B4-BE49-F238E27FC236}">
                <a16:creationId xmlns="" xmlns:a16="http://schemas.microsoft.com/office/drawing/2014/main" id="{3082B54B-2A27-4F29-B65F-1898374868CD}"/>
              </a:ext>
            </a:extLst>
          </p:cNvPr>
          <p:cNvGrpSpPr/>
          <p:nvPr/>
        </p:nvGrpSpPr>
        <p:grpSpPr>
          <a:xfrm>
            <a:off x="4029981" y="335936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6" name="object 54">
              <a:extLst>
                <a:ext uri="{FF2B5EF4-FFF2-40B4-BE49-F238E27FC236}">
                  <a16:creationId xmlns="" xmlns:a16="http://schemas.microsoft.com/office/drawing/2014/main" id="{26E3680E-A0F7-4B2E-9C26-AB95C721AC0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="" xmlns:a16="http://schemas.microsoft.com/office/drawing/2014/main" id="{9F730B40-7B91-4024-BFF9-26933936C0E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3">
            <a:extLst>
              <a:ext uri="{FF2B5EF4-FFF2-40B4-BE49-F238E27FC236}">
                <a16:creationId xmlns="" xmlns:a16="http://schemas.microsoft.com/office/drawing/2014/main" id="{3B3EFBEF-92DF-459D-A3F1-D342AAC567D9}"/>
              </a:ext>
            </a:extLst>
          </p:cNvPr>
          <p:cNvGrpSpPr/>
          <p:nvPr/>
        </p:nvGrpSpPr>
        <p:grpSpPr>
          <a:xfrm>
            <a:off x="3025146" y="332978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9" name="object 54">
              <a:extLst>
                <a:ext uri="{FF2B5EF4-FFF2-40B4-BE49-F238E27FC236}">
                  <a16:creationId xmlns="" xmlns:a16="http://schemas.microsoft.com/office/drawing/2014/main" id="{0EF05810-033F-4D38-9C86-1849E23E4C0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="" xmlns:a16="http://schemas.microsoft.com/office/drawing/2014/main" id="{105A5CE9-AA6E-489B-B79B-6EDCC387E18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3">
            <a:extLst>
              <a:ext uri="{FF2B5EF4-FFF2-40B4-BE49-F238E27FC236}">
                <a16:creationId xmlns="" xmlns:a16="http://schemas.microsoft.com/office/drawing/2014/main" id="{1625C75F-655D-4FE3-BC60-1E187E228781}"/>
              </a:ext>
            </a:extLst>
          </p:cNvPr>
          <p:cNvGrpSpPr/>
          <p:nvPr/>
        </p:nvGrpSpPr>
        <p:grpSpPr>
          <a:xfrm>
            <a:off x="1789230" y="331389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2" name="object 54">
              <a:extLst>
                <a:ext uri="{FF2B5EF4-FFF2-40B4-BE49-F238E27FC236}">
                  <a16:creationId xmlns="" xmlns:a16="http://schemas.microsoft.com/office/drawing/2014/main" id="{ED4DF880-3C80-4F1E-AB9B-ED6B1DE0F32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5">
              <a:extLst>
                <a:ext uri="{FF2B5EF4-FFF2-40B4-BE49-F238E27FC236}">
                  <a16:creationId xmlns="" xmlns:a16="http://schemas.microsoft.com/office/drawing/2014/main" id="{5D92E2E9-2214-4B8C-AD19-BFDAA392CEA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39">
            <a:extLst>
              <a:ext uri="{FF2B5EF4-FFF2-40B4-BE49-F238E27FC236}">
                <a16:creationId xmlns="" xmlns:a16="http://schemas.microsoft.com/office/drawing/2014/main" id="{AFD6F91D-8505-4981-96C5-98435497144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3890" y="3825953"/>
            <a:ext cx="421803" cy="697093"/>
          </a:xfrm>
          <a:prstGeom prst="rect">
            <a:avLst/>
          </a:prstGeom>
        </p:spPr>
      </p:pic>
      <p:sp>
        <p:nvSpPr>
          <p:cNvPr id="65" name="object 40">
            <a:extLst>
              <a:ext uri="{FF2B5EF4-FFF2-40B4-BE49-F238E27FC236}">
                <a16:creationId xmlns="" xmlns:a16="http://schemas.microsoft.com/office/drawing/2014/main" id="{B1F0EC2F-B793-4FBB-82E0-11644F7BD1A0}"/>
              </a:ext>
            </a:extLst>
          </p:cNvPr>
          <p:cNvSpPr/>
          <p:nvPr/>
        </p:nvSpPr>
        <p:spPr>
          <a:xfrm>
            <a:off x="3061047" y="3888121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53">
            <a:extLst>
              <a:ext uri="{FF2B5EF4-FFF2-40B4-BE49-F238E27FC236}">
                <a16:creationId xmlns="" xmlns:a16="http://schemas.microsoft.com/office/drawing/2014/main" id="{2A41BC06-AB15-4DC3-ABED-88B6B7576349}"/>
              </a:ext>
            </a:extLst>
          </p:cNvPr>
          <p:cNvGrpSpPr/>
          <p:nvPr/>
        </p:nvGrpSpPr>
        <p:grpSpPr>
          <a:xfrm>
            <a:off x="2606317" y="4388538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67" name="object 54">
              <a:extLst>
                <a:ext uri="{FF2B5EF4-FFF2-40B4-BE49-F238E27FC236}">
                  <a16:creationId xmlns="" xmlns:a16="http://schemas.microsoft.com/office/drawing/2014/main" id="{7778F876-AA62-4644-8809-E2851236E6B9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>
              <a:extLst>
                <a:ext uri="{FF2B5EF4-FFF2-40B4-BE49-F238E27FC236}">
                  <a16:creationId xmlns="" xmlns:a16="http://schemas.microsoft.com/office/drawing/2014/main" id="{060FFA7D-2660-49AF-A297-BCD7ECAD56AC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="" xmlns:a16="http://schemas.microsoft.com/office/drawing/2014/main" id="{0ED79A2C-4D5A-4254-AB4F-260ABE320A1A}"/>
              </a:ext>
            </a:extLst>
          </p:cNvPr>
          <p:cNvSpPr txBox="1"/>
          <p:nvPr/>
        </p:nvSpPr>
        <p:spPr>
          <a:xfrm>
            <a:off x="1329797" y="5579712"/>
            <a:ext cx="598246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 1 - 2 - 3 - 4 - 5 - 6 - 7 - 8 - 9 - 10</a:t>
            </a:r>
          </a:p>
        </p:txBody>
      </p:sp>
      <p:sp>
        <p:nvSpPr>
          <p:cNvPr id="74" name="object 15">
            <a:extLst>
              <a:ext uri="{FF2B5EF4-FFF2-40B4-BE49-F238E27FC236}">
                <a16:creationId xmlns="" xmlns:a16="http://schemas.microsoft.com/office/drawing/2014/main" id="{E4ED01BC-64B7-42DC-8CF0-66BA7C32602C}"/>
              </a:ext>
            </a:extLst>
          </p:cNvPr>
          <p:cNvSpPr txBox="1"/>
          <p:nvPr/>
        </p:nvSpPr>
        <p:spPr>
          <a:xfrm>
            <a:off x="2703848" y="235469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9F3CABD7-E76A-4B68-894D-B467171F6607}"/>
              </a:ext>
            </a:extLst>
          </p:cNvPr>
          <p:cNvSpPr txBox="1"/>
          <p:nvPr/>
        </p:nvSpPr>
        <p:spPr>
          <a:xfrm>
            <a:off x="3830934" y="135153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="" xmlns:a16="http://schemas.microsoft.com/office/drawing/2014/main" id="{A7C14FCA-1EA8-439C-A955-9DD656F84590}"/>
              </a:ext>
            </a:extLst>
          </p:cNvPr>
          <p:cNvSpPr txBox="1"/>
          <p:nvPr/>
        </p:nvSpPr>
        <p:spPr>
          <a:xfrm>
            <a:off x="3238085" y="342149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8" name="object 15">
            <a:extLst>
              <a:ext uri="{FF2B5EF4-FFF2-40B4-BE49-F238E27FC236}">
                <a16:creationId xmlns="" xmlns:a16="http://schemas.microsoft.com/office/drawing/2014/main" id="{2606493C-DFE9-4E3C-A717-2E87519B48D6}"/>
              </a:ext>
            </a:extLst>
          </p:cNvPr>
          <p:cNvSpPr txBox="1"/>
          <p:nvPr/>
        </p:nvSpPr>
        <p:spPr>
          <a:xfrm>
            <a:off x="2002142" y="3421489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9" name="object 15">
            <a:extLst>
              <a:ext uri="{FF2B5EF4-FFF2-40B4-BE49-F238E27FC236}">
                <a16:creationId xmlns="" xmlns:a16="http://schemas.microsoft.com/office/drawing/2014/main" id="{E702ADBC-41EF-4170-B6F4-9A54C6A61FB6}"/>
              </a:ext>
            </a:extLst>
          </p:cNvPr>
          <p:cNvSpPr txBox="1"/>
          <p:nvPr/>
        </p:nvSpPr>
        <p:spPr>
          <a:xfrm>
            <a:off x="4916158" y="242670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="" xmlns:a16="http://schemas.microsoft.com/office/drawing/2014/main" id="{F216C4E0-D999-47B5-A1F1-D37C20CBE028}"/>
              </a:ext>
            </a:extLst>
          </p:cNvPr>
          <p:cNvSpPr txBox="1"/>
          <p:nvPr/>
        </p:nvSpPr>
        <p:spPr>
          <a:xfrm>
            <a:off x="4242916" y="345163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="" xmlns:a16="http://schemas.microsoft.com/office/drawing/2014/main" id="{E0C5686B-FF38-4BCB-BB6C-58698FDBBED6}"/>
              </a:ext>
            </a:extLst>
          </p:cNvPr>
          <p:cNvSpPr txBox="1"/>
          <p:nvPr/>
        </p:nvSpPr>
        <p:spPr>
          <a:xfrm>
            <a:off x="2826104" y="449666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="" xmlns:a16="http://schemas.microsoft.com/office/drawing/2014/main" id="{B93CF7AA-7C3F-4F78-9F18-09E237EDEE60}"/>
              </a:ext>
            </a:extLst>
          </p:cNvPr>
          <p:cNvSpPr txBox="1"/>
          <p:nvPr/>
        </p:nvSpPr>
        <p:spPr>
          <a:xfrm>
            <a:off x="5830565" y="350188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="" xmlns:a16="http://schemas.microsoft.com/office/drawing/2014/main" id="{7EA1721D-D9FC-45F1-88D3-143EA08A5041}"/>
              </a:ext>
            </a:extLst>
          </p:cNvPr>
          <p:cNvSpPr txBox="1"/>
          <p:nvPr/>
        </p:nvSpPr>
        <p:spPr>
          <a:xfrm>
            <a:off x="5217613" y="448662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4" name="object 15">
            <a:extLst>
              <a:ext uri="{FF2B5EF4-FFF2-40B4-BE49-F238E27FC236}">
                <a16:creationId xmlns="" xmlns:a16="http://schemas.microsoft.com/office/drawing/2014/main" id="{F78AEC5C-A255-4110-9247-24D56904B922}"/>
              </a:ext>
            </a:extLst>
          </p:cNvPr>
          <p:cNvSpPr txBox="1"/>
          <p:nvPr/>
        </p:nvSpPr>
        <p:spPr>
          <a:xfrm>
            <a:off x="6584188" y="44966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="" xmlns:a16="http://schemas.microsoft.com/office/drawing/2014/main" id="{1ECA5420-252F-4E5D-B98C-588AC331EF6C}"/>
              </a:ext>
            </a:extLst>
          </p:cNvPr>
          <p:cNvGraphicFramePr>
            <a:graphicFrameLocks noGrp="1"/>
          </p:cNvGraphicFramePr>
          <p:nvPr/>
        </p:nvGraphicFramePr>
        <p:xfrm>
          <a:off x="526348" y="1756839"/>
          <a:ext cx="590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7">
                  <a:extLst>
                    <a:ext uri="{9D8B030D-6E8A-4147-A177-3AD203B41FA5}">
                      <a16:colId xmlns="" xmlns:a16="http://schemas.microsoft.com/office/drawing/2014/main" val="1400926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ysClr val="windowText" lastClr="000000"/>
                          </a:solidFill>
                        </a:rPr>
                        <a:t>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12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495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54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90322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77649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30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6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434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43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Arbres binaires</a:t>
            </a:r>
            <a:endParaRPr lang="en-GB" sz="4800" dirty="0"/>
          </a:p>
        </p:txBody>
      </p:sp>
      <p:sp>
        <p:nvSpPr>
          <p:cNvPr id="22" name="Rectangle 21"/>
          <p:cNvSpPr/>
          <p:nvPr/>
        </p:nvSpPr>
        <p:spPr>
          <a:xfrm>
            <a:off x="385406" y="12600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C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fr-FR" sz="2000" b="1" spc="-5" dirty="0">
                <a:latin typeface="Carlito"/>
                <a:cs typeface="Carlito"/>
              </a:rPr>
              <a:t>En </a:t>
            </a:r>
            <a:r>
              <a:rPr lang="fr-FR" sz="2000" b="1" dirty="0">
                <a:latin typeface="Carlito"/>
                <a:cs typeface="Carlito"/>
              </a:rPr>
              <a:t>plus des </a:t>
            </a:r>
            <a:r>
              <a:rPr lang="fr-FR" sz="2000" b="1" spc="-10" dirty="0">
                <a:latin typeface="Carlito"/>
                <a:cs typeface="Carlito"/>
              </a:rPr>
              <a:t>termes </a:t>
            </a:r>
            <a:r>
              <a:rPr lang="fr-FR" sz="2000" b="1" dirty="0">
                <a:latin typeface="Carlito"/>
                <a:cs typeface="Carlito"/>
              </a:rPr>
              <a:t>utilisés dans les </a:t>
            </a:r>
            <a:r>
              <a:rPr lang="fr-FR" sz="2000" b="1" spc="-10" dirty="0">
                <a:latin typeface="Carlito"/>
                <a:cs typeface="Carlito"/>
              </a:rPr>
              <a:t>arbres </a:t>
            </a:r>
            <a:r>
              <a:rPr lang="fr-FR" sz="2000" b="1" dirty="0">
                <a:latin typeface="Carlito"/>
                <a:cs typeface="Carlito"/>
              </a:rPr>
              <a:t>en</a:t>
            </a:r>
            <a:r>
              <a:rPr lang="fr-FR" sz="2000" b="1" spc="-25" dirty="0">
                <a:latin typeface="Carlito"/>
                <a:cs typeface="Carlito"/>
              </a:rPr>
              <a:t> </a:t>
            </a:r>
            <a:r>
              <a:rPr lang="fr-FR" sz="2000" b="1" spc="-15" dirty="0">
                <a:latin typeface="Carlito"/>
                <a:cs typeface="Carlito"/>
              </a:rPr>
              <a:t>général,</a:t>
            </a:r>
            <a:endParaRPr lang="fr-FR"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fr-FR" sz="2000" b="1" dirty="0">
                <a:solidFill>
                  <a:srgbClr val="0D0D0D"/>
                </a:solidFill>
                <a:latin typeface="Carlito"/>
                <a:cs typeface="Carlito"/>
              </a:rPr>
              <a:t>Une condition </a:t>
            </a:r>
            <a:r>
              <a:rPr lang="fr-FR" sz="2000" b="1" spc="-5" dirty="0">
                <a:solidFill>
                  <a:srgbClr val="0D0D0D"/>
                </a:solidFill>
                <a:latin typeface="Carlito"/>
                <a:cs typeface="Carlito"/>
              </a:rPr>
              <a:t>spéciale </a:t>
            </a:r>
            <a:r>
              <a:rPr lang="fr-FR" sz="2000" b="1" spc="-10" dirty="0">
                <a:solidFill>
                  <a:srgbClr val="0D0D0D"/>
                </a:solidFill>
                <a:latin typeface="Carlito"/>
                <a:cs typeface="Carlito"/>
              </a:rPr>
              <a:t>est</a:t>
            </a:r>
            <a:r>
              <a:rPr lang="fr-FR" sz="2000" b="1" spc="-6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lang="fr-FR" sz="2000" b="1" spc="-5" dirty="0">
                <a:solidFill>
                  <a:srgbClr val="0D0D0D"/>
                </a:solidFill>
                <a:latin typeface="Carlito"/>
                <a:cs typeface="Carlito"/>
              </a:rPr>
              <a:t>ajoutée:</a:t>
            </a:r>
            <a:endParaRPr lang="fr-FR" sz="2000" dirty="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lang="fr-FR" sz="2000" b="1" spc="-5" dirty="0">
                <a:solidFill>
                  <a:srgbClr val="FF0000"/>
                </a:solidFill>
                <a:latin typeface="Carlito"/>
                <a:cs typeface="Carlito"/>
              </a:rPr>
              <a:t>Chaque élément </a:t>
            </a:r>
            <a:r>
              <a:rPr lang="fr-FR" sz="2000" b="1" dirty="0">
                <a:solidFill>
                  <a:srgbClr val="FF0000"/>
                </a:solidFill>
                <a:latin typeface="Carlito"/>
                <a:cs typeface="Carlito"/>
              </a:rPr>
              <a:t>peut </a:t>
            </a:r>
            <a:r>
              <a:rPr lang="fr-FR" sz="2000" b="1" spc="-10" dirty="0">
                <a:solidFill>
                  <a:srgbClr val="FF0000"/>
                </a:solidFill>
                <a:latin typeface="Carlito"/>
                <a:cs typeface="Carlito"/>
              </a:rPr>
              <a:t>avoir </a:t>
            </a:r>
            <a:r>
              <a:rPr lang="fr-FR" sz="2000" b="1" dirty="0">
                <a:solidFill>
                  <a:srgbClr val="FF0000"/>
                </a:solidFill>
                <a:latin typeface="Carlito"/>
                <a:cs typeface="Carlito"/>
              </a:rPr>
              <a:t>0, 1 ou 2</a:t>
            </a:r>
            <a:r>
              <a:rPr lang="fr-FR" sz="2000" b="1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fr-FR" sz="2000" b="1" spc="-5" dirty="0">
                <a:solidFill>
                  <a:srgbClr val="FF0000"/>
                </a:solidFill>
                <a:latin typeface="Carlito"/>
                <a:cs typeface="Carlito"/>
              </a:rPr>
              <a:t>fils</a:t>
            </a:r>
            <a:endParaRPr lang="fr-FR" sz="2000" dirty="0">
              <a:latin typeface="Carlito"/>
              <a:cs typeface="Carlito"/>
            </a:endParaRPr>
          </a:p>
        </p:txBody>
      </p:sp>
      <p:pic>
        <p:nvPicPr>
          <p:cNvPr id="2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98" y="2737347"/>
            <a:ext cx="3654464" cy="3540586"/>
          </a:xfrm>
          <a:prstGeom prst="rect">
            <a:avLst/>
          </a:prstGeom>
        </p:spPr>
      </p:pic>
      <p:sp>
        <p:nvSpPr>
          <p:cNvPr id="25" name="Ellipse 24"/>
          <p:cNvSpPr/>
          <p:nvPr/>
        </p:nvSpPr>
        <p:spPr>
          <a:xfrm>
            <a:off x="7238415" y="2751639"/>
            <a:ext cx="533985" cy="56871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6" name="Ellipse 25"/>
          <p:cNvSpPr/>
          <p:nvPr/>
        </p:nvSpPr>
        <p:spPr>
          <a:xfrm>
            <a:off x="7269321" y="5419493"/>
            <a:ext cx="557561" cy="51295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</a:rPr>
              <a:t>5</a:t>
            </a:r>
          </a:p>
        </p:txBody>
      </p:sp>
      <p:sp>
        <p:nvSpPr>
          <p:cNvPr id="27" name="Ellipse 26"/>
          <p:cNvSpPr/>
          <p:nvPr/>
        </p:nvSpPr>
        <p:spPr>
          <a:xfrm>
            <a:off x="7238415" y="3640873"/>
            <a:ext cx="588467" cy="56329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8" name="Ellipse 27"/>
          <p:cNvSpPr/>
          <p:nvPr/>
        </p:nvSpPr>
        <p:spPr>
          <a:xfrm>
            <a:off x="7269321" y="4513533"/>
            <a:ext cx="557561" cy="59659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cxnSp>
        <p:nvCxnSpPr>
          <p:cNvPr id="30" name="Connecteur droit 29"/>
          <p:cNvCxnSpPr>
            <a:stCxn id="25" idx="4"/>
            <a:endCxn id="27" idx="0"/>
          </p:cNvCxnSpPr>
          <p:nvPr/>
        </p:nvCxnSpPr>
        <p:spPr>
          <a:xfrm>
            <a:off x="7505408" y="3320352"/>
            <a:ext cx="27241" cy="320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7" idx="4"/>
            <a:endCxn id="28" idx="0"/>
          </p:cNvCxnSpPr>
          <p:nvPr/>
        </p:nvCxnSpPr>
        <p:spPr>
          <a:xfrm>
            <a:off x="7532649" y="4204163"/>
            <a:ext cx="15453" cy="309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8" idx="4"/>
            <a:endCxn id="26" idx="0"/>
          </p:cNvCxnSpPr>
          <p:nvPr/>
        </p:nvCxnSpPr>
        <p:spPr>
          <a:xfrm>
            <a:off x="7548102" y="5110123"/>
            <a:ext cx="0" cy="309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497229" y="551985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414276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63DD3DD-598B-45E1-9A82-3D861326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="" xmlns:a16="http://schemas.microsoft.com/office/drawing/2014/main" id="{ECB0CF54-FE75-41EA-8750-025C67D83636}"/>
              </a:ext>
            </a:extLst>
          </p:cNvPr>
          <p:cNvGrpSpPr>
            <a:grpSpLocks/>
          </p:cNvGrpSpPr>
          <p:nvPr/>
        </p:nvGrpSpPr>
        <p:grpSpPr bwMode="auto">
          <a:xfrm>
            <a:off x="2275770" y="1040134"/>
            <a:ext cx="7640459" cy="4777732"/>
            <a:chOff x="4545" y="1432"/>
            <a:chExt cx="9442" cy="6976"/>
          </a:xfrm>
        </p:grpSpPr>
        <p:pic>
          <p:nvPicPr>
            <p:cNvPr id="68" name="Picture 15">
              <a:extLst>
                <a:ext uri="{FF2B5EF4-FFF2-40B4-BE49-F238E27FC236}">
                  <a16:creationId xmlns="" xmlns:a16="http://schemas.microsoft.com/office/drawing/2014/main" id="{0D16D2E4-5EB5-48E9-BE64-113F9FAB4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" y="1432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 Box 16">
              <a:extLst>
                <a:ext uri="{FF2B5EF4-FFF2-40B4-BE49-F238E27FC236}">
                  <a16:creationId xmlns="" xmlns:a16="http://schemas.microsoft.com/office/drawing/2014/main" id="{E074955C-AD50-43F0-99FA-5757D6878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616"/>
              <a:ext cx="8894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32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787400" marR="0" algn="ctr">
                <a:spcBef>
                  <a:spcPts val="440"/>
                </a:spcBef>
                <a:spcAft>
                  <a:spcPts val="0"/>
                </a:spcAft>
              </a:pPr>
              <a:r>
                <a:rPr lang="fr-FR" sz="4800" b="0" cap="small" dirty="0">
                  <a:solidFill>
                    <a:srgbClr val="5A5A5A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arbre binaire de recherche</a:t>
              </a:r>
              <a:endParaRPr lang="fr-FR" sz="48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3118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Arbre binaire de recherche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727310-51A9-43BD-BBE7-4A52E2639D72}"/>
              </a:ext>
            </a:extLst>
          </p:cNvPr>
          <p:cNvSpPr txBox="1">
            <a:spLocks/>
          </p:cNvSpPr>
          <p:nvPr/>
        </p:nvSpPr>
        <p:spPr>
          <a:xfrm>
            <a:off x="751489" y="3011505"/>
            <a:ext cx="6637284" cy="2059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dirty="0"/>
              <a:t> Un arbre binaire de recherche est un arbre binaire tel que pour chaque </a:t>
            </a:r>
            <a:r>
              <a:rPr lang="fr-FR" dirty="0" err="1"/>
              <a:t>noeud</a:t>
            </a:r>
            <a:r>
              <a:rPr lang="fr-FR" dirty="0"/>
              <a:t> de contenu x, les </a:t>
            </a:r>
            <a:r>
              <a:rPr lang="fr-FR" dirty="0" err="1"/>
              <a:t>noeuds</a:t>
            </a:r>
            <a:r>
              <a:rPr lang="fr-FR" dirty="0"/>
              <a:t> du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sous-arbre gauche ont un contenu &lt; x</a:t>
            </a:r>
            <a:r>
              <a:rPr lang="fr-FR" dirty="0"/>
              <a:t> et ceux du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sous-arbre droit ont un contenu &gt; x</a:t>
            </a:r>
            <a:r>
              <a:rPr lang="fr-FR" dirty="0"/>
              <a:t>.</a:t>
            </a:r>
            <a:endParaRPr lang="en-GB" dirty="0"/>
          </a:p>
        </p:txBody>
      </p:sp>
      <p:pic>
        <p:nvPicPr>
          <p:cNvPr id="1026" name="Picture 2" descr="Arbre binaire de recherche — Wikipédia">
            <a:extLst>
              <a:ext uri="{FF2B5EF4-FFF2-40B4-BE49-F238E27FC236}">
                <a16:creationId xmlns="" xmlns:a16="http://schemas.microsoft.com/office/drawing/2014/main" id="{27C61F65-2AE3-4ECA-AFC9-37443C70C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92" y="2289282"/>
            <a:ext cx="4304022" cy="358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6D167D8-D25C-45DA-8655-495F39CC8038}"/>
              </a:ext>
            </a:extLst>
          </p:cNvPr>
          <p:cNvSpPr txBox="1">
            <a:spLocks/>
          </p:cNvSpPr>
          <p:nvPr/>
        </p:nvSpPr>
        <p:spPr>
          <a:xfrm>
            <a:off x="2816611" y="1185958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/>
              <a:t>Définitions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049737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fr-FR" sz="4800" dirty="0"/>
              <a:t>       Arbre binaire de recherche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727310-51A9-43BD-BBE7-4A52E2639D72}"/>
              </a:ext>
            </a:extLst>
          </p:cNvPr>
          <p:cNvSpPr txBox="1">
            <a:spLocks/>
          </p:cNvSpPr>
          <p:nvPr/>
        </p:nvSpPr>
        <p:spPr>
          <a:xfrm>
            <a:off x="2015277" y="2844030"/>
            <a:ext cx="8161443" cy="31289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/>
              <a:t> Le parcours infixe (G-R-D) ordonne les </a:t>
            </a:r>
            <a:r>
              <a:rPr lang="fr-FR" sz="1900" dirty="0" err="1"/>
              <a:t>noeuds</a:t>
            </a:r>
            <a:r>
              <a:rPr lang="fr-FR" sz="1900" dirty="0"/>
              <a:t> par contenu </a:t>
            </a:r>
            <a:r>
              <a:rPr lang="fr-FR" sz="1900" dirty="0">
                <a:solidFill>
                  <a:srgbClr val="FF0000"/>
                </a:solidFill>
              </a:rPr>
              <a:t>croissant</a:t>
            </a:r>
            <a:r>
              <a:rPr lang="fr-FR" sz="1900" dirty="0"/>
              <a:t>.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/>
              <a:t> Si un </a:t>
            </a:r>
            <a:r>
              <a:rPr lang="fr-FR" sz="1900" dirty="0" err="1"/>
              <a:t>noeud</a:t>
            </a:r>
            <a:r>
              <a:rPr lang="fr-FR" sz="1900" dirty="0"/>
              <a:t> a un gauche, son </a:t>
            </a:r>
            <a:r>
              <a:rPr lang="fr-FR" sz="1900" dirty="0">
                <a:solidFill>
                  <a:srgbClr val="FF0000"/>
                </a:solidFill>
              </a:rPr>
              <a:t>prédécesseur</a:t>
            </a:r>
            <a:r>
              <a:rPr lang="fr-FR" sz="1900" dirty="0"/>
              <a:t> est le </a:t>
            </a:r>
            <a:r>
              <a:rPr lang="fr-FR" sz="1900" dirty="0" err="1"/>
              <a:t>noeud</a:t>
            </a:r>
            <a:r>
              <a:rPr lang="fr-FR" sz="1900" dirty="0"/>
              <a:t> le plus à droite dans son sous-arbre gauche. Ce prédécesseur n'a pas de fils droit.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/>
              <a:t> Si un </a:t>
            </a:r>
            <a:r>
              <a:rPr lang="fr-FR" sz="1900" dirty="0" err="1"/>
              <a:t>noeud</a:t>
            </a:r>
            <a:r>
              <a:rPr lang="fr-FR" sz="1900" dirty="0"/>
              <a:t> a deux fils, son successeur n'a pas de fils gauche.</a:t>
            </a:r>
            <a:endParaRPr lang="en-GB" sz="19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6D167D8-D25C-45DA-8655-495F39CC8038}"/>
              </a:ext>
            </a:extLst>
          </p:cNvPr>
          <p:cNvSpPr txBox="1">
            <a:spLocks/>
          </p:cNvSpPr>
          <p:nvPr/>
        </p:nvSpPr>
        <p:spPr>
          <a:xfrm>
            <a:off x="2816610" y="1458649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/>
              <a:t>Propriétés</a:t>
            </a:r>
            <a:r>
              <a:rPr lang="en-GB" sz="4000" dirty="0"/>
              <a:t> des ABR</a:t>
            </a:r>
          </a:p>
        </p:txBody>
      </p:sp>
    </p:spTree>
    <p:extLst>
      <p:ext uri="{BB962C8B-B14F-4D97-AF65-F5344CB8AC3E}">
        <p14:creationId xmlns:p14="http://schemas.microsoft.com/office/powerpoint/2010/main" val="658832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   </a:t>
            </a:r>
            <a:r>
              <a:rPr lang="fr-FR" sz="4800" dirty="0"/>
              <a:t>Arbre binaire de recherche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727310-51A9-43BD-BBE7-4A52E2639D72}"/>
              </a:ext>
            </a:extLst>
          </p:cNvPr>
          <p:cNvSpPr txBox="1">
            <a:spLocks/>
          </p:cNvSpPr>
          <p:nvPr/>
        </p:nvSpPr>
        <p:spPr>
          <a:xfrm>
            <a:off x="2816610" y="2928113"/>
            <a:ext cx="8161443" cy="31289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/>
              <a:t> Initialiser l’arbre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/>
              <a:t> Créer un élément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/>
              <a:t> Vérifier si un arbre est vide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/>
              <a:t> Parcours de l’arbre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 Insertion d’un nouveau élément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 Recherche d'un élément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6D167D8-D25C-45DA-8655-495F39CC8038}"/>
              </a:ext>
            </a:extLst>
          </p:cNvPr>
          <p:cNvSpPr txBox="1">
            <a:spLocks/>
          </p:cNvSpPr>
          <p:nvPr/>
        </p:nvSpPr>
        <p:spPr>
          <a:xfrm>
            <a:off x="2816610" y="1458649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Operations sur ABR</a:t>
            </a:r>
          </a:p>
        </p:txBody>
      </p:sp>
    </p:spTree>
    <p:extLst>
      <p:ext uri="{BB962C8B-B14F-4D97-AF65-F5344CB8AC3E}">
        <p14:creationId xmlns:p14="http://schemas.microsoft.com/office/powerpoint/2010/main" val="1028515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0648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4800" dirty="0"/>
              <a:t>Operations sur les </a:t>
            </a:r>
            <a:r>
              <a:rPr lang="en-GB" sz="4800" dirty="0" err="1"/>
              <a:t>arbres</a:t>
            </a:r>
            <a:r>
              <a:rPr lang="en-GB" sz="4800" dirty="0"/>
              <a:t> </a:t>
            </a:r>
            <a:r>
              <a:rPr lang="fr-FR" sz="4800" dirty="0"/>
              <a:t>de recherche </a:t>
            </a:r>
            <a:r>
              <a:rPr lang="en-GB" sz="48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0171" y="871130"/>
            <a:ext cx="7826375" cy="4216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000" b="1" dirty="0">
                <a:solidFill>
                  <a:srgbClr val="C00000"/>
                </a:solidFill>
              </a:rPr>
              <a:t>Insertion dans un arbre binaire de recherche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56742" y="1341542"/>
            <a:ext cx="6878516" cy="23274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0377" tIns="55189" rIns="110377" bIns="55189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fr-FR" dirty="0" err="1"/>
              <a:t>void</a:t>
            </a:r>
            <a:r>
              <a:rPr lang="fr-FR" dirty="0"/>
              <a:t> insertion(</a:t>
            </a:r>
            <a:r>
              <a:rPr lang="fr-FR" dirty="0" err="1"/>
              <a:t>tnoeud</a:t>
            </a:r>
            <a:r>
              <a:rPr lang="fr-FR" dirty="0"/>
              <a:t> **racine , </a:t>
            </a:r>
            <a:r>
              <a:rPr lang="fr-FR" dirty="0" err="1"/>
              <a:t>telement</a:t>
            </a:r>
            <a:r>
              <a:rPr lang="fr-FR" dirty="0"/>
              <a:t> val){</a:t>
            </a:r>
          </a:p>
          <a:p>
            <a:pPr eaLnBrk="0" hangingPunct="0">
              <a:buFont typeface="Wingdings" pitchFamily="2" charset="2"/>
              <a:buNone/>
            </a:pPr>
            <a:r>
              <a:rPr lang="fr-FR" dirty="0"/>
              <a:t>	if(*racine == NULL) </a:t>
            </a:r>
            <a:r>
              <a:rPr lang="fr-FR" dirty="0" err="1"/>
              <a:t>creeFeuille</a:t>
            </a:r>
            <a:r>
              <a:rPr lang="fr-FR" dirty="0"/>
              <a:t>( </a:t>
            </a:r>
            <a:r>
              <a:rPr lang="fr-FR" dirty="0" err="1"/>
              <a:t>racine,val</a:t>
            </a:r>
            <a:r>
              <a:rPr lang="fr-FR" dirty="0"/>
              <a:t>)</a:t>
            </a:r>
            <a:r>
              <a:rPr lang="fr-FR" dirty="0">
                <a:sym typeface="Symbol" pitchFamily="18" charset="2"/>
              </a:rPr>
              <a:t>;</a:t>
            </a:r>
          </a:p>
          <a:p>
            <a:pPr eaLnBrk="0" hangingPunct="0"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</a:t>
            </a:r>
            <a:r>
              <a:rPr lang="fr-FR" dirty="0" err="1">
                <a:sym typeface="Symbol" pitchFamily="18" charset="2"/>
              </a:rPr>
              <a:t>else</a:t>
            </a:r>
            <a:endParaRPr lang="fr-FR" dirty="0">
              <a:sym typeface="Symbol" pitchFamily="18" charset="2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	if( val &gt;= (*</a:t>
            </a:r>
            <a:r>
              <a:rPr lang="fr-FR" dirty="0"/>
              <a:t>racine)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>
                <a:sym typeface="Symbol" pitchFamily="18" charset="2"/>
              </a:rPr>
              <a:t>info)</a:t>
            </a:r>
          </a:p>
          <a:p>
            <a:pPr eaLnBrk="0" hangingPunct="0"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		insertion(&amp;((*</a:t>
            </a:r>
            <a:r>
              <a:rPr lang="fr-FR" dirty="0"/>
              <a:t>racine)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>
                <a:sym typeface="Symbol" pitchFamily="18" charset="2"/>
              </a:rPr>
              <a:t>droite ),val);</a:t>
            </a:r>
          </a:p>
          <a:p>
            <a:pPr eaLnBrk="0" hangingPunct="0"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	</a:t>
            </a:r>
            <a:r>
              <a:rPr lang="fr-FR" dirty="0" err="1">
                <a:sym typeface="Symbol" pitchFamily="18" charset="2"/>
              </a:rPr>
              <a:t>else</a:t>
            </a:r>
            <a:r>
              <a:rPr lang="fr-FR" dirty="0">
                <a:sym typeface="Symbol" pitchFamily="18" charset="2"/>
              </a:rPr>
              <a:t> </a:t>
            </a:r>
          </a:p>
          <a:p>
            <a:pPr eaLnBrk="0" hangingPunct="0"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		insertion(&amp;((*</a:t>
            </a:r>
            <a:r>
              <a:rPr lang="fr-FR" dirty="0"/>
              <a:t>racine)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>
                <a:sym typeface="Symbol" pitchFamily="18" charset="2"/>
              </a:rPr>
              <a:t>gauche) , val) ;</a:t>
            </a:r>
          </a:p>
          <a:p>
            <a:pPr eaLnBrk="0" hangingPunct="0"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56742" y="3802234"/>
            <a:ext cx="6878516" cy="255270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10377" tIns="55189" rIns="110377" bIns="55189">
            <a:spAutoFit/>
          </a:bodyPr>
          <a:lstStyle/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creeFeuille</a:t>
            </a:r>
            <a:r>
              <a:rPr lang="fr-FR" dirty="0"/>
              <a:t>(</a:t>
            </a:r>
            <a:r>
              <a:rPr lang="fr-FR" dirty="0" err="1"/>
              <a:t>tnoeud</a:t>
            </a:r>
            <a:r>
              <a:rPr lang="fr-FR" dirty="0"/>
              <a:t> **feuille , </a:t>
            </a:r>
            <a:r>
              <a:rPr lang="fr-FR" dirty="0" err="1"/>
              <a:t>telement</a:t>
            </a:r>
            <a:r>
              <a:rPr lang="fr-FR" dirty="0"/>
              <a:t> val ){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	*feuille=(</a:t>
            </a:r>
            <a:r>
              <a:rPr lang="fr-FR" dirty="0" err="1"/>
              <a:t>tnoeud</a:t>
            </a:r>
            <a:r>
              <a:rPr lang="fr-FR" dirty="0"/>
              <a:t> *)</a:t>
            </a:r>
            <a:r>
              <a:rPr lang="fr-FR" dirty="0" err="1"/>
              <a:t>malloc</a:t>
            </a:r>
            <a:r>
              <a:rPr lang="fr-FR" dirty="0"/>
              <a:t>(</a:t>
            </a:r>
            <a:r>
              <a:rPr lang="fr-FR" dirty="0" err="1"/>
              <a:t>sizeof</a:t>
            </a:r>
            <a:r>
              <a:rPr lang="fr-FR" dirty="0"/>
              <a:t>(</a:t>
            </a:r>
            <a:r>
              <a:rPr lang="fr-FR" dirty="0" err="1"/>
              <a:t>tnoeud</a:t>
            </a:r>
            <a:r>
              <a:rPr lang="fr-FR" dirty="0"/>
              <a:t>);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	(*feuille)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>
                <a:sym typeface="Symbol" pitchFamily="18" charset="2"/>
              </a:rPr>
              <a:t>info =val;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	(*feuille)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>
                <a:sym typeface="Symbol" pitchFamily="18" charset="2"/>
              </a:rPr>
              <a:t>gauche=NULL;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	(*feuille)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>
                <a:sym typeface="Symbol" pitchFamily="18" charset="2"/>
              </a:rPr>
              <a:t>droite=NULL;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}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36431" y="3678890"/>
            <a:ext cx="6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Avec:</a:t>
            </a:r>
          </a:p>
        </p:txBody>
      </p:sp>
    </p:spTree>
    <p:extLst>
      <p:ext uri="{BB962C8B-B14F-4D97-AF65-F5344CB8AC3E}">
        <p14:creationId xmlns:p14="http://schemas.microsoft.com/office/powerpoint/2010/main" val="33112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4800" dirty="0"/>
              <a:t>Operations sur les </a:t>
            </a:r>
            <a:r>
              <a:rPr lang="en-GB" sz="4800" dirty="0" err="1"/>
              <a:t>arbres</a:t>
            </a:r>
            <a:r>
              <a:rPr lang="en-GB" sz="4800" dirty="0"/>
              <a:t> </a:t>
            </a:r>
            <a:r>
              <a:rPr lang="fr-FR" sz="4800" dirty="0"/>
              <a:t>de recherche </a:t>
            </a:r>
            <a:r>
              <a:rPr lang="en-GB" sz="4800" dirty="0"/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2531" y="1243013"/>
            <a:ext cx="10072688" cy="714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000" b="1" dirty="0">
                <a:solidFill>
                  <a:srgbClr val="C00000"/>
                </a:solidFill>
              </a:rPr>
              <a:t>Recherche par association dans un arbre binaire de recherche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96410" y="1957388"/>
            <a:ext cx="7110167" cy="42146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10377" tIns="55189" rIns="110377" bIns="55189">
            <a:spAutoFit/>
          </a:bodyPr>
          <a:lstStyle/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rechDichoAssoc</a:t>
            </a:r>
            <a:r>
              <a:rPr lang="fr-FR" dirty="0"/>
              <a:t>(</a:t>
            </a:r>
            <a:r>
              <a:rPr lang="fr-FR" dirty="0" err="1"/>
              <a:t>tnoeud</a:t>
            </a:r>
            <a:r>
              <a:rPr lang="fr-FR" dirty="0"/>
              <a:t> *racine  , </a:t>
            </a:r>
            <a:r>
              <a:rPr lang="fr-FR" dirty="0" err="1"/>
              <a:t>telement</a:t>
            </a:r>
            <a:r>
              <a:rPr lang="fr-FR" dirty="0"/>
              <a:t>  val)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{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	if(racine == NULL)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		return 0;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	if (</a:t>
            </a:r>
            <a:r>
              <a:rPr lang="fr-FR" dirty="0" err="1"/>
              <a:t>racine</a:t>
            </a:r>
            <a:r>
              <a:rPr lang="fr-FR" dirty="0" err="1">
                <a:sym typeface="Wingdings" pitchFamily="2" charset="2"/>
              </a:rPr>
              <a:t></a:t>
            </a:r>
            <a:r>
              <a:rPr lang="fr-FR" dirty="0" err="1">
                <a:sym typeface="Symbol" pitchFamily="18" charset="2"/>
              </a:rPr>
              <a:t>info</a:t>
            </a:r>
            <a:r>
              <a:rPr lang="fr-FR" dirty="0">
                <a:sym typeface="Symbol" pitchFamily="18" charset="2"/>
              </a:rPr>
              <a:t> ==val )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	return 1;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if (</a:t>
            </a:r>
            <a:r>
              <a:rPr lang="fr-FR" dirty="0" err="1">
                <a:sym typeface="Symbol" pitchFamily="18" charset="2"/>
              </a:rPr>
              <a:t>racine</a:t>
            </a:r>
            <a:r>
              <a:rPr lang="fr-FR" dirty="0" err="1">
                <a:sym typeface="Wingdings" pitchFamily="2" charset="2"/>
              </a:rPr>
              <a:t></a:t>
            </a:r>
            <a:r>
              <a:rPr lang="fr-FR" dirty="0" err="1">
                <a:sym typeface="Symbol" pitchFamily="18" charset="2"/>
              </a:rPr>
              <a:t>info</a:t>
            </a:r>
            <a:r>
              <a:rPr lang="fr-FR" dirty="0">
                <a:sym typeface="Symbol" pitchFamily="18" charset="2"/>
              </a:rPr>
              <a:t> &lt; val ) 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	return </a:t>
            </a:r>
            <a:r>
              <a:rPr lang="fr-FR" dirty="0" err="1">
                <a:sym typeface="Symbol" pitchFamily="18" charset="2"/>
              </a:rPr>
              <a:t>rechDichoAssoc</a:t>
            </a:r>
            <a:r>
              <a:rPr lang="fr-FR" dirty="0">
                <a:sym typeface="Symbol" pitchFamily="18" charset="2"/>
              </a:rPr>
              <a:t>(</a:t>
            </a:r>
            <a:r>
              <a:rPr lang="fr-FR" dirty="0" err="1">
                <a:sym typeface="Symbol" pitchFamily="18" charset="2"/>
              </a:rPr>
              <a:t>racine</a:t>
            </a:r>
            <a:r>
              <a:rPr lang="fr-FR" dirty="0" err="1">
                <a:sym typeface="Wingdings" pitchFamily="2" charset="2"/>
              </a:rPr>
              <a:t></a:t>
            </a:r>
            <a:r>
              <a:rPr lang="fr-FR" dirty="0" err="1">
                <a:sym typeface="Symbol" pitchFamily="18" charset="2"/>
              </a:rPr>
              <a:t>droite</a:t>
            </a:r>
            <a:r>
              <a:rPr lang="fr-FR" dirty="0">
                <a:sym typeface="Symbol" pitchFamily="18" charset="2"/>
              </a:rPr>
              <a:t> ,val) 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	return </a:t>
            </a:r>
            <a:r>
              <a:rPr lang="fr-FR" dirty="0" err="1">
                <a:sym typeface="Symbol" pitchFamily="18" charset="2"/>
              </a:rPr>
              <a:t>rechDichoAssoc</a:t>
            </a:r>
            <a:r>
              <a:rPr lang="fr-FR" dirty="0">
                <a:sym typeface="Symbol" pitchFamily="18" charset="2"/>
              </a:rPr>
              <a:t>(</a:t>
            </a:r>
            <a:r>
              <a:rPr lang="fr-FR" dirty="0" err="1">
                <a:sym typeface="Symbol" pitchFamily="18" charset="2"/>
              </a:rPr>
              <a:t>racine</a:t>
            </a:r>
            <a:r>
              <a:rPr lang="fr-FR" dirty="0" err="1">
                <a:sym typeface="Wingdings" pitchFamily="2" charset="2"/>
              </a:rPr>
              <a:t></a:t>
            </a:r>
            <a:r>
              <a:rPr lang="fr-FR" dirty="0" err="1">
                <a:sym typeface="Symbol" pitchFamily="18" charset="2"/>
              </a:rPr>
              <a:t>gauche,val</a:t>
            </a:r>
            <a:r>
              <a:rPr lang="fr-FR" dirty="0">
                <a:sym typeface="Symbol" pitchFamily="18" charset="2"/>
              </a:rPr>
              <a:t>) 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>
                <a:sym typeface="Symbol" pitchFamily="18" charset="2"/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90456" y="2706784"/>
            <a:ext cx="3523395" cy="135795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110377" tIns="55189" rIns="110377" bIns="55189">
            <a:spAutoFit/>
          </a:bodyPr>
          <a:lstStyle/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L’arbre de recherche =&gt;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On peut choisir le </a:t>
            </a:r>
            <a:r>
              <a:rPr lang="fr-FR" dirty="0" err="1"/>
              <a:t>sous-arbre</a:t>
            </a:r>
            <a:endParaRPr lang="fr-FR" dirty="0"/>
          </a:p>
          <a:p>
            <a:pPr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fr-FR" dirty="0"/>
              <a:t>dans lequel il faut rechercher val</a:t>
            </a:r>
          </a:p>
        </p:txBody>
      </p:sp>
    </p:spTree>
    <p:extLst>
      <p:ext uri="{BB962C8B-B14F-4D97-AF65-F5344CB8AC3E}">
        <p14:creationId xmlns:p14="http://schemas.microsoft.com/office/powerpoint/2010/main" val="36576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   </a:t>
            </a:r>
            <a:r>
              <a:rPr lang="fr-FR" sz="4800" dirty="0"/>
              <a:t>Arbre binaire de recherche</a:t>
            </a:r>
            <a:endParaRPr lang="en-GB" sz="48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6D167D8-D25C-45DA-8655-495F39CC8038}"/>
              </a:ext>
            </a:extLst>
          </p:cNvPr>
          <p:cNvSpPr txBox="1">
            <a:spLocks/>
          </p:cNvSpPr>
          <p:nvPr/>
        </p:nvSpPr>
        <p:spPr>
          <a:xfrm>
            <a:off x="2816612" y="1195892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Insertion d’un nouveau </a:t>
            </a:r>
            <a:r>
              <a:rPr lang="en-GB" sz="4000" dirty="0" err="1"/>
              <a:t>élément</a:t>
            </a:r>
            <a:endParaRPr lang="en-GB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CC5E7F2-7507-4964-B2A2-E4A74BC20FDD}"/>
              </a:ext>
            </a:extLst>
          </p:cNvPr>
          <p:cNvSpPr txBox="1">
            <a:spLocks/>
          </p:cNvSpPr>
          <p:nvPr/>
        </p:nvSpPr>
        <p:spPr>
          <a:xfrm>
            <a:off x="6796266" y="2410946"/>
            <a:ext cx="5608041" cy="31289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Pour insérer un nouveau élément :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chemeClr val="tx1"/>
                </a:solidFill>
              </a:rPr>
              <a:t>Créer le nouveau élément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vide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Le nouveau élément est le racine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plein 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Trouver la position selon sa valeur</a:t>
            </a:r>
          </a:p>
        </p:txBody>
      </p:sp>
      <p:grpSp>
        <p:nvGrpSpPr>
          <p:cNvPr id="7" name="object 24">
            <a:extLst>
              <a:ext uri="{FF2B5EF4-FFF2-40B4-BE49-F238E27FC236}">
                <a16:creationId xmlns="" xmlns:a16="http://schemas.microsoft.com/office/drawing/2014/main" id="{C8A0998F-09B5-4833-8D36-D7E307D95ECF}"/>
              </a:ext>
            </a:extLst>
          </p:cNvPr>
          <p:cNvGrpSpPr/>
          <p:nvPr/>
        </p:nvGrpSpPr>
        <p:grpSpPr>
          <a:xfrm>
            <a:off x="1140264" y="2443848"/>
            <a:ext cx="4551619" cy="2835189"/>
            <a:chOff x="441959" y="1103375"/>
            <a:chExt cx="2945639" cy="2028411"/>
          </a:xfrm>
        </p:grpSpPr>
        <p:pic>
          <p:nvPicPr>
            <p:cNvPr id="8" name="object 25">
              <a:extLst>
                <a:ext uri="{FF2B5EF4-FFF2-40B4-BE49-F238E27FC236}">
                  <a16:creationId xmlns="" xmlns:a16="http://schemas.microsoft.com/office/drawing/2014/main" id="{F17B3FD5-012A-4745-B64D-C9DBCB8A7C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9" name="object 26">
              <a:extLst>
                <a:ext uri="{FF2B5EF4-FFF2-40B4-BE49-F238E27FC236}">
                  <a16:creationId xmlns="" xmlns:a16="http://schemas.microsoft.com/office/drawing/2014/main" id="{BCDA1EC9-E499-4D6B-B95F-62C841FB01C8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27">
              <a:extLst>
                <a:ext uri="{FF2B5EF4-FFF2-40B4-BE49-F238E27FC236}">
                  <a16:creationId xmlns="" xmlns:a16="http://schemas.microsoft.com/office/drawing/2014/main" id="{27CBA491-9591-49B6-AA83-2356CBDEC44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="" xmlns:a16="http://schemas.microsoft.com/office/drawing/2014/main" id="{1D1BEF3C-79CA-4C71-9741-0DC94434095A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29">
              <a:extLst>
                <a:ext uri="{FF2B5EF4-FFF2-40B4-BE49-F238E27FC236}">
                  <a16:creationId xmlns="" xmlns:a16="http://schemas.microsoft.com/office/drawing/2014/main" id="{0340E53D-3998-4E4F-8505-0BAF5E8115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3" name="object 30">
              <a:extLst>
                <a:ext uri="{FF2B5EF4-FFF2-40B4-BE49-F238E27FC236}">
                  <a16:creationId xmlns="" xmlns:a16="http://schemas.microsoft.com/office/drawing/2014/main" id="{0537DF91-56F2-459A-B2E8-E7E724D1E46B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31">
              <a:extLst>
                <a:ext uri="{FF2B5EF4-FFF2-40B4-BE49-F238E27FC236}">
                  <a16:creationId xmlns="" xmlns:a16="http://schemas.microsoft.com/office/drawing/2014/main" id="{D87DFC65-2F02-41E0-80E7-D427DE1CAF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5" name="object 32">
              <a:extLst>
                <a:ext uri="{FF2B5EF4-FFF2-40B4-BE49-F238E27FC236}">
                  <a16:creationId xmlns="" xmlns:a16="http://schemas.microsoft.com/office/drawing/2014/main" id="{346AF0A6-F216-469D-B8E4-B2F01427842D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33">
              <a:extLst>
                <a:ext uri="{FF2B5EF4-FFF2-40B4-BE49-F238E27FC236}">
                  <a16:creationId xmlns="" xmlns:a16="http://schemas.microsoft.com/office/drawing/2014/main" id="{C834DC66-6B3E-4168-947B-0A75AB02865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="" xmlns:a16="http://schemas.microsoft.com/office/drawing/2014/main" id="{B0E32113-1D0F-4048-A4EA-2FABB5DD45F1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5">
              <a:extLst>
                <a:ext uri="{FF2B5EF4-FFF2-40B4-BE49-F238E27FC236}">
                  <a16:creationId xmlns="" xmlns:a16="http://schemas.microsoft.com/office/drawing/2014/main" id="{77B7448C-7218-472B-95D7-00F370EF87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9" name="object 36">
              <a:extLst>
                <a:ext uri="{FF2B5EF4-FFF2-40B4-BE49-F238E27FC236}">
                  <a16:creationId xmlns="" xmlns:a16="http://schemas.microsoft.com/office/drawing/2014/main" id="{CD60A559-FD4B-442C-9C28-F3272BDD12B7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37">
              <a:extLst>
                <a:ext uri="{FF2B5EF4-FFF2-40B4-BE49-F238E27FC236}">
                  <a16:creationId xmlns="" xmlns:a16="http://schemas.microsoft.com/office/drawing/2014/main" id="{7F005BC3-777F-4E47-AD57-C86AEE3254A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1" name="object 38">
              <a:extLst>
                <a:ext uri="{FF2B5EF4-FFF2-40B4-BE49-F238E27FC236}">
                  <a16:creationId xmlns="" xmlns:a16="http://schemas.microsoft.com/office/drawing/2014/main" id="{97EB9D5D-1540-4757-A119-B65D1037DA7D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39">
              <a:extLst>
                <a:ext uri="{FF2B5EF4-FFF2-40B4-BE49-F238E27FC236}">
                  <a16:creationId xmlns="" xmlns:a16="http://schemas.microsoft.com/office/drawing/2014/main" id="{EF78A48F-2ACB-4817-A6DA-91474120FAC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3" name="object 40">
              <a:extLst>
                <a:ext uri="{FF2B5EF4-FFF2-40B4-BE49-F238E27FC236}">
                  <a16:creationId xmlns="" xmlns:a16="http://schemas.microsoft.com/office/drawing/2014/main" id="{9B35F6F5-C2E2-44AB-B36A-9533B6339DB3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53">
            <a:extLst>
              <a:ext uri="{FF2B5EF4-FFF2-40B4-BE49-F238E27FC236}">
                <a16:creationId xmlns="" xmlns:a16="http://schemas.microsoft.com/office/drawing/2014/main" id="{469CFA19-8AE3-4F61-93D5-E7C137090D82}"/>
              </a:ext>
            </a:extLst>
          </p:cNvPr>
          <p:cNvGrpSpPr/>
          <p:nvPr/>
        </p:nvGrpSpPr>
        <p:grpSpPr>
          <a:xfrm>
            <a:off x="2573992" y="2030030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5" name="object 54">
              <a:extLst>
                <a:ext uri="{FF2B5EF4-FFF2-40B4-BE49-F238E27FC236}">
                  <a16:creationId xmlns="" xmlns:a16="http://schemas.microsoft.com/office/drawing/2014/main" id="{7704243B-69F7-490B-8D65-ED9B7C73A97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5">
              <a:extLst>
                <a:ext uri="{FF2B5EF4-FFF2-40B4-BE49-F238E27FC236}">
                  <a16:creationId xmlns="" xmlns:a16="http://schemas.microsoft.com/office/drawing/2014/main" id="{F5CCED9C-7473-4E72-96E2-38D3F146E26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53">
            <a:extLst>
              <a:ext uri="{FF2B5EF4-FFF2-40B4-BE49-F238E27FC236}">
                <a16:creationId xmlns="" xmlns:a16="http://schemas.microsoft.com/office/drawing/2014/main" id="{1E3BE8F5-3D42-4471-9AC9-8139C5053DC8}"/>
              </a:ext>
            </a:extLst>
          </p:cNvPr>
          <p:cNvGrpSpPr/>
          <p:nvPr/>
        </p:nvGrpSpPr>
        <p:grpSpPr>
          <a:xfrm>
            <a:off x="1441659" y="302014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8" name="object 54">
              <a:extLst>
                <a:ext uri="{FF2B5EF4-FFF2-40B4-BE49-F238E27FC236}">
                  <a16:creationId xmlns="" xmlns:a16="http://schemas.microsoft.com/office/drawing/2014/main" id="{527808A7-19DC-451B-AB56-86D76E70EC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5">
              <a:extLst>
                <a:ext uri="{FF2B5EF4-FFF2-40B4-BE49-F238E27FC236}">
                  <a16:creationId xmlns="" xmlns:a16="http://schemas.microsoft.com/office/drawing/2014/main" id="{46BD6A89-62D5-4459-9749-F3EB0ED2C4C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53">
            <a:extLst>
              <a:ext uri="{FF2B5EF4-FFF2-40B4-BE49-F238E27FC236}">
                <a16:creationId xmlns="" xmlns:a16="http://schemas.microsoft.com/office/drawing/2014/main" id="{D158D7D0-F0C1-4C66-9D4F-C30CF4881E26}"/>
              </a:ext>
            </a:extLst>
          </p:cNvPr>
          <p:cNvGrpSpPr/>
          <p:nvPr/>
        </p:nvGrpSpPr>
        <p:grpSpPr>
          <a:xfrm>
            <a:off x="3640016" y="31039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1" name="object 54">
              <a:extLst>
                <a:ext uri="{FF2B5EF4-FFF2-40B4-BE49-F238E27FC236}">
                  <a16:creationId xmlns="" xmlns:a16="http://schemas.microsoft.com/office/drawing/2014/main" id="{C7D33521-9F28-4158-AFEB-B69DB7D2E63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5">
              <a:extLst>
                <a:ext uri="{FF2B5EF4-FFF2-40B4-BE49-F238E27FC236}">
                  <a16:creationId xmlns="" xmlns:a16="http://schemas.microsoft.com/office/drawing/2014/main" id="{B6F23CCF-2F44-4DA8-8FF2-173558BD593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53">
            <a:extLst>
              <a:ext uri="{FF2B5EF4-FFF2-40B4-BE49-F238E27FC236}">
                <a16:creationId xmlns="" xmlns:a16="http://schemas.microsoft.com/office/drawing/2014/main" id="{1E022EB8-3C56-409B-879E-2776D51FB310}"/>
              </a:ext>
            </a:extLst>
          </p:cNvPr>
          <p:cNvGrpSpPr/>
          <p:nvPr/>
        </p:nvGrpSpPr>
        <p:grpSpPr>
          <a:xfrm>
            <a:off x="4575648" y="417042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4" name="object 54">
              <a:extLst>
                <a:ext uri="{FF2B5EF4-FFF2-40B4-BE49-F238E27FC236}">
                  <a16:creationId xmlns="" xmlns:a16="http://schemas.microsoft.com/office/drawing/2014/main" id="{1F54CFD2-E4E0-4FD7-825C-E4002E8520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5">
              <a:extLst>
                <a:ext uri="{FF2B5EF4-FFF2-40B4-BE49-F238E27FC236}">
                  <a16:creationId xmlns="" xmlns:a16="http://schemas.microsoft.com/office/drawing/2014/main" id="{076EA0EA-30E2-4C9F-BF84-762FF10224B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53">
            <a:extLst>
              <a:ext uri="{FF2B5EF4-FFF2-40B4-BE49-F238E27FC236}">
                <a16:creationId xmlns="" xmlns:a16="http://schemas.microsoft.com/office/drawing/2014/main" id="{9FB31639-9C64-45F6-93C1-7B37ABAC0CCE}"/>
              </a:ext>
            </a:extLst>
          </p:cNvPr>
          <p:cNvGrpSpPr/>
          <p:nvPr/>
        </p:nvGrpSpPr>
        <p:grpSpPr>
          <a:xfrm>
            <a:off x="3946049" y="516462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7" name="object 54">
              <a:extLst>
                <a:ext uri="{FF2B5EF4-FFF2-40B4-BE49-F238E27FC236}">
                  <a16:creationId xmlns="" xmlns:a16="http://schemas.microsoft.com/office/drawing/2014/main" id="{DD49E586-BC60-4572-A58F-E466CDB1598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5">
              <a:extLst>
                <a:ext uri="{FF2B5EF4-FFF2-40B4-BE49-F238E27FC236}">
                  <a16:creationId xmlns="" xmlns:a16="http://schemas.microsoft.com/office/drawing/2014/main" id="{BAB5B8F5-37F2-4DEC-A513-297D1330974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53">
            <a:extLst>
              <a:ext uri="{FF2B5EF4-FFF2-40B4-BE49-F238E27FC236}">
                <a16:creationId xmlns="" xmlns:a16="http://schemas.microsoft.com/office/drawing/2014/main" id="{54F8FAE4-905D-4E41-A450-F5C374AA9E3E}"/>
              </a:ext>
            </a:extLst>
          </p:cNvPr>
          <p:cNvGrpSpPr/>
          <p:nvPr/>
        </p:nvGrpSpPr>
        <p:grpSpPr>
          <a:xfrm>
            <a:off x="5339351" y="515877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0" name="object 54">
              <a:extLst>
                <a:ext uri="{FF2B5EF4-FFF2-40B4-BE49-F238E27FC236}">
                  <a16:creationId xmlns="" xmlns:a16="http://schemas.microsoft.com/office/drawing/2014/main" id="{43BE825F-8B44-4E83-8E98-0393251F4407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5">
              <a:extLst>
                <a:ext uri="{FF2B5EF4-FFF2-40B4-BE49-F238E27FC236}">
                  <a16:creationId xmlns="" xmlns:a16="http://schemas.microsoft.com/office/drawing/2014/main" id="{4020BCFE-318F-43C8-87DC-5C6B44CBF18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53">
            <a:extLst>
              <a:ext uri="{FF2B5EF4-FFF2-40B4-BE49-F238E27FC236}">
                <a16:creationId xmlns="" xmlns:a16="http://schemas.microsoft.com/office/drawing/2014/main" id="{1E29A1E4-EAD6-4A4C-8EF6-4858B964713E}"/>
              </a:ext>
            </a:extLst>
          </p:cNvPr>
          <p:cNvGrpSpPr/>
          <p:nvPr/>
        </p:nvGrpSpPr>
        <p:grpSpPr>
          <a:xfrm>
            <a:off x="2999970" y="413712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3" name="object 54">
              <a:extLst>
                <a:ext uri="{FF2B5EF4-FFF2-40B4-BE49-F238E27FC236}">
                  <a16:creationId xmlns="" xmlns:a16="http://schemas.microsoft.com/office/drawing/2014/main" id="{16DAA5A5-4B49-4764-A59C-57BFAC85C55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5">
              <a:extLst>
                <a:ext uri="{FF2B5EF4-FFF2-40B4-BE49-F238E27FC236}">
                  <a16:creationId xmlns="" xmlns:a16="http://schemas.microsoft.com/office/drawing/2014/main" id="{4281BF87-1971-459A-9F60-334336B1BBD0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53">
            <a:extLst>
              <a:ext uri="{FF2B5EF4-FFF2-40B4-BE49-F238E27FC236}">
                <a16:creationId xmlns="" xmlns:a16="http://schemas.microsoft.com/office/drawing/2014/main" id="{BA91C24F-740E-44C2-8C89-2D092E15731D}"/>
              </a:ext>
            </a:extLst>
          </p:cNvPr>
          <p:cNvGrpSpPr/>
          <p:nvPr/>
        </p:nvGrpSpPr>
        <p:grpSpPr>
          <a:xfrm>
            <a:off x="1995135" y="410755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6" name="object 54">
              <a:extLst>
                <a:ext uri="{FF2B5EF4-FFF2-40B4-BE49-F238E27FC236}">
                  <a16:creationId xmlns="" xmlns:a16="http://schemas.microsoft.com/office/drawing/2014/main" id="{4CDE4AF5-6D9B-4D3C-81EF-1F8876E24F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5">
              <a:extLst>
                <a:ext uri="{FF2B5EF4-FFF2-40B4-BE49-F238E27FC236}">
                  <a16:creationId xmlns="" xmlns:a16="http://schemas.microsoft.com/office/drawing/2014/main" id="{3C86B424-7B90-4E0A-A93D-28655E351D3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53">
            <a:extLst>
              <a:ext uri="{FF2B5EF4-FFF2-40B4-BE49-F238E27FC236}">
                <a16:creationId xmlns="" xmlns:a16="http://schemas.microsoft.com/office/drawing/2014/main" id="{EF6D9307-904A-46DC-844B-72A55B1A9B37}"/>
              </a:ext>
            </a:extLst>
          </p:cNvPr>
          <p:cNvGrpSpPr/>
          <p:nvPr/>
        </p:nvGrpSpPr>
        <p:grpSpPr>
          <a:xfrm>
            <a:off x="759219" y="40916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9" name="object 54">
              <a:extLst>
                <a:ext uri="{FF2B5EF4-FFF2-40B4-BE49-F238E27FC236}">
                  <a16:creationId xmlns="" xmlns:a16="http://schemas.microsoft.com/office/drawing/2014/main" id="{1A0B5313-0EC9-4767-94B6-8ADF698F722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5">
              <a:extLst>
                <a:ext uri="{FF2B5EF4-FFF2-40B4-BE49-F238E27FC236}">
                  <a16:creationId xmlns="" xmlns:a16="http://schemas.microsoft.com/office/drawing/2014/main" id="{65CD5561-507E-4A2E-B5E1-E6D2021C8C2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39">
            <a:extLst>
              <a:ext uri="{FF2B5EF4-FFF2-40B4-BE49-F238E27FC236}">
                <a16:creationId xmlns="" xmlns:a16="http://schemas.microsoft.com/office/drawing/2014/main" id="{73803A2E-64E0-4A27-8269-AD162BCF203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83879" y="4603718"/>
            <a:ext cx="421803" cy="697093"/>
          </a:xfrm>
          <a:prstGeom prst="rect">
            <a:avLst/>
          </a:prstGeom>
        </p:spPr>
      </p:pic>
      <p:sp>
        <p:nvSpPr>
          <p:cNvPr id="52" name="object 40">
            <a:extLst>
              <a:ext uri="{FF2B5EF4-FFF2-40B4-BE49-F238E27FC236}">
                <a16:creationId xmlns="" xmlns:a16="http://schemas.microsoft.com/office/drawing/2014/main" id="{66736570-9F6B-4ABD-909E-4E310EAF782D}"/>
              </a:ext>
            </a:extLst>
          </p:cNvPr>
          <p:cNvSpPr/>
          <p:nvPr/>
        </p:nvSpPr>
        <p:spPr>
          <a:xfrm>
            <a:off x="2031036" y="4665886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>
            <a:extLst>
              <a:ext uri="{FF2B5EF4-FFF2-40B4-BE49-F238E27FC236}">
                <a16:creationId xmlns="" xmlns:a16="http://schemas.microsoft.com/office/drawing/2014/main" id="{FEB66019-5647-4309-9A9B-B81903285327}"/>
              </a:ext>
            </a:extLst>
          </p:cNvPr>
          <p:cNvGrpSpPr/>
          <p:nvPr/>
        </p:nvGrpSpPr>
        <p:grpSpPr>
          <a:xfrm>
            <a:off x="1576306" y="5166303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4" name="object 54">
              <a:extLst>
                <a:ext uri="{FF2B5EF4-FFF2-40B4-BE49-F238E27FC236}">
                  <a16:creationId xmlns="" xmlns:a16="http://schemas.microsoft.com/office/drawing/2014/main" id="{E9428E55-A271-41C1-9ACE-01EED17064C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="" xmlns:a16="http://schemas.microsoft.com/office/drawing/2014/main" id="{ED266156-E21A-4F8A-AC38-43D85BD3222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5">
            <a:extLst>
              <a:ext uri="{FF2B5EF4-FFF2-40B4-BE49-F238E27FC236}">
                <a16:creationId xmlns="" xmlns:a16="http://schemas.microsoft.com/office/drawing/2014/main" id="{7C341DF8-A399-4956-A4C4-FAF6336086E0}"/>
              </a:ext>
            </a:extLst>
          </p:cNvPr>
          <p:cNvSpPr txBox="1"/>
          <p:nvPr/>
        </p:nvSpPr>
        <p:spPr>
          <a:xfrm>
            <a:off x="1673837" y="31324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15">
            <a:extLst>
              <a:ext uri="{FF2B5EF4-FFF2-40B4-BE49-F238E27FC236}">
                <a16:creationId xmlns="" xmlns:a16="http://schemas.microsoft.com/office/drawing/2014/main" id="{5E76A604-BA72-4568-999C-80399E08EEE7}"/>
              </a:ext>
            </a:extLst>
          </p:cNvPr>
          <p:cNvSpPr txBox="1"/>
          <p:nvPr/>
        </p:nvSpPr>
        <p:spPr>
          <a:xfrm>
            <a:off x="2800923" y="2129298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="" xmlns:a16="http://schemas.microsoft.com/office/drawing/2014/main" id="{273E5277-684E-46CA-B42C-0423B6D8B2B5}"/>
              </a:ext>
            </a:extLst>
          </p:cNvPr>
          <p:cNvSpPr txBox="1"/>
          <p:nvPr/>
        </p:nvSpPr>
        <p:spPr>
          <a:xfrm>
            <a:off x="2208074" y="419925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="" xmlns:a16="http://schemas.microsoft.com/office/drawing/2014/main" id="{E6854FE2-1726-4D81-9554-2EDA9FAF95D6}"/>
              </a:ext>
            </a:extLst>
          </p:cNvPr>
          <p:cNvSpPr txBox="1"/>
          <p:nvPr/>
        </p:nvSpPr>
        <p:spPr>
          <a:xfrm>
            <a:off x="972131" y="4199254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="" xmlns:a16="http://schemas.microsoft.com/office/drawing/2014/main" id="{6B228C36-89FE-4EED-83F9-F2B1AD8315D8}"/>
              </a:ext>
            </a:extLst>
          </p:cNvPr>
          <p:cNvSpPr txBox="1"/>
          <p:nvPr/>
        </p:nvSpPr>
        <p:spPr>
          <a:xfrm>
            <a:off x="3886147" y="320447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1" name="object 15">
            <a:extLst>
              <a:ext uri="{FF2B5EF4-FFF2-40B4-BE49-F238E27FC236}">
                <a16:creationId xmlns="" xmlns:a16="http://schemas.microsoft.com/office/drawing/2014/main" id="{C5B3F165-8569-4E1C-9B29-02FC83F5BE4E}"/>
              </a:ext>
            </a:extLst>
          </p:cNvPr>
          <p:cNvSpPr txBox="1"/>
          <p:nvPr/>
        </p:nvSpPr>
        <p:spPr>
          <a:xfrm>
            <a:off x="3212905" y="422940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="" xmlns:a16="http://schemas.microsoft.com/office/drawing/2014/main" id="{0EBD56E0-090D-4A38-A6AC-A54CB8FE1774}"/>
              </a:ext>
            </a:extLst>
          </p:cNvPr>
          <p:cNvSpPr txBox="1"/>
          <p:nvPr/>
        </p:nvSpPr>
        <p:spPr>
          <a:xfrm>
            <a:off x="1796093" y="527443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3" name="object 15">
            <a:extLst>
              <a:ext uri="{FF2B5EF4-FFF2-40B4-BE49-F238E27FC236}">
                <a16:creationId xmlns="" xmlns:a16="http://schemas.microsoft.com/office/drawing/2014/main" id="{73F2DDC6-8027-4462-86DF-AF634957AC31}"/>
              </a:ext>
            </a:extLst>
          </p:cNvPr>
          <p:cNvSpPr txBox="1"/>
          <p:nvPr/>
        </p:nvSpPr>
        <p:spPr>
          <a:xfrm>
            <a:off x="4800554" y="427964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="" xmlns:a16="http://schemas.microsoft.com/office/drawing/2014/main" id="{2B6127DB-702A-4C92-9720-7B174CBC57DD}"/>
              </a:ext>
            </a:extLst>
          </p:cNvPr>
          <p:cNvSpPr txBox="1"/>
          <p:nvPr/>
        </p:nvSpPr>
        <p:spPr>
          <a:xfrm>
            <a:off x="4187602" y="526438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5" name="object 15">
            <a:extLst>
              <a:ext uri="{FF2B5EF4-FFF2-40B4-BE49-F238E27FC236}">
                <a16:creationId xmlns="" xmlns:a16="http://schemas.microsoft.com/office/drawing/2014/main" id="{2B4417BB-A07A-4CDB-B22D-BF591A247231}"/>
              </a:ext>
            </a:extLst>
          </p:cNvPr>
          <p:cNvSpPr txBox="1"/>
          <p:nvPr/>
        </p:nvSpPr>
        <p:spPr>
          <a:xfrm>
            <a:off x="5554177" y="527442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11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7" name="object 53">
            <a:extLst>
              <a:ext uri="{FF2B5EF4-FFF2-40B4-BE49-F238E27FC236}">
                <a16:creationId xmlns="" xmlns:a16="http://schemas.microsoft.com/office/drawing/2014/main" id="{18014CB5-F7C8-4224-A76B-E878A1D217E7}"/>
              </a:ext>
            </a:extLst>
          </p:cNvPr>
          <p:cNvGrpSpPr/>
          <p:nvPr/>
        </p:nvGrpSpPr>
        <p:grpSpPr>
          <a:xfrm>
            <a:off x="10732620" y="2823789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68" name="object 54">
              <a:extLst>
                <a:ext uri="{FF2B5EF4-FFF2-40B4-BE49-F238E27FC236}">
                  <a16:creationId xmlns="" xmlns:a16="http://schemas.microsoft.com/office/drawing/2014/main" id="{1E344387-CD1D-4F7F-A41E-9BC0FD64269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5">
              <a:extLst>
                <a:ext uri="{FF2B5EF4-FFF2-40B4-BE49-F238E27FC236}">
                  <a16:creationId xmlns="" xmlns:a16="http://schemas.microsoft.com/office/drawing/2014/main" id="{FCA320F4-43F2-4656-8B83-3AE270AD0D6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5">
            <a:extLst>
              <a:ext uri="{FF2B5EF4-FFF2-40B4-BE49-F238E27FC236}">
                <a16:creationId xmlns="" xmlns:a16="http://schemas.microsoft.com/office/drawing/2014/main" id="{155D265B-7BB1-48F6-819E-523200703484}"/>
              </a:ext>
            </a:extLst>
          </p:cNvPr>
          <p:cNvSpPr txBox="1"/>
          <p:nvPr/>
        </p:nvSpPr>
        <p:spPr>
          <a:xfrm>
            <a:off x="10945555" y="291606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0513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   </a:t>
            </a:r>
            <a:r>
              <a:rPr lang="fr-FR" sz="4800" dirty="0"/>
              <a:t>Arbre binaire de recherche</a:t>
            </a:r>
            <a:endParaRPr lang="en-GB" sz="48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6D167D8-D25C-45DA-8655-495F39CC8038}"/>
              </a:ext>
            </a:extLst>
          </p:cNvPr>
          <p:cNvSpPr txBox="1">
            <a:spLocks/>
          </p:cNvSpPr>
          <p:nvPr/>
        </p:nvSpPr>
        <p:spPr>
          <a:xfrm>
            <a:off x="2816612" y="1195892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Insertion d’un nouveau </a:t>
            </a:r>
            <a:r>
              <a:rPr lang="en-GB" sz="4000" dirty="0" err="1"/>
              <a:t>élément</a:t>
            </a:r>
            <a:endParaRPr lang="en-GB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CC5E7F2-7507-4964-B2A2-E4A74BC20FDD}"/>
              </a:ext>
            </a:extLst>
          </p:cNvPr>
          <p:cNvSpPr txBox="1">
            <a:spLocks/>
          </p:cNvSpPr>
          <p:nvPr/>
        </p:nvSpPr>
        <p:spPr>
          <a:xfrm>
            <a:off x="6796266" y="2410946"/>
            <a:ext cx="5608041" cy="31289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Pour insérer un nouveau élément :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chemeClr val="tx1"/>
                </a:solidFill>
              </a:rPr>
              <a:t>Créer le nouveau élément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vide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Le nouveau élément est le racine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plein 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Trouver la position selon sa valeur</a:t>
            </a:r>
          </a:p>
        </p:txBody>
      </p:sp>
      <p:grpSp>
        <p:nvGrpSpPr>
          <p:cNvPr id="7" name="object 24">
            <a:extLst>
              <a:ext uri="{FF2B5EF4-FFF2-40B4-BE49-F238E27FC236}">
                <a16:creationId xmlns="" xmlns:a16="http://schemas.microsoft.com/office/drawing/2014/main" id="{C8A0998F-09B5-4833-8D36-D7E307D95ECF}"/>
              </a:ext>
            </a:extLst>
          </p:cNvPr>
          <p:cNvGrpSpPr/>
          <p:nvPr/>
        </p:nvGrpSpPr>
        <p:grpSpPr>
          <a:xfrm>
            <a:off x="1140264" y="2443848"/>
            <a:ext cx="4551619" cy="2835189"/>
            <a:chOff x="441959" y="1103375"/>
            <a:chExt cx="2945639" cy="2028411"/>
          </a:xfrm>
        </p:grpSpPr>
        <p:pic>
          <p:nvPicPr>
            <p:cNvPr id="8" name="object 25">
              <a:extLst>
                <a:ext uri="{FF2B5EF4-FFF2-40B4-BE49-F238E27FC236}">
                  <a16:creationId xmlns="" xmlns:a16="http://schemas.microsoft.com/office/drawing/2014/main" id="{F17B3FD5-012A-4745-B64D-C9DBCB8A7C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9" name="object 26">
              <a:extLst>
                <a:ext uri="{FF2B5EF4-FFF2-40B4-BE49-F238E27FC236}">
                  <a16:creationId xmlns="" xmlns:a16="http://schemas.microsoft.com/office/drawing/2014/main" id="{BCDA1EC9-E499-4D6B-B95F-62C841FB01C8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27">
              <a:extLst>
                <a:ext uri="{FF2B5EF4-FFF2-40B4-BE49-F238E27FC236}">
                  <a16:creationId xmlns="" xmlns:a16="http://schemas.microsoft.com/office/drawing/2014/main" id="{27CBA491-9591-49B6-AA83-2356CBDEC44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="" xmlns:a16="http://schemas.microsoft.com/office/drawing/2014/main" id="{1D1BEF3C-79CA-4C71-9741-0DC94434095A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29">
              <a:extLst>
                <a:ext uri="{FF2B5EF4-FFF2-40B4-BE49-F238E27FC236}">
                  <a16:creationId xmlns="" xmlns:a16="http://schemas.microsoft.com/office/drawing/2014/main" id="{0340E53D-3998-4E4F-8505-0BAF5E8115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3" name="object 30">
              <a:extLst>
                <a:ext uri="{FF2B5EF4-FFF2-40B4-BE49-F238E27FC236}">
                  <a16:creationId xmlns="" xmlns:a16="http://schemas.microsoft.com/office/drawing/2014/main" id="{0537DF91-56F2-459A-B2E8-E7E724D1E46B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31">
              <a:extLst>
                <a:ext uri="{FF2B5EF4-FFF2-40B4-BE49-F238E27FC236}">
                  <a16:creationId xmlns="" xmlns:a16="http://schemas.microsoft.com/office/drawing/2014/main" id="{D87DFC65-2F02-41E0-80E7-D427DE1CAF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5" name="object 32">
              <a:extLst>
                <a:ext uri="{FF2B5EF4-FFF2-40B4-BE49-F238E27FC236}">
                  <a16:creationId xmlns="" xmlns:a16="http://schemas.microsoft.com/office/drawing/2014/main" id="{346AF0A6-F216-469D-B8E4-B2F01427842D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33">
              <a:extLst>
                <a:ext uri="{FF2B5EF4-FFF2-40B4-BE49-F238E27FC236}">
                  <a16:creationId xmlns="" xmlns:a16="http://schemas.microsoft.com/office/drawing/2014/main" id="{C834DC66-6B3E-4168-947B-0A75AB02865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="" xmlns:a16="http://schemas.microsoft.com/office/drawing/2014/main" id="{B0E32113-1D0F-4048-A4EA-2FABB5DD45F1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5">
              <a:extLst>
                <a:ext uri="{FF2B5EF4-FFF2-40B4-BE49-F238E27FC236}">
                  <a16:creationId xmlns="" xmlns:a16="http://schemas.microsoft.com/office/drawing/2014/main" id="{77B7448C-7218-472B-95D7-00F370EF87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9" name="object 36">
              <a:extLst>
                <a:ext uri="{FF2B5EF4-FFF2-40B4-BE49-F238E27FC236}">
                  <a16:creationId xmlns="" xmlns:a16="http://schemas.microsoft.com/office/drawing/2014/main" id="{CD60A559-FD4B-442C-9C28-F3272BDD12B7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37">
              <a:extLst>
                <a:ext uri="{FF2B5EF4-FFF2-40B4-BE49-F238E27FC236}">
                  <a16:creationId xmlns="" xmlns:a16="http://schemas.microsoft.com/office/drawing/2014/main" id="{7F005BC3-777F-4E47-AD57-C86AEE3254A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1" name="object 38">
              <a:extLst>
                <a:ext uri="{FF2B5EF4-FFF2-40B4-BE49-F238E27FC236}">
                  <a16:creationId xmlns="" xmlns:a16="http://schemas.microsoft.com/office/drawing/2014/main" id="{97EB9D5D-1540-4757-A119-B65D1037DA7D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39">
              <a:extLst>
                <a:ext uri="{FF2B5EF4-FFF2-40B4-BE49-F238E27FC236}">
                  <a16:creationId xmlns="" xmlns:a16="http://schemas.microsoft.com/office/drawing/2014/main" id="{EF78A48F-2ACB-4817-A6DA-91474120FAC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3" name="object 40">
              <a:extLst>
                <a:ext uri="{FF2B5EF4-FFF2-40B4-BE49-F238E27FC236}">
                  <a16:creationId xmlns="" xmlns:a16="http://schemas.microsoft.com/office/drawing/2014/main" id="{9B35F6F5-C2E2-44AB-B36A-9533B6339DB3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53">
            <a:extLst>
              <a:ext uri="{FF2B5EF4-FFF2-40B4-BE49-F238E27FC236}">
                <a16:creationId xmlns="" xmlns:a16="http://schemas.microsoft.com/office/drawing/2014/main" id="{469CFA19-8AE3-4F61-93D5-E7C137090D82}"/>
              </a:ext>
            </a:extLst>
          </p:cNvPr>
          <p:cNvGrpSpPr/>
          <p:nvPr/>
        </p:nvGrpSpPr>
        <p:grpSpPr>
          <a:xfrm>
            <a:off x="2573992" y="2030030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5" name="object 54">
              <a:extLst>
                <a:ext uri="{FF2B5EF4-FFF2-40B4-BE49-F238E27FC236}">
                  <a16:creationId xmlns="" xmlns:a16="http://schemas.microsoft.com/office/drawing/2014/main" id="{7704243B-69F7-490B-8D65-ED9B7C73A97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5">
              <a:extLst>
                <a:ext uri="{FF2B5EF4-FFF2-40B4-BE49-F238E27FC236}">
                  <a16:creationId xmlns="" xmlns:a16="http://schemas.microsoft.com/office/drawing/2014/main" id="{F5CCED9C-7473-4E72-96E2-38D3F146E26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53">
            <a:extLst>
              <a:ext uri="{FF2B5EF4-FFF2-40B4-BE49-F238E27FC236}">
                <a16:creationId xmlns="" xmlns:a16="http://schemas.microsoft.com/office/drawing/2014/main" id="{1E3BE8F5-3D42-4471-9AC9-8139C5053DC8}"/>
              </a:ext>
            </a:extLst>
          </p:cNvPr>
          <p:cNvGrpSpPr/>
          <p:nvPr/>
        </p:nvGrpSpPr>
        <p:grpSpPr>
          <a:xfrm>
            <a:off x="1441659" y="302014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8" name="object 54">
              <a:extLst>
                <a:ext uri="{FF2B5EF4-FFF2-40B4-BE49-F238E27FC236}">
                  <a16:creationId xmlns="" xmlns:a16="http://schemas.microsoft.com/office/drawing/2014/main" id="{527808A7-19DC-451B-AB56-86D76E70EC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5">
              <a:extLst>
                <a:ext uri="{FF2B5EF4-FFF2-40B4-BE49-F238E27FC236}">
                  <a16:creationId xmlns="" xmlns:a16="http://schemas.microsoft.com/office/drawing/2014/main" id="{46BD6A89-62D5-4459-9749-F3EB0ED2C4C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53">
            <a:extLst>
              <a:ext uri="{FF2B5EF4-FFF2-40B4-BE49-F238E27FC236}">
                <a16:creationId xmlns="" xmlns:a16="http://schemas.microsoft.com/office/drawing/2014/main" id="{D158D7D0-F0C1-4C66-9D4F-C30CF4881E26}"/>
              </a:ext>
            </a:extLst>
          </p:cNvPr>
          <p:cNvGrpSpPr/>
          <p:nvPr/>
        </p:nvGrpSpPr>
        <p:grpSpPr>
          <a:xfrm>
            <a:off x="3640016" y="31039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1" name="object 54">
              <a:extLst>
                <a:ext uri="{FF2B5EF4-FFF2-40B4-BE49-F238E27FC236}">
                  <a16:creationId xmlns="" xmlns:a16="http://schemas.microsoft.com/office/drawing/2014/main" id="{C7D33521-9F28-4158-AFEB-B69DB7D2E63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5">
              <a:extLst>
                <a:ext uri="{FF2B5EF4-FFF2-40B4-BE49-F238E27FC236}">
                  <a16:creationId xmlns="" xmlns:a16="http://schemas.microsoft.com/office/drawing/2014/main" id="{B6F23CCF-2F44-4DA8-8FF2-173558BD593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53">
            <a:extLst>
              <a:ext uri="{FF2B5EF4-FFF2-40B4-BE49-F238E27FC236}">
                <a16:creationId xmlns="" xmlns:a16="http://schemas.microsoft.com/office/drawing/2014/main" id="{1E022EB8-3C56-409B-879E-2776D51FB310}"/>
              </a:ext>
            </a:extLst>
          </p:cNvPr>
          <p:cNvGrpSpPr/>
          <p:nvPr/>
        </p:nvGrpSpPr>
        <p:grpSpPr>
          <a:xfrm>
            <a:off x="4575648" y="417042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4" name="object 54">
              <a:extLst>
                <a:ext uri="{FF2B5EF4-FFF2-40B4-BE49-F238E27FC236}">
                  <a16:creationId xmlns="" xmlns:a16="http://schemas.microsoft.com/office/drawing/2014/main" id="{1F54CFD2-E4E0-4FD7-825C-E4002E8520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5">
              <a:extLst>
                <a:ext uri="{FF2B5EF4-FFF2-40B4-BE49-F238E27FC236}">
                  <a16:creationId xmlns="" xmlns:a16="http://schemas.microsoft.com/office/drawing/2014/main" id="{076EA0EA-30E2-4C9F-BF84-762FF10224B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53">
            <a:extLst>
              <a:ext uri="{FF2B5EF4-FFF2-40B4-BE49-F238E27FC236}">
                <a16:creationId xmlns="" xmlns:a16="http://schemas.microsoft.com/office/drawing/2014/main" id="{9FB31639-9C64-45F6-93C1-7B37ABAC0CCE}"/>
              </a:ext>
            </a:extLst>
          </p:cNvPr>
          <p:cNvGrpSpPr/>
          <p:nvPr/>
        </p:nvGrpSpPr>
        <p:grpSpPr>
          <a:xfrm>
            <a:off x="3946049" y="516462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7" name="object 54">
              <a:extLst>
                <a:ext uri="{FF2B5EF4-FFF2-40B4-BE49-F238E27FC236}">
                  <a16:creationId xmlns="" xmlns:a16="http://schemas.microsoft.com/office/drawing/2014/main" id="{DD49E586-BC60-4572-A58F-E466CDB1598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5">
              <a:extLst>
                <a:ext uri="{FF2B5EF4-FFF2-40B4-BE49-F238E27FC236}">
                  <a16:creationId xmlns="" xmlns:a16="http://schemas.microsoft.com/office/drawing/2014/main" id="{BAB5B8F5-37F2-4DEC-A513-297D1330974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53">
            <a:extLst>
              <a:ext uri="{FF2B5EF4-FFF2-40B4-BE49-F238E27FC236}">
                <a16:creationId xmlns="" xmlns:a16="http://schemas.microsoft.com/office/drawing/2014/main" id="{54F8FAE4-905D-4E41-A450-F5C374AA9E3E}"/>
              </a:ext>
            </a:extLst>
          </p:cNvPr>
          <p:cNvGrpSpPr/>
          <p:nvPr/>
        </p:nvGrpSpPr>
        <p:grpSpPr>
          <a:xfrm>
            <a:off x="5339351" y="515877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0" name="object 54">
              <a:extLst>
                <a:ext uri="{FF2B5EF4-FFF2-40B4-BE49-F238E27FC236}">
                  <a16:creationId xmlns="" xmlns:a16="http://schemas.microsoft.com/office/drawing/2014/main" id="{43BE825F-8B44-4E83-8E98-0393251F4407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5">
              <a:extLst>
                <a:ext uri="{FF2B5EF4-FFF2-40B4-BE49-F238E27FC236}">
                  <a16:creationId xmlns="" xmlns:a16="http://schemas.microsoft.com/office/drawing/2014/main" id="{4020BCFE-318F-43C8-87DC-5C6B44CBF18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53">
            <a:extLst>
              <a:ext uri="{FF2B5EF4-FFF2-40B4-BE49-F238E27FC236}">
                <a16:creationId xmlns="" xmlns:a16="http://schemas.microsoft.com/office/drawing/2014/main" id="{1E29A1E4-EAD6-4A4C-8EF6-4858B964713E}"/>
              </a:ext>
            </a:extLst>
          </p:cNvPr>
          <p:cNvGrpSpPr/>
          <p:nvPr/>
        </p:nvGrpSpPr>
        <p:grpSpPr>
          <a:xfrm>
            <a:off x="2999970" y="413712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3" name="object 54">
              <a:extLst>
                <a:ext uri="{FF2B5EF4-FFF2-40B4-BE49-F238E27FC236}">
                  <a16:creationId xmlns="" xmlns:a16="http://schemas.microsoft.com/office/drawing/2014/main" id="{16DAA5A5-4B49-4764-A59C-57BFAC85C55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5">
              <a:extLst>
                <a:ext uri="{FF2B5EF4-FFF2-40B4-BE49-F238E27FC236}">
                  <a16:creationId xmlns="" xmlns:a16="http://schemas.microsoft.com/office/drawing/2014/main" id="{4281BF87-1971-459A-9F60-334336B1BBD0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53">
            <a:extLst>
              <a:ext uri="{FF2B5EF4-FFF2-40B4-BE49-F238E27FC236}">
                <a16:creationId xmlns="" xmlns:a16="http://schemas.microsoft.com/office/drawing/2014/main" id="{BA91C24F-740E-44C2-8C89-2D092E15731D}"/>
              </a:ext>
            </a:extLst>
          </p:cNvPr>
          <p:cNvGrpSpPr/>
          <p:nvPr/>
        </p:nvGrpSpPr>
        <p:grpSpPr>
          <a:xfrm>
            <a:off x="1995135" y="410755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6" name="object 54">
              <a:extLst>
                <a:ext uri="{FF2B5EF4-FFF2-40B4-BE49-F238E27FC236}">
                  <a16:creationId xmlns="" xmlns:a16="http://schemas.microsoft.com/office/drawing/2014/main" id="{4CDE4AF5-6D9B-4D3C-81EF-1F8876E24F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5">
              <a:extLst>
                <a:ext uri="{FF2B5EF4-FFF2-40B4-BE49-F238E27FC236}">
                  <a16:creationId xmlns="" xmlns:a16="http://schemas.microsoft.com/office/drawing/2014/main" id="{3C86B424-7B90-4E0A-A93D-28655E351D3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53">
            <a:extLst>
              <a:ext uri="{FF2B5EF4-FFF2-40B4-BE49-F238E27FC236}">
                <a16:creationId xmlns="" xmlns:a16="http://schemas.microsoft.com/office/drawing/2014/main" id="{EF6D9307-904A-46DC-844B-72A55B1A9B37}"/>
              </a:ext>
            </a:extLst>
          </p:cNvPr>
          <p:cNvGrpSpPr/>
          <p:nvPr/>
        </p:nvGrpSpPr>
        <p:grpSpPr>
          <a:xfrm>
            <a:off x="759219" y="40916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9" name="object 54">
              <a:extLst>
                <a:ext uri="{FF2B5EF4-FFF2-40B4-BE49-F238E27FC236}">
                  <a16:creationId xmlns="" xmlns:a16="http://schemas.microsoft.com/office/drawing/2014/main" id="{1A0B5313-0EC9-4767-94B6-8ADF698F722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5">
              <a:extLst>
                <a:ext uri="{FF2B5EF4-FFF2-40B4-BE49-F238E27FC236}">
                  <a16:creationId xmlns="" xmlns:a16="http://schemas.microsoft.com/office/drawing/2014/main" id="{65CD5561-507E-4A2E-B5E1-E6D2021C8C2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39">
            <a:extLst>
              <a:ext uri="{FF2B5EF4-FFF2-40B4-BE49-F238E27FC236}">
                <a16:creationId xmlns="" xmlns:a16="http://schemas.microsoft.com/office/drawing/2014/main" id="{73803A2E-64E0-4A27-8269-AD162BCF203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83879" y="4603718"/>
            <a:ext cx="421803" cy="697093"/>
          </a:xfrm>
          <a:prstGeom prst="rect">
            <a:avLst/>
          </a:prstGeom>
        </p:spPr>
      </p:pic>
      <p:sp>
        <p:nvSpPr>
          <p:cNvPr id="52" name="object 40">
            <a:extLst>
              <a:ext uri="{FF2B5EF4-FFF2-40B4-BE49-F238E27FC236}">
                <a16:creationId xmlns="" xmlns:a16="http://schemas.microsoft.com/office/drawing/2014/main" id="{66736570-9F6B-4ABD-909E-4E310EAF782D}"/>
              </a:ext>
            </a:extLst>
          </p:cNvPr>
          <p:cNvSpPr/>
          <p:nvPr/>
        </p:nvSpPr>
        <p:spPr>
          <a:xfrm>
            <a:off x="2031036" y="4665886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>
            <a:extLst>
              <a:ext uri="{FF2B5EF4-FFF2-40B4-BE49-F238E27FC236}">
                <a16:creationId xmlns="" xmlns:a16="http://schemas.microsoft.com/office/drawing/2014/main" id="{FEB66019-5647-4309-9A9B-B81903285327}"/>
              </a:ext>
            </a:extLst>
          </p:cNvPr>
          <p:cNvGrpSpPr/>
          <p:nvPr/>
        </p:nvGrpSpPr>
        <p:grpSpPr>
          <a:xfrm>
            <a:off x="1576306" y="5166303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4" name="object 54">
              <a:extLst>
                <a:ext uri="{FF2B5EF4-FFF2-40B4-BE49-F238E27FC236}">
                  <a16:creationId xmlns="" xmlns:a16="http://schemas.microsoft.com/office/drawing/2014/main" id="{E9428E55-A271-41C1-9ACE-01EED17064C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="" xmlns:a16="http://schemas.microsoft.com/office/drawing/2014/main" id="{ED266156-E21A-4F8A-AC38-43D85BD3222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5">
            <a:extLst>
              <a:ext uri="{FF2B5EF4-FFF2-40B4-BE49-F238E27FC236}">
                <a16:creationId xmlns="" xmlns:a16="http://schemas.microsoft.com/office/drawing/2014/main" id="{7C341DF8-A399-4956-A4C4-FAF6336086E0}"/>
              </a:ext>
            </a:extLst>
          </p:cNvPr>
          <p:cNvSpPr txBox="1"/>
          <p:nvPr/>
        </p:nvSpPr>
        <p:spPr>
          <a:xfrm>
            <a:off x="1673837" y="31324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15">
            <a:extLst>
              <a:ext uri="{FF2B5EF4-FFF2-40B4-BE49-F238E27FC236}">
                <a16:creationId xmlns="" xmlns:a16="http://schemas.microsoft.com/office/drawing/2014/main" id="{5E76A604-BA72-4568-999C-80399E08EEE7}"/>
              </a:ext>
            </a:extLst>
          </p:cNvPr>
          <p:cNvSpPr txBox="1"/>
          <p:nvPr/>
        </p:nvSpPr>
        <p:spPr>
          <a:xfrm>
            <a:off x="2800923" y="2129298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="" xmlns:a16="http://schemas.microsoft.com/office/drawing/2014/main" id="{273E5277-684E-46CA-B42C-0423B6D8B2B5}"/>
              </a:ext>
            </a:extLst>
          </p:cNvPr>
          <p:cNvSpPr txBox="1"/>
          <p:nvPr/>
        </p:nvSpPr>
        <p:spPr>
          <a:xfrm>
            <a:off x="2208074" y="419925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="" xmlns:a16="http://schemas.microsoft.com/office/drawing/2014/main" id="{E6854FE2-1726-4D81-9554-2EDA9FAF95D6}"/>
              </a:ext>
            </a:extLst>
          </p:cNvPr>
          <p:cNvSpPr txBox="1"/>
          <p:nvPr/>
        </p:nvSpPr>
        <p:spPr>
          <a:xfrm>
            <a:off x="972131" y="4199254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="" xmlns:a16="http://schemas.microsoft.com/office/drawing/2014/main" id="{6B228C36-89FE-4EED-83F9-F2B1AD8315D8}"/>
              </a:ext>
            </a:extLst>
          </p:cNvPr>
          <p:cNvSpPr txBox="1"/>
          <p:nvPr/>
        </p:nvSpPr>
        <p:spPr>
          <a:xfrm>
            <a:off x="3886147" y="320447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1" name="object 15">
            <a:extLst>
              <a:ext uri="{FF2B5EF4-FFF2-40B4-BE49-F238E27FC236}">
                <a16:creationId xmlns="" xmlns:a16="http://schemas.microsoft.com/office/drawing/2014/main" id="{C5B3F165-8569-4E1C-9B29-02FC83F5BE4E}"/>
              </a:ext>
            </a:extLst>
          </p:cNvPr>
          <p:cNvSpPr txBox="1"/>
          <p:nvPr/>
        </p:nvSpPr>
        <p:spPr>
          <a:xfrm>
            <a:off x="3212905" y="422940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="" xmlns:a16="http://schemas.microsoft.com/office/drawing/2014/main" id="{0EBD56E0-090D-4A38-A6AC-A54CB8FE1774}"/>
              </a:ext>
            </a:extLst>
          </p:cNvPr>
          <p:cNvSpPr txBox="1"/>
          <p:nvPr/>
        </p:nvSpPr>
        <p:spPr>
          <a:xfrm>
            <a:off x="1796093" y="527443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3" name="object 15">
            <a:extLst>
              <a:ext uri="{FF2B5EF4-FFF2-40B4-BE49-F238E27FC236}">
                <a16:creationId xmlns="" xmlns:a16="http://schemas.microsoft.com/office/drawing/2014/main" id="{73F2DDC6-8027-4462-86DF-AF634957AC31}"/>
              </a:ext>
            </a:extLst>
          </p:cNvPr>
          <p:cNvSpPr txBox="1"/>
          <p:nvPr/>
        </p:nvSpPr>
        <p:spPr>
          <a:xfrm>
            <a:off x="4800554" y="427964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="" xmlns:a16="http://schemas.microsoft.com/office/drawing/2014/main" id="{2B6127DB-702A-4C92-9720-7B174CBC57DD}"/>
              </a:ext>
            </a:extLst>
          </p:cNvPr>
          <p:cNvSpPr txBox="1"/>
          <p:nvPr/>
        </p:nvSpPr>
        <p:spPr>
          <a:xfrm>
            <a:off x="4187602" y="526438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5" name="object 15">
            <a:extLst>
              <a:ext uri="{FF2B5EF4-FFF2-40B4-BE49-F238E27FC236}">
                <a16:creationId xmlns="" xmlns:a16="http://schemas.microsoft.com/office/drawing/2014/main" id="{2B4417BB-A07A-4CDB-B22D-BF591A247231}"/>
              </a:ext>
            </a:extLst>
          </p:cNvPr>
          <p:cNvSpPr txBox="1"/>
          <p:nvPr/>
        </p:nvSpPr>
        <p:spPr>
          <a:xfrm>
            <a:off x="5554177" y="527442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11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7" name="object 53">
            <a:extLst>
              <a:ext uri="{FF2B5EF4-FFF2-40B4-BE49-F238E27FC236}">
                <a16:creationId xmlns="" xmlns:a16="http://schemas.microsoft.com/office/drawing/2014/main" id="{18014CB5-F7C8-4224-A76B-E878A1D217E7}"/>
              </a:ext>
            </a:extLst>
          </p:cNvPr>
          <p:cNvGrpSpPr/>
          <p:nvPr/>
        </p:nvGrpSpPr>
        <p:grpSpPr>
          <a:xfrm>
            <a:off x="10732620" y="2823789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68" name="object 54">
              <a:extLst>
                <a:ext uri="{FF2B5EF4-FFF2-40B4-BE49-F238E27FC236}">
                  <a16:creationId xmlns="" xmlns:a16="http://schemas.microsoft.com/office/drawing/2014/main" id="{1E344387-CD1D-4F7F-A41E-9BC0FD64269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5">
              <a:extLst>
                <a:ext uri="{FF2B5EF4-FFF2-40B4-BE49-F238E27FC236}">
                  <a16:creationId xmlns="" xmlns:a16="http://schemas.microsoft.com/office/drawing/2014/main" id="{FCA320F4-43F2-4656-8B83-3AE270AD0D6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5">
            <a:extLst>
              <a:ext uri="{FF2B5EF4-FFF2-40B4-BE49-F238E27FC236}">
                <a16:creationId xmlns="" xmlns:a16="http://schemas.microsoft.com/office/drawing/2014/main" id="{155D265B-7BB1-48F6-819E-523200703484}"/>
              </a:ext>
            </a:extLst>
          </p:cNvPr>
          <p:cNvSpPr txBox="1"/>
          <p:nvPr/>
        </p:nvSpPr>
        <p:spPr>
          <a:xfrm>
            <a:off x="10945555" y="291606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9414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   </a:t>
            </a:r>
            <a:r>
              <a:rPr lang="fr-FR" sz="4800" dirty="0"/>
              <a:t>Arbre binaire de recherche</a:t>
            </a:r>
            <a:endParaRPr lang="en-GB" sz="48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6D167D8-D25C-45DA-8655-495F39CC8038}"/>
              </a:ext>
            </a:extLst>
          </p:cNvPr>
          <p:cNvSpPr txBox="1">
            <a:spLocks/>
          </p:cNvSpPr>
          <p:nvPr/>
        </p:nvSpPr>
        <p:spPr>
          <a:xfrm>
            <a:off x="2816612" y="1195892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Insertion d’un nouveau </a:t>
            </a:r>
            <a:r>
              <a:rPr lang="en-GB" sz="4000" dirty="0" err="1"/>
              <a:t>élément</a:t>
            </a:r>
            <a:endParaRPr lang="en-GB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CC5E7F2-7507-4964-B2A2-E4A74BC20FDD}"/>
              </a:ext>
            </a:extLst>
          </p:cNvPr>
          <p:cNvSpPr txBox="1">
            <a:spLocks/>
          </p:cNvSpPr>
          <p:nvPr/>
        </p:nvSpPr>
        <p:spPr>
          <a:xfrm>
            <a:off x="6796266" y="2410946"/>
            <a:ext cx="5608041" cy="31289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Pour insérer un nouveau élément :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chemeClr val="tx1"/>
                </a:solidFill>
              </a:rPr>
              <a:t>Créer le nouveau élément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vide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Le nouveau élément est le racine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plein 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Trouver la position selon sa valeur</a:t>
            </a:r>
          </a:p>
        </p:txBody>
      </p:sp>
      <p:grpSp>
        <p:nvGrpSpPr>
          <p:cNvPr id="7" name="object 24">
            <a:extLst>
              <a:ext uri="{FF2B5EF4-FFF2-40B4-BE49-F238E27FC236}">
                <a16:creationId xmlns="" xmlns:a16="http://schemas.microsoft.com/office/drawing/2014/main" id="{C8A0998F-09B5-4833-8D36-D7E307D95ECF}"/>
              </a:ext>
            </a:extLst>
          </p:cNvPr>
          <p:cNvGrpSpPr/>
          <p:nvPr/>
        </p:nvGrpSpPr>
        <p:grpSpPr>
          <a:xfrm>
            <a:off x="1140264" y="2443848"/>
            <a:ext cx="4551619" cy="2835189"/>
            <a:chOff x="441959" y="1103375"/>
            <a:chExt cx="2945639" cy="2028411"/>
          </a:xfrm>
        </p:grpSpPr>
        <p:pic>
          <p:nvPicPr>
            <p:cNvPr id="8" name="object 25">
              <a:extLst>
                <a:ext uri="{FF2B5EF4-FFF2-40B4-BE49-F238E27FC236}">
                  <a16:creationId xmlns="" xmlns:a16="http://schemas.microsoft.com/office/drawing/2014/main" id="{F17B3FD5-012A-4745-B64D-C9DBCB8A7C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9" name="object 26">
              <a:extLst>
                <a:ext uri="{FF2B5EF4-FFF2-40B4-BE49-F238E27FC236}">
                  <a16:creationId xmlns="" xmlns:a16="http://schemas.microsoft.com/office/drawing/2014/main" id="{BCDA1EC9-E499-4D6B-B95F-62C841FB01C8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27">
              <a:extLst>
                <a:ext uri="{FF2B5EF4-FFF2-40B4-BE49-F238E27FC236}">
                  <a16:creationId xmlns="" xmlns:a16="http://schemas.microsoft.com/office/drawing/2014/main" id="{27CBA491-9591-49B6-AA83-2356CBDEC44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="" xmlns:a16="http://schemas.microsoft.com/office/drawing/2014/main" id="{1D1BEF3C-79CA-4C71-9741-0DC94434095A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29">
              <a:extLst>
                <a:ext uri="{FF2B5EF4-FFF2-40B4-BE49-F238E27FC236}">
                  <a16:creationId xmlns="" xmlns:a16="http://schemas.microsoft.com/office/drawing/2014/main" id="{0340E53D-3998-4E4F-8505-0BAF5E8115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3" name="object 30">
              <a:extLst>
                <a:ext uri="{FF2B5EF4-FFF2-40B4-BE49-F238E27FC236}">
                  <a16:creationId xmlns="" xmlns:a16="http://schemas.microsoft.com/office/drawing/2014/main" id="{0537DF91-56F2-459A-B2E8-E7E724D1E46B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31">
              <a:extLst>
                <a:ext uri="{FF2B5EF4-FFF2-40B4-BE49-F238E27FC236}">
                  <a16:creationId xmlns="" xmlns:a16="http://schemas.microsoft.com/office/drawing/2014/main" id="{D87DFC65-2F02-41E0-80E7-D427DE1CAF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5" name="object 32">
              <a:extLst>
                <a:ext uri="{FF2B5EF4-FFF2-40B4-BE49-F238E27FC236}">
                  <a16:creationId xmlns="" xmlns:a16="http://schemas.microsoft.com/office/drawing/2014/main" id="{346AF0A6-F216-469D-B8E4-B2F01427842D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33">
              <a:extLst>
                <a:ext uri="{FF2B5EF4-FFF2-40B4-BE49-F238E27FC236}">
                  <a16:creationId xmlns="" xmlns:a16="http://schemas.microsoft.com/office/drawing/2014/main" id="{C834DC66-6B3E-4168-947B-0A75AB02865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="" xmlns:a16="http://schemas.microsoft.com/office/drawing/2014/main" id="{B0E32113-1D0F-4048-A4EA-2FABB5DD45F1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5">
              <a:extLst>
                <a:ext uri="{FF2B5EF4-FFF2-40B4-BE49-F238E27FC236}">
                  <a16:creationId xmlns="" xmlns:a16="http://schemas.microsoft.com/office/drawing/2014/main" id="{77B7448C-7218-472B-95D7-00F370EF87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9" name="object 36">
              <a:extLst>
                <a:ext uri="{FF2B5EF4-FFF2-40B4-BE49-F238E27FC236}">
                  <a16:creationId xmlns="" xmlns:a16="http://schemas.microsoft.com/office/drawing/2014/main" id="{CD60A559-FD4B-442C-9C28-F3272BDD12B7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37">
              <a:extLst>
                <a:ext uri="{FF2B5EF4-FFF2-40B4-BE49-F238E27FC236}">
                  <a16:creationId xmlns="" xmlns:a16="http://schemas.microsoft.com/office/drawing/2014/main" id="{7F005BC3-777F-4E47-AD57-C86AEE3254A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1" name="object 38">
              <a:extLst>
                <a:ext uri="{FF2B5EF4-FFF2-40B4-BE49-F238E27FC236}">
                  <a16:creationId xmlns="" xmlns:a16="http://schemas.microsoft.com/office/drawing/2014/main" id="{97EB9D5D-1540-4757-A119-B65D1037DA7D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39">
              <a:extLst>
                <a:ext uri="{FF2B5EF4-FFF2-40B4-BE49-F238E27FC236}">
                  <a16:creationId xmlns="" xmlns:a16="http://schemas.microsoft.com/office/drawing/2014/main" id="{EF78A48F-2ACB-4817-A6DA-91474120FAC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3" name="object 40">
              <a:extLst>
                <a:ext uri="{FF2B5EF4-FFF2-40B4-BE49-F238E27FC236}">
                  <a16:creationId xmlns="" xmlns:a16="http://schemas.microsoft.com/office/drawing/2014/main" id="{9B35F6F5-C2E2-44AB-B36A-9533B6339DB3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53">
            <a:extLst>
              <a:ext uri="{FF2B5EF4-FFF2-40B4-BE49-F238E27FC236}">
                <a16:creationId xmlns="" xmlns:a16="http://schemas.microsoft.com/office/drawing/2014/main" id="{469CFA19-8AE3-4F61-93D5-E7C137090D82}"/>
              </a:ext>
            </a:extLst>
          </p:cNvPr>
          <p:cNvGrpSpPr/>
          <p:nvPr/>
        </p:nvGrpSpPr>
        <p:grpSpPr>
          <a:xfrm>
            <a:off x="2573992" y="2030030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5" name="object 54">
              <a:extLst>
                <a:ext uri="{FF2B5EF4-FFF2-40B4-BE49-F238E27FC236}">
                  <a16:creationId xmlns="" xmlns:a16="http://schemas.microsoft.com/office/drawing/2014/main" id="{7704243B-69F7-490B-8D65-ED9B7C73A97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5">
              <a:extLst>
                <a:ext uri="{FF2B5EF4-FFF2-40B4-BE49-F238E27FC236}">
                  <a16:creationId xmlns="" xmlns:a16="http://schemas.microsoft.com/office/drawing/2014/main" id="{F5CCED9C-7473-4E72-96E2-38D3F146E26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53">
            <a:extLst>
              <a:ext uri="{FF2B5EF4-FFF2-40B4-BE49-F238E27FC236}">
                <a16:creationId xmlns="" xmlns:a16="http://schemas.microsoft.com/office/drawing/2014/main" id="{1E3BE8F5-3D42-4471-9AC9-8139C5053DC8}"/>
              </a:ext>
            </a:extLst>
          </p:cNvPr>
          <p:cNvGrpSpPr/>
          <p:nvPr/>
        </p:nvGrpSpPr>
        <p:grpSpPr>
          <a:xfrm>
            <a:off x="1441659" y="302014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8" name="object 54">
              <a:extLst>
                <a:ext uri="{FF2B5EF4-FFF2-40B4-BE49-F238E27FC236}">
                  <a16:creationId xmlns="" xmlns:a16="http://schemas.microsoft.com/office/drawing/2014/main" id="{527808A7-19DC-451B-AB56-86D76E70EC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5">
              <a:extLst>
                <a:ext uri="{FF2B5EF4-FFF2-40B4-BE49-F238E27FC236}">
                  <a16:creationId xmlns="" xmlns:a16="http://schemas.microsoft.com/office/drawing/2014/main" id="{46BD6A89-62D5-4459-9749-F3EB0ED2C4C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53">
            <a:extLst>
              <a:ext uri="{FF2B5EF4-FFF2-40B4-BE49-F238E27FC236}">
                <a16:creationId xmlns="" xmlns:a16="http://schemas.microsoft.com/office/drawing/2014/main" id="{D158D7D0-F0C1-4C66-9D4F-C30CF4881E26}"/>
              </a:ext>
            </a:extLst>
          </p:cNvPr>
          <p:cNvGrpSpPr/>
          <p:nvPr/>
        </p:nvGrpSpPr>
        <p:grpSpPr>
          <a:xfrm>
            <a:off x="3640016" y="31039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1" name="object 54">
              <a:extLst>
                <a:ext uri="{FF2B5EF4-FFF2-40B4-BE49-F238E27FC236}">
                  <a16:creationId xmlns="" xmlns:a16="http://schemas.microsoft.com/office/drawing/2014/main" id="{C7D33521-9F28-4158-AFEB-B69DB7D2E63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5">
              <a:extLst>
                <a:ext uri="{FF2B5EF4-FFF2-40B4-BE49-F238E27FC236}">
                  <a16:creationId xmlns="" xmlns:a16="http://schemas.microsoft.com/office/drawing/2014/main" id="{B6F23CCF-2F44-4DA8-8FF2-173558BD593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53">
            <a:extLst>
              <a:ext uri="{FF2B5EF4-FFF2-40B4-BE49-F238E27FC236}">
                <a16:creationId xmlns="" xmlns:a16="http://schemas.microsoft.com/office/drawing/2014/main" id="{1E022EB8-3C56-409B-879E-2776D51FB310}"/>
              </a:ext>
            </a:extLst>
          </p:cNvPr>
          <p:cNvGrpSpPr/>
          <p:nvPr/>
        </p:nvGrpSpPr>
        <p:grpSpPr>
          <a:xfrm>
            <a:off x="4575648" y="417042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4" name="object 54">
              <a:extLst>
                <a:ext uri="{FF2B5EF4-FFF2-40B4-BE49-F238E27FC236}">
                  <a16:creationId xmlns="" xmlns:a16="http://schemas.microsoft.com/office/drawing/2014/main" id="{1F54CFD2-E4E0-4FD7-825C-E4002E8520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5">
              <a:extLst>
                <a:ext uri="{FF2B5EF4-FFF2-40B4-BE49-F238E27FC236}">
                  <a16:creationId xmlns="" xmlns:a16="http://schemas.microsoft.com/office/drawing/2014/main" id="{076EA0EA-30E2-4C9F-BF84-762FF10224B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53">
            <a:extLst>
              <a:ext uri="{FF2B5EF4-FFF2-40B4-BE49-F238E27FC236}">
                <a16:creationId xmlns="" xmlns:a16="http://schemas.microsoft.com/office/drawing/2014/main" id="{9FB31639-9C64-45F6-93C1-7B37ABAC0CCE}"/>
              </a:ext>
            </a:extLst>
          </p:cNvPr>
          <p:cNvGrpSpPr/>
          <p:nvPr/>
        </p:nvGrpSpPr>
        <p:grpSpPr>
          <a:xfrm>
            <a:off x="3946049" y="516462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7" name="object 54">
              <a:extLst>
                <a:ext uri="{FF2B5EF4-FFF2-40B4-BE49-F238E27FC236}">
                  <a16:creationId xmlns="" xmlns:a16="http://schemas.microsoft.com/office/drawing/2014/main" id="{DD49E586-BC60-4572-A58F-E466CDB1598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5">
              <a:extLst>
                <a:ext uri="{FF2B5EF4-FFF2-40B4-BE49-F238E27FC236}">
                  <a16:creationId xmlns="" xmlns:a16="http://schemas.microsoft.com/office/drawing/2014/main" id="{BAB5B8F5-37F2-4DEC-A513-297D1330974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53">
            <a:extLst>
              <a:ext uri="{FF2B5EF4-FFF2-40B4-BE49-F238E27FC236}">
                <a16:creationId xmlns="" xmlns:a16="http://schemas.microsoft.com/office/drawing/2014/main" id="{54F8FAE4-905D-4E41-A450-F5C374AA9E3E}"/>
              </a:ext>
            </a:extLst>
          </p:cNvPr>
          <p:cNvGrpSpPr/>
          <p:nvPr/>
        </p:nvGrpSpPr>
        <p:grpSpPr>
          <a:xfrm>
            <a:off x="5339351" y="515877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0" name="object 54">
              <a:extLst>
                <a:ext uri="{FF2B5EF4-FFF2-40B4-BE49-F238E27FC236}">
                  <a16:creationId xmlns="" xmlns:a16="http://schemas.microsoft.com/office/drawing/2014/main" id="{43BE825F-8B44-4E83-8E98-0393251F4407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5">
              <a:extLst>
                <a:ext uri="{FF2B5EF4-FFF2-40B4-BE49-F238E27FC236}">
                  <a16:creationId xmlns="" xmlns:a16="http://schemas.microsoft.com/office/drawing/2014/main" id="{4020BCFE-318F-43C8-87DC-5C6B44CBF18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53">
            <a:extLst>
              <a:ext uri="{FF2B5EF4-FFF2-40B4-BE49-F238E27FC236}">
                <a16:creationId xmlns="" xmlns:a16="http://schemas.microsoft.com/office/drawing/2014/main" id="{1E29A1E4-EAD6-4A4C-8EF6-4858B964713E}"/>
              </a:ext>
            </a:extLst>
          </p:cNvPr>
          <p:cNvGrpSpPr/>
          <p:nvPr/>
        </p:nvGrpSpPr>
        <p:grpSpPr>
          <a:xfrm>
            <a:off x="2999970" y="413712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3" name="object 54">
              <a:extLst>
                <a:ext uri="{FF2B5EF4-FFF2-40B4-BE49-F238E27FC236}">
                  <a16:creationId xmlns="" xmlns:a16="http://schemas.microsoft.com/office/drawing/2014/main" id="{16DAA5A5-4B49-4764-A59C-57BFAC85C55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5">
              <a:extLst>
                <a:ext uri="{FF2B5EF4-FFF2-40B4-BE49-F238E27FC236}">
                  <a16:creationId xmlns="" xmlns:a16="http://schemas.microsoft.com/office/drawing/2014/main" id="{4281BF87-1971-459A-9F60-334336B1BBD0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53">
            <a:extLst>
              <a:ext uri="{FF2B5EF4-FFF2-40B4-BE49-F238E27FC236}">
                <a16:creationId xmlns="" xmlns:a16="http://schemas.microsoft.com/office/drawing/2014/main" id="{BA91C24F-740E-44C2-8C89-2D092E15731D}"/>
              </a:ext>
            </a:extLst>
          </p:cNvPr>
          <p:cNvGrpSpPr/>
          <p:nvPr/>
        </p:nvGrpSpPr>
        <p:grpSpPr>
          <a:xfrm>
            <a:off x="1995135" y="410755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6" name="object 54">
              <a:extLst>
                <a:ext uri="{FF2B5EF4-FFF2-40B4-BE49-F238E27FC236}">
                  <a16:creationId xmlns="" xmlns:a16="http://schemas.microsoft.com/office/drawing/2014/main" id="{4CDE4AF5-6D9B-4D3C-81EF-1F8876E24F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5">
              <a:extLst>
                <a:ext uri="{FF2B5EF4-FFF2-40B4-BE49-F238E27FC236}">
                  <a16:creationId xmlns="" xmlns:a16="http://schemas.microsoft.com/office/drawing/2014/main" id="{3C86B424-7B90-4E0A-A93D-28655E351D3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53">
            <a:extLst>
              <a:ext uri="{FF2B5EF4-FFF2-40B4-BE49-F238E27FC236}">
                <a16:creationId xmlns="" xmlns:a16="http://schemas.microsoft.com/office/drawing/2014/main" id="{EF6D9307-904A-46DC-844B-72A55B1A9B37}"/>
              </a:ext>
            </a:extLst>
          </p:cNvPr>
          <p:cNvGrpSpPr/>
          <p:nvPr/>
        </p:nvGrpSpPr>
        <p:grpSpPr>
          <a:xfrm>
            <a:off x="759219" y="40916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9" name="object 54">
              <a:extLst>
                <a:ext uri="{FF2B5EF4-FFF2-40B4-BE49-F238E27FC236}">
                  <a16:creationId xmlns="" xmlns:a16="http://schemas.microsoft.com/office/drawing/2014/main" id="{1A0B5313-0EC9-4767-94B6-8ADF698F722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5">
              <a:extLst>
                <a:ext uri="{FF2B5EF4-FFF2-40B4-BE49-F238E27FC236}">
                  <a16:creationId xmlns="" xmlns:a16="http://schemas.microsoft.com/office/drawing/2014/main" id="{65CD5561-507E-4A2E-B5E1-E6D2021C8C2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39">
            <a:extLst>
              <a:ext uri="{FF2B5EF4-FFF2-40B4-BE49-F238E27FC236}">
                <a16:creationId xmlns="" xmlns:a16="http://schemas.microsoft.com/office/drawing/2014/main" id="{73803A2E-64E0-4A27-8269-AD162BCF203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83879" y="4603718"/>
            <a:ext cx="421803" cy="697093"/>
          </a:xfrm>
          <a:prstGeom prst="rect">
            <a:avLst/>
          </a:prstGeom>
        </p:spPr>
      </p:pic>
      <p:sp>
        <p:nvSpPr>
          <p:cNvPr id="52" name="object 40">
            <a:extLst>
              <a:ext uri="{FF2B5EF4-FFF2-40B4-BE49-F238E27FC236}">
                <a16:creationId xmlns="" xmlns:a16="http://schemas.microsoft.com/office/drawing/2014/main" id="{66736570-9F6B-4ABD-909E-4E310EAF782D}"/>
              </a:ext>
            </a:extLst>
          </p:cNvPr>
          <p:cNvSpPr/>
          <p:nvPr/>
        </p:nvSpPr>
        <p:spPr>
          <a:xfrm>
            <a:off x="2031036" y="4665886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>
            <a:extLst>
              <a:ext uri="{FF2B5EF4-FFF2-40B4-BE49-F238E27FC236}">
                <a16:creationId xmlns="" xmlns:a16="http://schemas.microsoft.com/office/drawing/2014/main" id="{FEB66019-5647-4309-9A9B-B81903285327}"/>
              </a:ext>
            </a:extLst>
          </p:cNvPr>
          <p:cNvGrpSpPr/>
          <p:nvPr/>
        </p:nvGrpSpPr>
        <p:grpSpPr>
          <a:xfrm>
            <a:off x="1576306" y="5166303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4" name="object 54">
              <a:extLst>
                <a:ext uri="{FF2B5EF4-FFF2-40B4-BE49-F238E27FC236}">
                  <a16:creationId xmlns="" xmlns:a16="http://schemas.microsoft.com/office/drawing/2014/main" id="{E9428E55-A271-41C1-9ACE-01EED17064C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="" xmlns:a16="http://schemas.microsoft.com/office/drawing/2014/main" id="{ED266156-E21A-4F8A-AC38-43D85BD3222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5">
            <a:extLst>
              <a:ext uri="{FF2B5EF4-FFF2-40B4-BE49-F238E27FC236}">
                <a16:creationId xmlns="" xmlns:a16="http://schemas.microsoft.com/office/drawing/2014/main" id="{7C341DF8-A399-4956-A4C4-FAF6336086E0}"/>
              </a:ext>
            </a:extLst>
          </p:cNvPr>
          <p:cNvSpPr txBox="1"/>
          <p:nvPr/>
        </p:nvSpPr>
        <p:spPr>
          <a:xfrm>
            <a:off x="1673837" y="31324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15">
            <a:extLst>
              <a:ext uri="{FF2B5EF4-FFF2-40B4-BE49-F238E27FC236}">
                <a16:creationId xmlns="" xmlns:a16="http://schemas.microsoft.com/office/drawing/2014/main" id="{5E76A604-BA72-4568-999C-80399E08EEE7}"/>
              </a:ext>
            </a:extLst>
          </p:cNvPr>
          <p:cNvSpPr txBox="1"/>
          <p:nvPr/>
        </p:nvSpPr>
        <p:spPr>
          <a:xfrm>
            <a:off x="2800923" y="2129298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="" xmlns:a16="http://schemas.microsoft.com/office/drawing/2014/main" id="{273E5277-684E-46CA-B42C-0423B6D8B2B5}"/>
              </a:ext>
            </a:extLst>
          </p:cNvPr>
          <p:cNvSpPr txBox="1"/>
          <p:nvPr/>
        </p:nvSpPr>
        <p:spPr>
          <a:xfrm>
            <a:off x="2208074" y="419925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="" xmlns:a16="http://schemas.microsoft.com/office/drawing/2014/main" id="{E6854FE2-1726-4D81-9554-2EDA9FAF95D6}"/>
              </a:ext>
            </a:extLst>
          </p:cNvPr>
          <p:cNvSpPr txBox="1"/>
          <p:nvPr/>
        </p:nvSpPr>
        <p:spPr>
          <a:xfrm>
            <a:off x="972131" y="4199254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="" xmlns:a16="http://schemas.microsoft.com/office/drawing/2014/main" id="{6B228C36-89FE-4EED-83F9-F2B1AD8315D8}"/>
              </a:ext>
            </a:extLst>
          </p:cNvPr>
          <p:cNvSpPr txBox="1"/>
          <p:nvPr/>
        </p:nvSpPr>
        <p:spPr>
          <a:xfrm>
            <a:off x="3886147" y="320447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1" name="object 15">
            <a:extLst>
              <a:ext uri="{FF2B5EF4-FFF2-40B4-BE49-F238E27FC236}">
                <a16:creationId xmlns="" xmlns:a16="http://schemas.microsoft.com/office/drawing/2014/main" id="{C5B3F165-8569-4E1C-9B29-02FC83F5BE4E}"/>
              </a:ext>
            </a:extLst>
          </p:cNvPr>
          <p:cNvSpPr txBox="1"/>
          <p:nvPr/>
        </p:nvSpPr>
        <p:spPr>
          <a:xfrm>
            <a:off x="3212905" y="422940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="" xmlns:a16="http://schemas.microsoft.com/office/drawing/2014/main" id="{0EBD56E0-090D-4A38-A6AC-A54CB8FE1774}"/>
              </a:ext>
            </a:extLst>
          </p:cNvPr>
          <p:cNvSpPr txBox="1"/>
          <p:nvPr/>
        </p:nvSpPr>
        <p:spPr>
          <a:xfrm>
            <a:off x="1796093" y="527443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3" name="object 15">
            <a:extLst>
              <a:ext uri="{FF2B5EF4-FFF2-40B4-BE49-F238E27FC236}">
                <a16:creationId xmlns="" xmlns:a16="http://schemas.microsoft.com/office/drawing/2014/main" id="{73F2DDC6-8027-4462-86DF-AF634957AC31}"/>
              </a:ext>
            </a:extLst>
          </p:cNvPr>
          <p:cNvSpPr txBox="1"/>
          <p:nvPr/>
        </p:nvSpPr>
        <p:spPr>
          <a:xfrm>
            <a:off x="4800554" y="427964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="" xmlns:a16="http://schemas.microsoft.com/office/drawing/2014/main" id="{2B6127DB-702A-4C92-9720-7B174CBC57DD}"/>
              </a:ext>
            </a:extLst>
          </p:cNvPr>
          <p:cNvSpPr txBox="1"/>
          <p:nvPr/>
        </p:nvSpPr>
        <p:spPr>
          <a:xfrm>
            <a:off x="4187602" y="526438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5" name="object 15">
            <a:extLst>
              <a:ext uri="{FF2B5EF4-FFF2-40B4-BE49-F238E27FC236}">
                <a16:creationId xmlns="" xmlns:a16="http://schemas.microsoft.com/office/drawing/2014/main" id="{2B4417BB-A07A-4CDB-B22D-BF591A247231}"/>
              </a:ext>
            </a:extLst>
          </p:cNvPr>
          <p:cNvSpPr txBox="1"/>
          <p:nvPr/>
        </p:nvSpPr>
        <p:spPr>
          <a:xfrm>
            <a:off x="5554177" y="527442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11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7" name="object 53">
            <a:extLst>
              <a:ext uri="{FF2B5EF4-FFF2-40B4-BE49-F238E27FC236}">
                <a16:creationId xmlns="" xmlns:a16="http://schemas.microsoft.com/office/drawing/2014/main" id="{18014CB5-F7C8-4224-A76B-E878A1D217E7}"/>
              </a:ext>
            </a:extLst>
          </p:cNvPr>
          <p:cNvGrpSpPr/>
          <p:nvPr/>
        </p:nvGrpSpPr>
        <p:grpSpPr>
          <a:xfrm>
            <a:off x="10732620" y="2823789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68" name="object 54">
              <a:extLst>
                <a:ext uri="{FF2B5EF4-FFF2-40B4-BE49-F238E27FC236}">
                  <a16:creationId xmlns="" xmlns:a16="http://schemas.microsoft.com/office/drawing/2014/main" id="{1E344387-CD1D-4F7F-A41E-9BC0FD64269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5">
              <a:extLst>
                <a:ext uri="{FF2B5EF4-FFF2-40B4-BE49-F238E27FC236}">
                  <a16:creationId xmlns="" xmlns:a16="http://schemas.microsoft.com/office/drawing/2014/main" id="{FCA320F4-43F2-4656-8B83-3AE270AD0D6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5">
            <a:extLst>
              <a:ext uri="{FF2B5EF4-FFF2-40B4-BE49-F238E27FC236}">
                <a16:creationId xmlns="" xmlns:a16="http://schemas.microsoft.com/office/drawing/2014/main" id="{155D265B-7BB1-48F6-819E-523200703484}"/>
              </a:ext>
            </a:extLst>
          </p:cNvPr>
          <p:cNvSpPr txBox="1"/>
          <p:nvPr/>
        </p:nvSpPr>
        <p:spPr>
          <a:xfrm>
            <a:off x="10945555" y="2916063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8290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1B188-CEF4-4691-8362-BE454F091E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3386"/>
            <a:ext cx="9233210" cy="7554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800" dirty="0"/>
              <a:t>   </a:t>
            </a:r>
            <a:r>
              <a:rPr lang="fr-FR" sz="4800" dirty="0"/>
              <a:t>Arbre binaire de recherche</a:t>
            </a:r>
            <a:endParaRPr lang="en-GB" sz="48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6D167D8-D25C-45DA-8655-495F39CC8038}"/>
              </a:ext>
            </a:extLst>
          </p:cNvPr>
          <p:cNvSpPr txBox="1">
            <a:spLocks/>
          </p:cNvSpPr>
          <p:nvPr/>
        </p:nvSpPr>
        <p:spPr>
          <a:xfrm>
            <a:off x="2816612" y="1195892"/>
            <a:ext cx="6558776" cy="755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Insertion d’un nouveau </a:t>
            </a:r>
            <a:r>
              <a:rPr lang="en-GB" sz="4000" dirty="0" err="1"/>
              <a:t>élément</a:t>
            </a:r>
            <a:endParaRPr lang="en-GB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CC5E7F2-7507-4964-B2A2-E4A74BC20FDD}"/>
              </a:ext>
            </a:extLst>
          </p:cNvPr>
          <p:cNvSpPr txBox="1">
            <a:spLocks/>
          </p:cNvSpPr>
          <p:nvPr/>
        </p:nvSpPr>
        <p:spPr>
          <a:xfrm>
            <a:off x="6796266" y="2410946"/>
            <a:ext cx="5608041" cy="31289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Pour insérer un nouveau élément :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chemeClr val="tx1"/>
                </a:solidFill>
              </a:rPr>
              <a:t>Créer le nouveau élément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vide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Le nouveau élément est le racine</a:t>
            </a:r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fr-FR" sz="1900" dirty="0">
                <a:solidFill>
                  <a:srgbClr val="FF0000"/>
                </a:solidFill>
              </a:rPr>
              <a:t>Si l’arbre est plein </a:t>
            </a:r>
          </a:p>
          <a:p>
            <a:pPr marL="0" indent="0" algn="just">
              <a:spcBef>
                <a:spcPts val="600"/>
              </a:spcBef>
              <a:buClrTx/>
              <a:buNone/>
            </a:pPr>
            <a:r>
              <a:rPr lang="fr-FR" sz="1900" dirty="0">
                <a:solidFill>
                  <a:schemeClr val="tx1"/>
                </a:solidFill>
              </a:rPr>
              <a:t>	Trouver la position selon sa valeur</a:t>
            </a:r>
          </a:p>
        </p:txBody>
      </p:sp>
      <p:grpSp>
        <p:nvGrpSpPr>
          <p:cNvPr id="7" name="object 24">
            <a:extLst>
              <a:ext uri="{FF2B5EF4-FFF2-40B4-BE49-F238E27FC236}">
                <a16:creationId xmlns="" xmlns:a16="http://schemas.microsoft.com/office/drawing/2014/main" id="{C8A0998F-09B5-4833-8D36-D7E307D95ECF}"/>
              </a:ext>
            </a:extLst>
          </p:cNvPr>
          <p:cNvGrpSpPr/>
          <p:nvPr/>
        </p:nvGrpSpPr>
        <p:grpSpPr>
          <a:xfrm>
            <a:off x="1140264" y="2443848"/>
            <a:ext cx="4551619" cy="2835189"/>
            <a:chOff x="441959" y="1103375"/>
            <a:chExt cx="2945639" cy="2028411"/>
          </a:xfrm>
        </p:grpSpPr>
        <p:pic>
          <p:nvPicPr>
            <p:cNvPr id="8" name="object 25">
              <a:extLst>
                <a:ext uri="{FF2B5EF4-FFF2-40B4-BE49-F238E27FC236}">
                  <a16:creationId xmlns="" xmlns:a16="http://schemas.microsoft.com/office/drawing/2014/main" id="{F17B3FD5-012A-4745-B64D-C9DBCB8A7C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5" y="1103375"/>
              <a:ext cx="585216" cy="556260"/>
            </a:xfrm>
            <a:prstGeom prst="rect">
              <a:avLst/>
            </a:prstGeom>
          </p:spPr>
        </p:pic>
        <p:sp>
          <p:nvSpPr>
            <p:cNvPr id="9" name="object 26">
              <a:extLst>
                <a:ext uri="{FF2B5EF4-FFF2-40B4-BE49-F238E27FC236}">
                  <a16:creationId xmlns="" xmlns:a16="http://schemas.microsoft.com/office/drawing/2014/main" id="{BCDA1EC9-E499-4D6B-B95F-62C841FB01C8}"/>
                </a:ext>
              </a:extLst>
            </p:cNvPr>
            <p:cNvSpPr/>
            <p:nvPr/>
          </p:nvSpPr>
          <p:spPr>
            <a:xfrm>
              <a:off x="989837" y="1137665"/>
              <a:ext cx="467359" cy="437515"/>
            </a:xfrm>
            <a:custGeom>
              <a:avLst/>
              <a:gdLst/>
              <a:ahLst/>
              <a:cxnLst/>
              <a:rect l="l" t="t" r="r" b="b"/>
              <a:pathLst>
                <a:path w="467359" h="437515">
                  <a:moveTo>
                    <a:pt x="467106" y="0"/>
                  </a:moveTo>
                  <a:lnTo>
                    <a:pt x="0" y="4373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27">
              <a:extLst>
                <a:ext uri="{FF2B5EF4-FFF2-40B4-BE49-F238E27FC236}">
                  <a16:creationId xmlns="" xmlns:a16="http://schemas.microsoft.com/office/drawing/2014/main" id="{27CBA491-9591-49B6-AA83-2356CBDEC44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120" y="1104899"/>
              <a:ext cx="595884" cy="609600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="" xmlns:a16="http://schemas.microsoft.com/office/drawing/2014/main" id="{1D1BEF3C-79CA-4C71-9741-0DC94434095A}"/>
                </a:ext>
              </a:extLst>
            </p:cNvPr>
            <p:cNvSpPr/>
            <p:nvPr/>
          </p:nvSpPr>
          <p:spPr>
            <a:xfrm>
              <a:off x="1764237" y="1137665"/>
              <a:ext cx="479425" cy="491490"/>
            </a:xfrm>
            <a:custGeom>
              <a:avLst/>
              <a:gdLst/>
              <a:ahLst/>
              <a:cxnLst/>
              <a:rect l="l" t="t" r="r" b="b"/>
              <a:pathLst>
                <a:path w="479425" h="491489">
                  <a:moveTo>
                    <a:pt x="0" y="0"/>
                  </a:moveTo>
                  <a:lnTo>
                    <a:pt x="478917" y="49136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29">
              <a:extLst>
                <a:ext uri="{FF2B5EF4-FFF2-40B4-BE49-F238E27FC236}">
                  <a16:creationId xmlns="" xmlns:a16="http://schemas.microsoft.com/office/drawing/2014/main" id="{0340E53D-3998-4E4F-8505-0BAF5E8115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rot="825318">
              <a:off x="2381300" y="1886050"/>
              <a:ext cx="565404" cy="537972"/>
            </a:xfrm>
            <a:prstGeom prst="rect">
              <a:avLst/>
            </a:prstGeom>
          </p:spPr>
        </p:pic>
        <p:sp>
          <p:nvSpPr>
            <p:cNvPr id="13" name="object 30">
              <a:extLst>
                <a:ext uri="{FF2B5EF4-FFF2-40B4-BE49-F238E27FC236}">
                  <a16:creationId xmlns="" xmlns:a16="http://schemas.microsoft.com/office/drawing/2014/main" id="{0537DF91-56F2-459A-B2E8-E7E724D1E46B}"/>
                </a:ext>
              </a:extLst>
            </p:cNvPr>
            <p:cNvSpPr/>
            <p:nvPr/>
          </p:nvSpPr>
          <p:spPr>
            <a:xfrm rot="695198">
              <a:off x="2423921" y="1934717"/>
              <a:ext cx="448309" cy="418465"/>
            </a:xfrm>
            <a:custGeom>
              <a:avLst/>
              <a:gdLst/>
              <a:ahLst/>
              <a:cxnLst/>
              <a:rect l="l" t="t" r="r" b="b"/>
              <a:pathLst>
                <a:path w="448310" h="418464">
                  <a:moveTo>
                    <a:pt x="0" y="0"/>
                  </a:moveTo>
                  <a:lnTo>
                    <a:pt x="447801" y="41846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31">
              <a:extLst>
                <a:ext uri="{FF2B5EF4-FFF2-40B4-BE49-F238E27FC236}">
                  <a16:creationId xmlns="" xmlns:a16="http://schemas.microsoft.com/office/drawing/2014/main" id="{D87DFC65-2F02-41E0-80E7-D427DE1CAF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6" y="1906523"/>
              <a:ext cx="384048" cy="585215"/>
            </a:xfrm>
            <a:prstGeom prst="rect">
              <a:avLst/>
            </a:prstGeom>
          </p:spPr>
        </p:pic>
        <p:sp>
          <p:nvSpPr>
            <p:cNvPr id="15" name="object 32">
              <a:extLst>
                <a:ext uri="{FF2B5EF4-FFF2-40B4-BE49-F238E27FC236}">
                  <a16:creationId xmlns="" xmlns:a16="http://schemas.microsoft.com/office/drawing/2014/main" id="{346AF0A6-F216-469D-B8E4-B2F01427842D}"/>
                </a:ext>
              </a:extLst>
            </p:cNvPr>
            <p:cNvSpPr/>
            <p:nvPr/>
          </p:nvSpPr>
          <p:spPr>
            <a:xfrm>
              <a:off x="1927098" y="1934717"/>
              <a:ext cx="262890" cy="472440"/>
            </a:xfrm>
            <a:custGeom>
              <a:avLst/>
              <a:gdLst/>
              <a:ahLst/>
              <a:cxnLst/>
              <a:rect l="l" t="t" r="r" b="b"/>
              <a:pathLst>
                <a:path w="262889" h="472439">
                  <a:moveTo>
                    <a:pt x="262889" y="0"/>
                  </a:moveTo>
                  <a:lnTo>
                    <a:pt x="0" y="47218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33">
              <a:extLst>
                <a:ext uri="{FF2B5EF4-FFF2-40B4-BE49-F238E27FC236}">
                  <a16:creationId xmlns="" xmlns:a16="http://schemas.microsoft.com/office/drawing/2014/main" id="{C834DC66-6B3E-4168-947B-0A75AB02865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0" y="1854707"/>
              <a:ext cx="284988" cy="544068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="" xmlns:a16="http://schemas.microsoft.com/office/drawing/2014/main" id="{B0E32113-1D0F-4048-A4EA-2FABB5DD45F1}"/>
                </a:ext>
              </a:extLst>
            </p:cNvPr>
            <p:cNvSpPr/>
            <p:nvPr/>
          </p:nvSpPr>
          <p:spPr>
            <a:xfrm>
              <a:off x="989837" y="1881377"/>
              <a:ext cx="162560" cy="433070"/>
            </a:xfrm>
            <a:custGeom>
              <a:avLst/>
              <a:gdLst/>
              <a:ahLst/>
              <a:cxnLst/>
              <a:rect l="l" t="t" r="r" b="b"/>
              <a:pathLst>
                <a:path w="162559" h="433069">
                  <a:moveTo>
                    <a:pt x="0" y="0"/>
                  </a:moveTo>
                  <a:lnTo>
                    <a:pt x="162356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5">
              <a:extLst>
                <a:ext uri="{FF2B5EF4-FFF2-40B4-BE49-F238E27FC236}">
                  <a16:creationId xmlns="" xmlns:a16="http://schemas.microsoft.com/office/drawing/2014/main" id="{77B7448C-7218-472B-95D7-00F370EF87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1853183"/>
              <a:ext cx="352044" cy="545591"/>
            </a:xfrm>
            <a:prstGeom prst="rect">
              <a:avLst/>
            </a:prstGeom>
          </p:spPr>
        </p:pic>
        <p:sp>
          <p:nvSpPr>
            <p:cNvPr id="19" name="object 36">
              <a:extLst>
                <a:ext uri="{FF2B5EF4-FFF2-40B4-BE49-F238E27FC236}">
                  <a16:creationId xmlns="" xmlns:a16="http://schemas.microsoft.com/office/drawing/2014/main" id="{CD60A559-FD4B-442C-9C28-F3272BDD12B7}"/>
                </a:ext>
              </a:extLst>
            </p:cNvPr>
            <p:cNvSpPr/>
            <p:nvPr/>
          </p:nvSpPr>
          <p:spPr>
            <a:xfrm>
              <a:off x="503681" y="1881377"/>
              <a:ext cx="231140" cy="433070"/>
            </a:xfrm>
            <a:custGeom>
              <a:avLst/>
              <a:gdLst/>
              <a:ahLst/>
              <a:cxnLst/>
              <a:rect l="l" t="t" r="r" b="b"/>
              <a:pathLst>
                <a:path w="231140" h="433069">
                  <a:moveTo>
                    <a:pt x="231127" y="0"/>
                  </a:moveTo>
                  <a:lnTo>
                    <a:pt x="0" y="43294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37">
              <a:extLst>
                <a:ext uri="{FF2B5EF4-FFF2-40B4-BE49-F238E27FC236}">
                  <a16:creationId xmlns="" xmlns:a16="http://schemas.microsoft.com/office/drawing/2014/main" id="{7F005BC3-777F-4E47-AD57-C86AEE3254A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3128" y="2602829"/>
              <a:ext cx="304470" cy="500125"/>
            </a:xfrm>
            <a:prstGeom prst="rect">
              <a:avLst/>
            </a:prstGeom>
          </p:spPr>
        </p:pic>
        <p:sp>
          <p:nvSpPr>
            <p:cNvPr id="21" name="object 38">
              <a:extLst>
                <a:ext uri="{FF2B5EF4-FFF2-40B4-BE49-F238E27FC236}">
                  <a16:creationId xmlns="" xmlns:a16="http://schemas.microsoft.com/office/drawing/2014/main" id="{97EB9D5D-1540-4757-A119-B65D1037DA7D}"/>
                </a:ext>
              </a:extLst>
            </p:cNvPr>
            <p:cNvSpPr/>
            <p:nvPr/>
          </p:nvSpPr>
          <p:spPr>
            <a:xfrm>
              <a:off x="3111870" y="2634402"/>
              <a:ext cx="219710" cy="433070"/>
            </a:xfrm>
            <a:custGeom>
              <a:avLst/>
              <a:gdLst/>
              <a:ahLst/>
              <a:cxnLst/>
              <a:rect l="l" t="t" r="r" b="b"/>
              <a:pathLst>
                <a:path w="219710" h="433069">
                  <a:moveTo>
                    <a:pt x="0" y="0"/>
                  </a:moveTo>
                  <a:lnTo>
                    <a:pt x="219328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39">
              <a:extLst>
                <a:ext uri="{FF2B5EF4-FFF2-40B4-BE49-F238E27FC236}">
                  <a16:creationId xmlns="" xmlns:a16="http://schemas.microsoft.com/office/drawing/2014/main" id="{EF78A48F-2ACB-4817-A6DA-91474120FAC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2013" y="2633057"/>
              <a:ext cx="272975" cy="498729"/>
            </a:xfrm>
            <a:prstGeom prst="rect">
              <a:avLst/>
            </a:prstGeom>
          </p:spPr>
        </p:pic>
        <p:sp>
          <p:nvSpPr>
            <p:cNvPr id="23" name="object 40">
              <a:extLst>
                <a:ext uri="{FF2B5EF4-FFF2-40B4-BE49-F238E27FC236}">
                  <a16:creationId xmlns="" xmlns:a16="http://schemas.microsoft.com/office/drawing/2014/main" id="{9B35F6F5-C2E2-44AB-B36A-9533B6339DB3}"/>
                </a:ext>
              </a:extLst>
            </p:cNvPr>
            <p:cNvSpPr/>
            <p:nvPr/>
          </p:nvSpPr>
          <p:spPr>
            <a:xfrm>
              <a:off x="2558542" y="2655968"/>
              <a:ext cx="187960" cy="433070"/>
            </a:xfrm>
            <a:custGeom>
              <a:avLst/>
              <a:gdLst/>
              <a:ahLst/>
              <a:cxnLst/>
              <a:rect l="l" t="t" r="r" b="b"/>
              <a:pathLst>
                <a:path w="187960" h="433069">
                  <a:moveTo>
                    <a:pt x="187578" y="0"/>
                  </a:moveTo>
                  <a:lnTo>
                    <a:pt x="0" y="4329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53">
            <a:extLst>
              <a:ext uri="{FF2B5EF4-FFF2-40B4-BE49-F238E27FC236}">
                <a16:creationId xmlns="" xmlns:a16="http://schemas.microsoft.com/office/drawing/2014/main" id="{469CFA19-8AE3-4F61-93D5-E7C137090D82}"/>
              </a:ext>
            </a:extLst>
          </p:cNvPr>
          <p:cNvGrpSpPr/>
          <p:nvPr/>
        </p:nvGrpSpPr>
        <p:grpSpPr>
          <a:xfrm>
            <a:off x="2573992" y="2030030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5" name="object 54">
              <a:extLst>
                <a:ext uri="{FF2B5EF4-FFF2-40B4-BE49-F238E27FC236}">
                  <a16:creationId xmlns="" xmlns:a16="http://schemas.microsoft.com/office/drawing/2014/main" id="{7704243B-69F7-490B-8D65-ED9B7C73A97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5">
              <a:extLst>
                <a:ext uri="{FF2B5EF4-FFF2-40B4-BE49-F238E27FC236}">
                  <a16:creationId xmlns="" xmlns:a16="http://schemas.microsoft.com/office/drawing/2014/main" id="{F5CCED9C-7473-4E72-96E2-38D3F146E26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53">
            <a:extLst>
              <a:ext uri="{FF2B5EF4-FFF2-40B4-BE49-F238E27FC236}">
                <a16:creationId xmlns="" xmlns:a16="http://schemas.microsoft.com/office/drawing/2014/main" id="{1E3BE8F5-3D42-4471-9AC9-8139C5053DC8}"/>
              </a:ext>
            </a:extLst>
          </p:cNvPr>
          <p:cNvGrpSpPr/>
          <p:nvPr/>
        </p:nvGrpSpPr>
        <p:grpSpPr>
          <a:xfrm>
            <a:off x="1441659" y="302014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28" name="object 54">
              <a:extLst>
                <a:ext uri="{FF2B5EF4-FFF2-40B4-BE49-F238E27FC236}">
                  <a16:creationId xmlns="" xmlns:a16="http://schemas.microsoft.com/office/drawing/2014/main" id="{527808A7-19DC-451B-AB56-86D76E70ECE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5">
              <a:extLst>
                <a:ext uri="{FF2B5EF4-FFF2-40B4-BE49-F238E27FC236}">
                  <a16:creationId xmlns="" xmlns:a16="http://schemas.microsoft.com/office/drawing/2014/main" id="{46BD6A89-62D5-4459-9749-F3EB0ED2C4C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53">
            <a:extLst>
              <a:ext uri="{FF2B5EF4-FFF2-40B4-BE49-F238E27FC236}">
                <a16:creationId xmlns="" xmlns:a16="http://schemas.microsoft.com/office/drawing/2014/main" id="{D158D7D0-F0C1-4C66-9D4F-C30CF4881E26}"/>
              </a:ext>
            </a:extLst>
          </p:cNvPr>
          <p:cNvGrpSpPr/>
          <p:nvPr/>
        </p:nvGrpSpPr>
        <p:grpSpPr>
          <a:xfrm>
            <a:off x="3640016" y="310398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1" name="object 54">
              <a:extLst>
                <a:ext uri="{FF2B5EF4-FFF2-40B4-BE49-F238E27FC236}">
                  <a16:creationId xmlns="" xmlns:a16="http://schemas.microsoft.com/office/drawing/2014/main" id="{C7D33521-9F28-4158-AFEB-B69DB7D2E63F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5">
              <a:extLst>
                <a:ext uri="{FF2B5EF4-FFF2-40B4-BE49-F238E27FC236}">
                  <a16:creationId xmlns="" xmlns:a16="http://schemas.microsoft.com/office/drawing/2014/main" id="{B6F23CCF-2F44-4DA8-8FF2-173558BD593A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53">
            <a:extLst>
              <a:ext uri="{FF2B5EF4-FFF2-40B4-BE49-F238E27FC236}">
                <a16:creationId xmlns="" xmlns:a16="http://schemas.microsoft.com/office/drawing/2014/main" id="{1E022EB8-3C56-409B-879E-2776D51FB310}"/>
              </a:ext>
            </a:extLst>
          </p:cNvPr>
          <p:cNvGrpSpPr/>
          <p:nvPr/>
        </p:nvGrpSpPr>
        <p:grpSpPr>
          <a:xfrm>
            <a:off x="4575648" y="4170422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4" name="object 54">
              <a:extLst>
                <a:ext uri="{FF2B5EF4-FFF2-40B4-BE49-F238E27FC236}">
                  <a16:creationId xmlns="" xmlns:a16="http://schemas.microsoft.com/office/drawing/2014/main" id="{1F54CFD2-E4E0-4FD7-825C-E4002E8520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5">
              <a:extLst>
                <a:ext uri="{FF2B5EF4-FFF2-40B4-BE49-F238E27FC236}">
                  <a16:creationId xmlns="" xmlns:a16="http://schemas.microsoft.com/office/drawing/2014/main" id="{076EA0EA-30E2-4C9F-BF84-762FF10224B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53">
            <a:extLst>
              <a:ext uri="{FF2B5EF4-FFF2-40B4-BE49-F238E27FC236}">
                <a16:creationId xmlns="" xmlns:a16="http://schemas.microsoft.com/office/drawing/2014/main" id="{9FB31639-9C64-45F6-93C1-7B37ABAC0CCE}"/>
              </a:ext>
            </a:extLst>
          </p:cNvPr>
          <p:cNvGrpSpPr/>
          <p:nvPr/>
        </p:nvGrpSpPr>
        <p:grpSpPr>
          <a:xfrm>
            <a:off x="3946049" y="516462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37" name="object 54">
              <a:extLst>
                <a:ext uri="{FF2B5EF4-FFF2-40B4-BE49-F238E27FC236}">
                  <a16:creationId xmlns="" xmlns:a16="http://schemas.microsoft.com/office/drawing/2014/main" id="{DD49E586-BC60-4572-A58F-E466CDB1598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5">
              <a:extLst>
                <a:ext uri="{FF2B5EF4-FFF2-40B4-BE49-F238E27FC236}">
                  <a16:creationId xmlns="" xmlns:a16="http://schemas.microsoft.com/office/drawing/2014/main" id="{BAB5B8F5-37F2-4DEC-A513-297D1330974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53">
            <a:extLst>
              <a:ext uri="{FF2B5EF4-FFF2-40B4-BE49-F238E27FC236}">
                <a16:creationId xmlns="" xmlns:a16="http://schemas.microsoft.com/office/drawing/2014/main" id="{54F8FAE4-905D-4E41-A450-F5C374AA9E3E}"/>
              </a:ext>
            </a:extLst>
          </p:cNvPr>
          <p:cNvGrpSpPr/>
          <p:nvPr/>
        </p:nvGrpSpPr>
        <p:grpSpPr>
          <a:xfrm>
            <a:off x="5339351" y="515877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0" name="object 54">
              <a:extLst>
                <a:ext uri="{FF2B5EF4-FFF2-40B4-BE49-F238E27FC236}">
                  <a16:creationId xmlns="" xmlns:a16="http://schemas.microsoft.com/office/drawing/2014/main" id="{43BE825F-8B44-4E83-8E98-0393251F4407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5">
              <a:extLst>
                <a:ext uri="{FF2B5EF4-FFF2-40B4-BE49-F238E27FC236}">
                  <a16:creationId xmlns="" xmlns:a16="http://schemas.microsoft.com/office/drawing/2014/main" id="{4020BCFE-318F-43C8-87DC-5C6B44CBF18B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53">
            <a:extLst>
              <a:ext uri="{FF2B5EF4-FFF2-40B4-BE49-F238E27FC236}">
                <a16:creationId xmlns="" xmlns:a16="http://schemas.microsoft.com/office/drawing/2014/main" id="{1E29A1E4-EAD6-4A4C-8EF6-4858B964713E}"/>
              </a:ext>
            </a:extLst>
          </p:cNvPr>
          <p:cNvGrpSpPr/>
          <p:nvPr/>
        </p:nvGrpSpPr>
        <p:grpSpPr>
          <a:xfrm>
            <a:off x="2999970" y="4137127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3" name="object 54">
              <a:extLst>
                <a:ext uri="{FF2B5EF4-FFF2-40B4-BE49-F238E27FC236}">
                  <a16:creationId xmlns="" xmlns:a16="http://schemas.microsoft.com/office/drawing/2014/main" id="{16DAA5A5-4B49-4764-A59C-57BFAC85C556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5">
              <a:extLst>
                <a:ext uri="{FF2B5EF4-FFF2-40B4-BE49-F238E27FC236}">
                  <a16:creationId xmlns="" xmlns:a16="http://schemas.microsoft.com/office/drawing/2014/main" id="{4281BF87-1971-459A-9F60-334336B1BBD0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53">
            <a:extLst>
              <a:ext uri="{FF2B5EF4-FFF2-40B4-BE49-F238E27FC236}">
                <a16:creationId xmlns="" xmlns:a16="http://schemas.microsoft.com/office/drawing/2014/main" id="{BA91C24F-740E-44C2-8C89-2D092E15731D}"/>
              </a:ext>
            </a:extLst>
          </p:cNvPr>
          <p:cNvGrpSpPr/>
          <p:nvPr/>
        </p:nvGrpSpPr>
        <p:grpSpPr>
          <a:xfrm>
            <a:off x="1995135" y="4107554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6" name="object 54">
              <a:extLst>
                <a:ext uri="{FF2B5EF4-FFF2-40B4-BE49-F238E27FC236}">
                  <a16:creationId xmlns="" xmlns:a16="http://schemas.microsoft.com/office/drawing/2014/main" id="{4CDE4AF5-6D9B-4D3C-81EF-1F8876E24F63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5">
              <a:extLst>
                <a:ext uri="{FF2B5EF4-FFF2-40B4-BE49-F238E27FC236}">
                  <a16:creationId xmlns="" xmlns:a16="http://schemas.microsoft.com/office/drawing/2014/main" id="{3C86B424-7B90-4E0A-A93D-28655E351D3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53">
            <a:extLst>
              <a:ext uri="{FF2B5EF4-FFF2-40B4-BE49-F238E27FC236}">
                <a16:creationId xmlns="" xmlns:a16="http://schemas.microsoft.com/office/drawing/2014/main" id="{EF6D9307-904A-46DC-844B-72A55B1A9B37}"/>
              </a:ext>
            </a:extLst>
          </p:cNvPr>
          <p:cNvGrpSpPr/>
          <p:nvPr/>
        </p:nvGrpSpPr>
        <p:grpSpPr>
          <a:xfrm>
            <a:off x="759219" y="4091659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49" name="object 54">
              <a:extLst>
                <a:ext uri="{FF2B5EF4-FFF2-40B4-BE49-F238E27FC236}">
                  <a16:creationId xmlns="" xmlns:a16="http://schemas.microsoft.com/office/drawing/2014/main" id="{1A0B5313-0EC9-4767-94B6-8ADF698F7222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5">
              <a:extLst>
                <a:ext uri="{FF2B5EF4-FFF2-40B4-BE49-F238E27FC236}">
                  <a16:creationId xmlns="" xmlns:a16="http://schemas.microsoft.com/office/drawing/2014/main" id="{65CD5561-507E-4A2E-B5E1-E6D2021C8C25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39">
            <a:extLst>
              <a:ext uri="{FF2B5EF4-FFF2-40B4-BE49-F238E27FC236}">
                <a16:creationId xmlns="" xmlns:a16="http://schemas.microsoft.com/office/drawing/2014/main" id="{73803A2E-64E0-4A27-8269-AD162BCF203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83879" y="4603718"/>
            <a:ext cx="421803" cy="697093"/>
          </a:xfrm>
          <a:prstGeom prst="rect">
            <a:avLst/>
          </a:prstGeom>
        </p:spPr>
      </p:pic>
      <p:sp>
        <p:nvSpPr>
          <p:cNvPr id="52" name="object 40">
            <a:extLst>
              <a:ext uri="{FF2B5EF4-FFF2-40B4-BE49-F238E27FC236}">
                <a16:creationId xmlns="" xmlns:a16="http://schemas.microsoft.com/office/drawing/2014/main" id="{66736570-9F6B-4ABD-909E-4E310EAF782D}"/>
              </a:ext>
            </a:extLst>
          </p:cNvPr>
          <p:cNvSpPr/>
          <p:nvPr/>
        </p:nvSpPr>
        <p:spPr>
          <a:xfrm>
            <a:off x="2031036" y="4665886"/>
            <a:ext cx="290437" cy="605319"/>
          </a:xfrm>
          <a:custGeom>
            <a:avLst/>
            <a:gdLst/>
            <a:ahLst/>
            <a:cxnLst/>
            <a:rect l="l" t="t" r="r" b="b"/>
            <a:pathLst>
              <a:path w="187960" h="433069">
                <a:moveTo>
                  <a:pt x="187578" y="0"/>
                </a:moveTo>
                <a:lnTo>
                  <a:pt x="0" y="4329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>
            <a:extLst>
              <a:ext uri="{FF2B5EF4-FFF2-40B4-BE49-F238E27FC236}">
                <a16:creationId xmlns="" xmlns:a16="http://schemas.microsoft.com/office/drawing/2014/main" id="{FEB66019-5647-4309-9A9B-B81903285327}"/>
              </a:ext>
            </a:extLst>
          </p:cNvPr>
          <p:cNvGrpSpPr/>
          <p:nvPr/>
        </p:nvGrpSpPr>
        <p:grpSpPr>
          <a:xfrm>
            <a:off x="1576306" y="5166303"/>
            <a:ext cx="734749" cy="559037"/>
            <a:chOff x="672020" y="3128708"/>
            <a:chExt cx="539750" cy="457834"/>
          </a:xfrm>
          <a:solidFill>
            <a:schemeClr val="bg1"/>
          </a:solidFill>
        </p:grpSpPr>
        <p:sp>
          <p:nvSpPr>
            <p:cNvPr id="54" name="object 54">
              <a:extLst>
                <a:ext uri="{FF2B5EF4-FFF2-40B4-BE49-F238E27FC236}">
                  <a16:creationId xmlns="" xmlns:a16="http://schemas.microsoft.com/office/drawing/2014/main" id="{E9428E55-A271-41C1-9ACE-01EED17064CD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="" xmlns:a16="http://schemas.microsoft.com/office/drawing/2014/main" id="{ED266156-E21A-4F8A-AC38-43D85BD32228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5">
            <a:extLst>
              <a:ext uri="{FF2B5EF4-FFF2-40B4-BE49-F238E27FC236}">
                <a16:creationId xmlns="" xmlns:a16="http://schemas.microsoft.com/office/drawing/2014/main" id="{7C341DF8-A399-4956-A4C4-FAF6336086E0}"/>
              </a:ext>
            </a:extLst>
          </p:cNvPr>
          <p:cNvSpPr txBox="1"/>
          <p:nvPr/>
        </p:nvSpPr>
        <p:spPr>
          <a:xfrm>
            <a:off x="1673837" y="3132457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15">
            <a:extLst>
              <a:ext uri="{FF2B5EF4-FFF2-40B4-BE49-F238E27FC236}">
                <a16:creationId xmlns="" xmlns:a16="http://schemas.microsoft.com/office/drawing/2014/main" id="{5E76A604-BA72-4568-999C-80399E08EEE7}"/>
              </a:ext>
            </a:extLst>
          </p:cNvPr>
          <p:cNvSpPr txBox="1"/>
          <p:nvPr/>
        </p:nvSpPr>
        <p:spPr>
          <a:xfrm>
            <a:off x="2800923" y="2129298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="" xmlns:a16="http://schemas.microsoft.com/office/drawing/2014/main" id="{273E5277-684E-46CA-B42C-0423B6D8B2B5}"/>
              </a:ext>
            </a:extLst>
          </p:cNvPr>
          <p:cNvSpPr txBox="1"/>
          <p:nvPr/>
        </p:nvSpPr>
        <p:spPr>
          <a:xfrm>
            <a:off x="2208074" y="419925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="" xmlns:a16="http://schemas.microsoft.com/office/drawing/2014/main" id="{E6854FE2-1726-4D81-9554-2EDA9FAF95D6}"/>
              </a:ext>
            </a:extLst>
          </p:cNvPr>
          <p:cNvSpPr txBox="1"/>
          <p:nvPr/>
        </p:nvSpPr>
        <p:spPr>
          <a:xfrm>
            <a:off x="972131" y="4199254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="" xmlns:a16="http://schemas.microsoft.com/office/drawing/2014/main" id="{6B228C36-89FE-4EED-83F9-F2B1AD8315D8}"/>
              </a:ext>
            </a:extLst>
          </p:cNvPr>
          <p:cNvSpPr txBox="1"/>
          <p:nvPr/>
        </p:nvSpPr>
        <p:spPr>
          <a:xfrm>
            <a:off x="3886147" y="320447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1" name="object 15">
            <a:extLst>
              <a:ext uri="{FF2B5EF4-FFF2-40B4-BE49-F238E27FC236}">
                <a16:creationId xmlns="" xmlns:a16="http://schemas.microsoft.com/office/drawing/2014/main" id="{C5B3F165-8569-4E1C-9B29-02FC83F5BE4E}"/>
              </a:ext>
            </a:extLst>
          </p:cNvPr>
          <p:cNvSpPr txBox="1"/>
          <p:nvPr/>
        </p:nvSpPr>
        <p:spPr>
          <a:xfrm>
            <a:off x="3212905" y="4229401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="" xmlns:a16="http://schemas.microsoft.com/office/drawing/2014/main" id="{0EBD56E0-090D-4A38-A6AC-A54CB8FE1774}"/>
              </a:ext>
            </a:extLst>
          </p:cNvPr>
          <p:cNvSpPr txBox="1"/>
          <p:nvPr/>
        </p:nvSpPr>
        <p:spPr>
          <a:xfrm>
            <a:off x="1796093" y="5274430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3" name="object 15">
            <a:extLst>
              <a:ext uri="{FF2B5EF4-FFF2-40B4-BE49-F238E27FC236}">
                <a16:creationId xmlns="" xmlns:a16="http://schemas.microsoft.com/office/drawing/2014/main" id="{73F2DDC6-8027-4462-86DF-AF634957AC31}"/>
              </a:ext>
            </a:extLst>
          </p:cNvPr>
          <p:cNvSpPr txBox="1"/>
          <p:nvPr/>
        </p:nvSpPr>
        <p:spPr>
          <a:xfrm>
            <a:off x="4800554" y="4279645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="" xmlns:a16="http://schemas.microsoft.com/office/drawing/2014/main" id="{2B6127DB-702A-4C92-9720-7B174CBC57DD}"/>
              </a:ext>
            </a:extLst>
          </p:cNvPr>
          <p:cNvSpPr txBox="1"/>
          <p:nvPr/>
        </p:nvSpPr>
        <p:spPr>
          <a:xfrm>
            <a:off x="4187602" y="5264386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5" name="object 15">
            <a:extLst>
              <a:ext uri="{FF2B5EF4-FFF2-40B4-BE49-F238E27FC236}">
                <a16:creationId xmlns="" xmlns:a16="http://schemas.microsoft.com/office/drawing/2014/main" id="{2B4417BB-A07A-4CDB-B22D-BF591A247231}"/>
              </a:ext>
            </a:extLst>
          </p:cNvPr>
          <p:cNvSpPr txBox="1"/>
          <p:nvPr/>
        </p:nvSpPr>
        <p:spPr>
          <a:xfrm>
            <a:off x="5554177" y="5274422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11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1" name="object 31">
            <a:extLst>
              <a:ext uri="{FF2B5EF4-FFF2-40B4-BE49-F238E27FC236}">
                <a16:creationId xmlns="" xmlns:a16="http://schemas.microsoft.com/office/drawing/2014/main" id="{AE34D18A-C603-4F10-AAE8-2C9C5C00D6E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7944" y="4591192"/>
            <a:ext cx="593433" cy="817978"/>
          </a:xfrm>
          <a:prstGeom prst="rect">
            <a:avLst/>
          </a:prstGeom>
        </p:spPr>
      </p:pic>
      <p:sp>
        <p:nvSpPr>
          <p:cNvPr id="72" name="object 32">
            <a:extLst>
              <a:ext uri="{FF2B5EF4-FFF2-40B4-BE49-F238E27FC236}">
                <a16:creationId xmlns="" xmlns:a16="http://schemas.microsoft.com/office/drawing/2014/main" id="{5F36DF13-A61E-4632-B525-B1AEB1861E4A}"/>
              </a:ext>
            </a:extLst>
          </p:cNvPr>
          <p:cNvSpPr/>
          <p:nvPr/>
        </p:nvSpPr>
        <p:spPr>
          <a:xfrm>
            <a:off x="2872809" y="4662138"/>
            <a:ext cx="406219" cy="660348"/>
          </a:xfrm>
          <a:custGeom>
            <a:avLst/>
            <a:gdLst/>
            <a:ahLst/>
            <a:cxnLst/>
            <a:rect l="l" t="t" r="r" b="b"/>
            <a:pathLst>
              <a:path w="262889" h="472439">
                <a:moveTo>
                  <a:pt x="262889" y="0"/>
                </a:moveTo>
                <a:lnTo>
                  <a:pt x="0" y="47218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53">
            <a:extLst>
              <a:ext uri="{FF2B5EF4-FFF2-40B4-BE49-F238E27FC236}">
                <a16:creationId xmlns="" xmlns:a16="http://schemas.microsoft.com/office/drawing/2014/main" id="{D34A04F4-0437-4EDC-9FA0-027ABFF8D829}"/>
              </a:ext>
            </a:extLst>
          </p:cNvPr>
          <p:cNvGrpSpPr/>
          <p:nvPr/>
        </p:nvGrpSpPr>
        <p:grpSpPr>
          <a:xfrm>
            <a:off x="2613409" y="5130804"/>
            <a:ext cx="734749" cy="559037"/>
            <a:chOff x="672020" y="3128708"/>
            <a:chExt cx="539750" cy="457834"/>
          </a:xfrm>
          <a:solidFill>
            <a:srgbClr val="FFFF00"/>
          </a:solidFill>
        </p:grpSpPr>
        <p:sp>
          <p:nvSpPr>
            <p:cNvPr id="74" name="object 54">
              <a:extLst>
                <a:ext uri="{FF2B5EF4-FFF2-40B4-BE49-F238E27FC236}">
                  <a16:creationId xmlns="" xmlns:a16="http://schemas.microsoft.com/office/drawing/2014/main" id="{3014A7A1-2163-47C9-99D5-7E5C4C16DF8E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256794" y="0"/>
                  </a:moveTo>
                  <a:lnTo>
                    <a:pt x="205041" y="4380"/>
                  </a:lnTo>
                  <a:lnTo>
                    <a:pt x="156839" y="16942"/>
                  </a:lnTo>
                  <a:lnTo>
                    <a:pt x="113219" y="36821"/>
                  </a:lnTo>
                  <a:lnTo>
                    <a:pt x="75214" y="63150"/>
                  </a:lnTo>
                  <a:lnTo>
                    <a:pt x="43857" y="95063"/>
                  </a:lnTo>
                  <a:lnTo>
                    <a:pt x="20180" y="131695"/>
                  </a:lnTo>
                  <a:lnTo>
                    <a:pt x="5217" y="172177"/>
                  </a:lnTo>
                  <a:lnTo>
                    <a:pt x="0" y="215646"/>
                  </a:lnTo>
                  <a:lnTo>
                    <a:pt x="5217" y="259114"/>
                  </a:lnTo>
                  <a:lnTo>
                    <a:pt x="20180" y="299596"/>
                  </a:lnTo>
                  <a:lnTo>
                    <a:pt x="43857" y="336228"/>
                  </a:lnTo>
                  <a:lnTo>
                    <a:pt x="75214" y="368141"/>
                  </a:lnTo>
                  <a:lnTo>
                    <a:pt x="113219" y="394470"/>
                  </a:lnTo>
                  <a:lnTo>
                    <a:pt x="156839" y="414349"/>
                  </a:lnTo>
                  <a:lnTo>
                    <a:pt x="205041" y="426911"/>
                  </a:lnTo>
                  <a:lnTo>
                    <a:pt x="256794" y="431291"/>
                  </a:lnTo>
                  <a:lnTo>
                    <a:pt x="308546" y="426911"/>
                  </a:lnTo>
                  <a:lnTo>
                    <a:pt x="356748" y="414349"/>
                  </a:lnTo>
                  <a:lnTo>
                    <a:pt x="400368" y="394470"/>
                  </a:lnTo>
                  <a:lnTo>
                    <a:pt x="438373" y="368141"/>
                  </a:lnTo>
                  <a:lnTo>
                    <a:pt x="469730" y="336228"/>
                  </a:lnTo>
                  <a:lnTo>
                    <a:pt x="493407" y="299596"/>
                  </a:lnTo>
                  <a:lnTo>
                    <a:pt x="508370" y="259114"/>
                  </a:lnTo>
                  <a:lnTo>
                    <a:pt x="513588" y="215646"/>
                  </a:lnTo>
                  <a:lnTo>
                    <a:pt x="508370" y="172177"/>
                  </a:lnTo>
                  <a:lnTo>
                    <a:pt x="493407" y="131695"/>
                  </a:lnTo>
                  <a:lnTo>
                    <a:pt x="469730" y="95063"/>
                  </a:lnTo>
                  <a:lnTo>
                    <a:pt x="438373" y="63150"/>
                  </a:lnTo>
                  <a:lnTo>
                    <a:pt x="400368" y="36821"/>
                  </a:lnTo>
                  <a:lnTo>
                    <a:pt x="356748" y="16942"/>
                  </a:lnTo>
                  <a:lnTo>
                    <a:pt x="308546" y="4380"/>
                  </a:lnTo>
                  <a:lnTo>
                    <a:pt x="25679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55">
              <a:extLst>
                <a:ext uri="{FF2B5EF4-FFF2-40B4-BE49-F238E27FC236}">
                  <a16:creationId xmlns="" xmlns:a16="http://schemas.microsoft.com/office/drawing/2014/main" id="{DA47BE68-3C3B-4D7B-84E7-501940D72130}"/>
                </a:ext>
              </a:extLst>
            </p:cNvPr>
            <p:cNvSpPr/>
            <p:nvPr/>
          </p:nvSpPr>
          <p:spPr>
            <a:xfrm>
              <a:off x="685038" y="3141725"/>
              <a:ext cx="513715" cy="431800"/>
            </a:xfrm>
            <a:custGeom>
              <a:avLst/>
              <a:gdLst/>
              <a:ahLst/>
              <a:cxnLst/>
              <a:rect l="l" t="t" r="r" b="b"/>
              <a:pathLst>
                <a:path w="513715" h="431800">
                  <a:moveTo>
                    <a:pt x="0" y="215646"/>
                  </a:moveTo>
                  <a:lnTo>
                    <a:pt x="5217" y="172177"/>
                  </a:lnTo>
                  <a:lnTo>
                    <a:pt x="20180" y="131695"/>
                  </a:lnTo>
                  <a:lnTo>
                    <a:pt x="43857" y="95063"/>
                  </a:lnTo>
                  <a:lnTo>
                    <a:pt x="75214" y="63150"/>
                  </a:lnTo>
                  <a:lnTo>
                    <a:pt x="113219" y="36821"/>
                  </a:lnTo>
                  <a:lnTo>
                    <a:pt x="156839" y="16942"/>
                  </a:lnTo>
                  <a:lnTo>
                    <a:pt x="205041" y="4380"/>
                  </a:lnTo>
                  <a:lnTo>
                    <a:pt x="256794" y="0"/>
                  </a:lnTo>
                  <a:lnTo>
                    <a:pt x="308546" y="4380"/>
                  </a:lnTo>
                  <a:lnTo>
                    <a:pt x="356748" y="16942"/>
                  </a:lnTo>
                  <a:lnTo>
                    <a:pt x="400368" y="36821"/>
                  </a:lnTo>
                  <a:lnTo>
                    <a:pt x="438373" y="63150"/>
                  </a:lnTo>
                  <a:lnTo>
                    <a:pt x="469730" y="95063"/>
                  </a:lnTo>
                  <a:lnTo>
                    <a:pt x="493407" y="131695"/>
                  </a:lnTo>
                  <a:lnTo>
                    <a:pt x="508370" y="172177"/>
                  </a:lnTo>
                  <a:lnTo>
                    <a:pt x="513588" y="215646"/>
                  </a:lnTo>
                  <a:lnTo>
                    <a:pt x="508370" y="259114"/>
                  </a:lnTo>
                  <a:lnTo>
                    <a:pt x="493407" y="299596"/>
                  </a:lnTo>
                  <a:lnTo>
                    <a:pt x="469730" y="336228"/>
                  </a:lnTo>
                  <a:lnTo>
                    <a:pt x="438373" y="368141"/>
                  </a:lnTo>
                  <a:lnTo>
                    <a:pt x="400368" y="394470"/>
                  </a:lnTo>
                  <a:lnTo>
                    <a:pt x="356748" y="414349"/>
                  </a:lnTo>
                  <a:lnTo>
                    <a:pt x="308546" y="426911"/>
                  </a:lnTo>
                  <a:lnTo>
                    <a:pt x="256794" y="431291"/>
                  </a:lnTo>
                  <a:lnTo>
                    <a:pt x="205041" y="426911"/>
                  </a:lnTo>
                  <a:lnTo>
                    <a:pt x="156839" y="414349"/>
                  </a:lnTo>
                  <a:lnTo>
                    <a:pt x="113219" y="394470"/>
                  </a:lnTo>
                  <a:lnTo>
                    <a:pt x="75214" y="368141"/>
                  </a:lnTo>
                  <a:lnTo>
                    <a:pt x="43857" y="336228"/>
                  </a:lnTo>
                  <a:lnTo>
                    <a:pt x="20180" y="299596"/>
                  </a:lnTo>
                  <a:lnTo>
                    <a:pt x="5217" y="259114"/>
                  </a:lnTo>
                  <a:lnTo>
                    <a:pt x="0" y="215646"/>
                  </a:lnTo>
                  <a:close/>
                </a:path>
              </a:pathLst>
            </a:custGeom>
            <a:grpFill/>
            <a:ln w="25907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15">
            <a:extLst>
              <a:ext uri="{FF2B5EF4-FFF2-40B4-BE49-F238E27FC236}">
                <a16:creationId xmlns="" xmlns:a16="http://schemas.microsoft.com/office/drawing/2014/main" id="{7B4C28E6-1226-408C-ABA6-1A805177721B}"/>
              </a:ext>
            </a:extLst>
          </p:cNvPr>
          <p:cNvSpPr txBox="1"/>
          <p:nvPr/>
        </p:nvSpPr>
        <p:spPr>
          <a:xfrm>
            <a:off x="2826344" y="5223078"/>
            <a:ext cx="2789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24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4462</Words>
  <Application>Microsoft Office PowerPoint</Application>
  <PresentationFormat>Grand écran</PresentationFormat>
  <Paragraphs>2001</Paragraphs>
  <Slides>110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110</vt:i4>
      </vt:variant>
    </vt:vector>
  </HeadingPairs>
  <TitlesOfParts>
    <vt:vector size="126" baseType="lpstr">
      <vt:lpstr>Aharoni</vt:lpstr>
      <vt:lpstr>Arial</vt:lpstr>
      <vt:lpstr>Arial Nova Light</vt:lpstr>
      <vt:lpstr>Bembo</vt:lpstr>
      <vt:lpstr>Calibri</vt:lpstr>
      <vt:lpstr>Carlito</vt:lpstr>
      <vt:lpstr>Comic Sans MS</vt:lpstr>
      <vt:lpstr>Consolas</vt:lpstr>
      <vt:lpstr>ff14</vt:lpstr>
      <vt:lpstr>Noto Sans</vt:lpstr>
      <vt:lpstr>Open Sans</vt:lpstr>
      <vt:lpstr>Roboto</vt:lpstr>
      <vt:lpstr>Symbol</vt:lpstr>
      <vt:lpstr>Times New Roman</vt:lpstr>
      <vt:lpstr>Wingdings</vt:lpstr>
      <vt:lpstr>RetrospectVTI</vt:lpstr>
      <vt:lpstr>STRUCTURE DE DONNÉES LES ARBRES</vt:lpstr>
      <vt:lpstr>Présentation PowerPoint</vt:lpstr>
      <vt:lpstr>Présentation PowerPoint</vt:lpstr>
      <vt:lpstr>       Introduction</vt:lpstr>
      <vt:lpstr>       Introduction</vt:lpstr>
      <vt:lpstr>       Introduction</vt:lpstr>
      <vt:lpstr>       Introduction</vt:lpstr>
      <vt:lpstr>Présentation PowerPoint</vt:lpstr>
      <vt:lpstr>       Arbres binaires</vt:lpstr>
      <vt:lpstr>        Types d’arbres binaires</vt:lpstr>
      <vt:lpstr>      Structure d’arbres binaires</vt:lpstr>
      <vt:lpstr>       Arbres binaires</vt:lpstr>
      <vt:lpstr>Operations sur les arbres:</vt:lpstr>
      <vt:lpstr>Operations sur les arbres:</vt:lpstr>
      <vt:lpstr>Operations sur les arbres:</vt:lpstr>
      <vt:lpstr>Présentation PowerPoint</vt:lpstr>
      <vt:lpstr>Présentation PowerPoint</vt:lpstr>
      <vt:lpstr>       Parcours d'un arbre</vt:lpstr>
      <vt:lpstr>       Parcours préfixe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 Parcours infixé</vt:lpstr>
      <vt:lpstr>       Parcours infixé</vt:lpstr>
      <vt:lpstr>Présentation PowerPoint</vt:lpstr>
      <vt:lpstr>Présentation PowerPoint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infixé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postfixé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       Parcours en largeur</vt:lpstr>
      <vt:lpstr>Présentation PowerPoint</vt:lpstr>
      <vt:lpstr>       Arbre binaire de recherche</vt:lpstr>
      <vt:lpstr>       Arbre binaire de recherche</vt:lpstr>
      <vt:lpstr>   Arbre binaire de recherche</vt:lpstr>
      <vt:lpstr>Operations sur les arbres de recherche :</vt:lpstr>
      <vt:lpstr>Operations sur les arbres de recherche :</vt:lpstr>
      <vt:lpstr>   Arbre binaire de recherche</vt:lpstr>
      <vt:lpstr>   Arbre binaire de recherche</vt:lpstr>
      <vt:lpstr>   Arbre binaire de recherche</vt:lpstr>
      <vt:lpstr>   Arbre binaire de recherche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      Gestion</dc:title>
  <dc:creator>Nasr JB</dc:creator>
  <cp:lastModifiedBy>hp</cp:lastModifiedBy>
  <cp:revision>66</cp:revision>
  <dcterms:created xsi:type="dcterms:W3CDTF">2022-01-12T19:39:21Z</dcterms:created>
  <dcterms:modified xsi:type="dcterms:W3CDTF">2022-04-13T12:21:53Z</dcterms:modified>
</cp:coreProperties>
</file>