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5287"/>
    <a:srgbClr val="2A539D"/>
    <a:srgbClr val="2545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74"/>
  </p:normalViewPr>
  <p:slideViewPr>
    <p:cSldViewPr snapToGrid="0" snapToObjects="1">
      <p:cViewPr>
        <p:scale>
          <a:sx n="66" d="100"/>
          <a:sy n="66" d="100"/>
        </p:scale>
        <p:origin x="1303" y="7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AE25F-1841-D342-AE02-A44CB0021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7CC6E4-83CA-2943-8C16-F8BDBABCD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AD967-A059-EE46-848D-BCD00FFCF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82B76-7055-9346-9B6B-CF69FC78E7EE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9704A-D4EF-1242-B331-785407411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F47EA-D280-0D45-BA7D-4FA18A5AF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2C09-981A-2C44-8D4C-CBDC312033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609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B9F43-CB9C-D843-9FA3-27A136155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7F02C-02E8-D34E-87A9-650E5BD9F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C7E0F-7CCA-414F-9D8D-CAD0ADB51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82B76-7055-9346-9B6B-CF69FC78E7EE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77F81-EE21-D54C-9346-CAB8A72BD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7D4F2-B383-F242-A9A6-0E0A18760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2C09-981A-2C44-8D4C-CBDC312033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310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F8D303-D580-8842-933D-C21D982743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9D36C6-6F7C-3A43-8DFD-7B5AD24DD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B3FDC-EF14-1B40-8E59-A9B770BB6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82B76-7055-9346-9B6B-CF69FC78E7EE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06A83-BB1D-FA44-8476-7B0F48852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78834-3424-9B41-AF5E-1F75B7467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2C09-981A-2C44-8D4C-CBDC312033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493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D1613-7B6C-BC45-AEDB-4BDD937B4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EB937-0ECB-DD4A-B6A2-ACAC4D849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F9336-1B51-8645-88F4-6918DB0B6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82B76-7055-9346-9B6B-CF69FC78E7EE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505D9-EC74-B041-B9AC-A81F9AE44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892A3-52E4-7E44-843C-33EEAA5B7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2C09-981A-2C44-8D4C-CBDC312033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389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1F0D6-D7BC-D948-8ACD-208F354E0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DF4F5-EACF-594B-8867-FCCD3F90E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0EF9B-4BF4-AD4C-869C-B8243ECEB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82B76-7055-9346-9B6B-CF69FC78E7EE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4F8E8-DFD6-D242-BCD0-B8159AC6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48E67-965E-A448-97B8-E444C5EC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2C09-981A-2C44-8D4C-CBDC312033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148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EA188-5C36-C142-BDCC-9673C38B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C5BB0-8400-5649-AD4A-4ED84475D5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CF236-9F4C-4848-8F4A-52E342618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26E87-7EFE-9149-B745-429F5C2BA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82B76-7055-9346-9B6B-CF69FC78E7EE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B166A-B137-9C4B-B9CE-5B4EFCAB8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DFD4D-ACAF-AD46-ABA0-E33173BA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2C09-981A-2C44-8D4C-CBDC312033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56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4928D-5E88-DA4E-AEE9-EE1FC14EE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C5392-A4E1-C84B-9864-14628ECE9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50BDA-2BBE-8444-897D-F2690D7EF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96188E-60E9-8D4E-9E29-7DE1DD54F9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29D422-B82F-224F-9CD5-A2CE4F14C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9D879A-7E00-C446-A31E-063F0656A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82B76-7055-9346-9B6B-CF69FC78E7EE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84262C-A0FF-6D41-A247-1793A129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ABADB3-04D9-524F-AB9B-0F1A52C26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2C09-981A-2C44-8D4C-CBDC312033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451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ED11D-3473-4D48-8A99-CCABCF92F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45EFB8-2D44-6F44-9E85-FC6B8987F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82B76-7055-9346-9B6B-CF69FC78E7EE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DCA936-4D0E-7349-9294-62C7D6307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60455C-72D2-D547-9438-70A59CA47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2C09-981A-2C44-8D4C-CBDC312033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88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2AFADA-08F7-F64B-B328-030C35F49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82B76-7055-9346-9B6B-CF69FC78E7EE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8E7E3D-4045-6F4A-ADC1-5C0234D0D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61875-505A-7F4C-9F17-6FA05A5DF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2C09-981A-2C44-8D4C-CBDC312033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92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39158-27F6-674B-B1C6-ACEACC050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11613-9959-CD45-9B39-B42204600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742C7-244E-0E46-8728-87F7E38DF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AB0F7-C9A6-224B-82F0-E5A4F2667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82B76-7055-9346-9B6B-CF69FC78E7EE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30C3A-C9AD-054C-9F26-B98900A5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6EBCA-8E7F-814D-89F6-191DAE565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2C09-981A-2C44-8D4C-CBDC312033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88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17AE5-AC17-8C4F-B43B-90B05538B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021CF4-D7C1-7349-8EF2-864E32D17A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3BD40-A698-4F40-8DE9-DE95035D0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69C02-1761-3C44-A867-B049F489F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82B76-7055-9346-9B6B-CF69FC78E7EE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48289-680E-A74F-B293-E920C7C2F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28773-CEC4-F741-AA55-BC5168169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2C09-981A-2C44-8D4C-CBDC312033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7812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39DC1F-0F58-464A-8064-830A5BFD5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42C57-440C-FB4B-99A8-A8B5ABEB4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396A7-B7D4-3A4A-BB0D-44A3812DD5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82B76-7055-9346-9B6B-CF69FC78E7EE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42FE8-78CD-B449-92CC-69A309E63B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9A880-BB69-E144-8214-E36F72BE5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62C09-981A-2C44-8D4C-CBDC312033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85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F01280-36EA-FF43-9DDB-7F561AECD66F}"/>
              </a:ext>
            </a:extLst>
          </p:cNvPr>
          <p:cNvSpPr txBox="1"/>
          <p:nvPr/>
        </p:nvSpPr>
        <p:spPr>
          <a:xfrm>
            <a:off x="2972148" y="852130"/>
            <a:ext cx="264147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0" b="1" dirty="0">
                <a:solidFill>
                  <a:srgbClr val="3D5287"/>
                </a:solidFill>
                <a:latin typeface="Zapfino Extra LT One" panose="03030402040707070C03" pitchFamily="66" charset="0"/>
              </a:rPr>
              <a:t>AH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6015AD-FF0E-674B-867C-08B26D293C82}"/>
              </a:ext>
            </a:extLst>
          </p:cNvPr>
          <p:cNvSpPr txBox="1"/>
          <p:nvPr/>
        </p:nvSpPr>
        <p:spPr>
          <a:xfrm>
            <a:off x="2824666" y="2537009"/>
            <a:ext cx="28520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b="1" dirty="0">
                <a:solidFill>
                  <a:srgbClr val="3D5287"/>
                </a:solidFill>
                <a:latin typeface="Pristina" panose="03060402040406080204" pitchFamily="66" charset="77"/>
                <a:cs typeface="APPLE CHANCERY" panose="03020702040506060504" pitchFamily="66" charset="-79"/>
              </a:rPr>
              <a:t>LncFinder</a:t>
            </a:r>
          </a:p>
        </p:txBody>
      </p:sp>
    </p:spTree>
    <p:extLst>
      <p:ext uri="{BB962C8B-B14F-4D97-AF65-F5344CB8AC3E}">
        <p14:creationId xmlns:p14="http://schemas.microsoft.com/office/powerpoint/2010/main" val="1007554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A7FEB2-C4AE-4C79-898A-50CC71224B4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14641" y="642394"/>
            <a:ext cx="6853820" cy="534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305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APPLE CHANCERY</vt:lpstr>
      <vt:lpstr>Arial</vt:lpstr>
      <vt:lpstr>Calibri</vt:lpstr>
      <vt:lpstr>Calibri Light</vt:lpstr>
      <vt:lpstr>Pristina</vt:lpstr>
      <vt:lpstr>Zapfino Extra LT One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Han</dc:creator>
  <cp:lastModifiedBy>siyu.han</cp:lastModifiedBy>
  <cp:revision>7</cp:revision>
  <dcterms:created xsi:type="dcterms:W3CDTF">2021-03-12T16:19:25Z</dcterms:created>
  <dcterms:modified xsi:type="dcterms:W3CDTF">2022-09-21T11:40:48Z</dcterms:modified>
</cp:coreProperties>
</file>