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43" r:id="rId3"/>
    <p:sldId id="346" r:id="rId4"/>
    <p:sldId id="348" r:id="rId5"/>
    <p:sldId id="356" r:id="rId6"/>
    <p:sldId id="357" r:id="rId7"/>
    <p:sldId id="360" r:id="rId8"/>
    <p:sldId id="358" r:id="rId9"/>
    <p:sldId id="359" r:id="rId10"/>
    <p:sldId id="3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21FA9D-E044-4A78-9639-D0280DC6D2F4}" v="410" dt="2024-02-14T05:34:00.6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2531" autoAdjust="0"/>
  </p:normalViewPr>
  <p:slideViewPr>
    <p:cSldViewPr snapToGrid="0">
      <p:cViewPr varScale="1">
        <p:scale>
          <a:sx n="89" d="100"/>
          <a:sy n="89" d="100"/>
        </p:scale>
        <p:origin x="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형우" userId="55d21c22-4a22-4b6f-b207-5956ec23e976" providerId="ADAL" clId="{54178DF6-6496-4F15-B81F-E9B40A1BFEEC}"/>
    <pc:docChg chg="undo redo custSel modSld">
      <pc:chgData name="남형우" userId="55d21c22-4a22-4b6f-b207-5956ec23e976" providerId="ADAL" clId="{54178DF6-6496-4F15-B81F-E9B40A1BFEEC}" dt="2023-11-15T05:16:46.568" v="687" actId="20577"/>
      <pc:docMkLst>
        <pc:docMk/>
      </pc:docMkLst>
      <pc:sldChg chg="modNotesTx">
        <pc:chgData name="남형우" userId="55d21c22-4a22-4b6f-b207-5956ec23e976" providerId="ADAL" clId="{54178DF6-6496-4F15-B81F-E9B40A1BFEEC}" dt="2023-11-15T03:56:37.932" v="400"/>
        <pc:sldMkLst>
          <pc:docMk/>
          <pc:sldMk cId="1566234688" sldId="256"/>
        </pc:sldMkLst>
      </pc:sldChg>
      <pc:sldChg chg="delSp modSp mod delAnim modNotesTx">
        <pc:chgData name="남형우" userId="55d21c22-4a22-4b6f-b207-5956ec23e976" providerId="ADAL" clId="{54178DF6-6496-4F15-B81F-E9B40A1BFEEC}" dt="2023-11-15T05:16:46.568" v="687" actId="20577"/>
        <pc:sldMkLst>
          <pc:docMk/>
          <pc:sldMk cId="1786631531" sldId="301"/>
        </pc:sldMkLst>
        <pc:spChg chg="mod">
          <ac:chgData name="남형우" userId="55d21c22-4a22-4b6f-b207-5956ec23e976" providerId="ADAL" clId="{54178DF6-6496-4F15-B81F-E9B40A1BFEEC}" dt="2023-11-15T04:19:22.030" v="463" actId="403"/>
          <ac:spMkLst>
            <pc:docMk/>
            <pc:sldMk cId="1786631531" sldId="301"/>
            <ac:spMk id="3" creationId="{BBD7BAA2-A4D2-9744-FD06-C41E69602E50}"/>
          </ac:spMkLst>
        </pc:spChg>
        <pc:spChg chg="del">
          <ac:chgData name="남형우" userId="55d21c22-4a22-4b6f-b207-5956ec23e976" providerId="ADAL" clId="{54178DF6-6496-4F15-B81F-E9B40A1BFEEC}" dt="2023-11-15T02:44:50.134" v="5" actId="478"/>
          <ac:spMkLst>
            <pc:docMk/>
            <pc:sldMk cId="1786631531" sldId="301"/>
            <ac:spMk id="6" creationId="{EAE89631-536D-E86C-EE53-1E579D1AA342}"/>
          </ac:spMkLst>
        </pc:spChg>
        <pc:spChg chg="del">
          <ac:chgData name="남형우" userId="55d21c22-4a22-4b6f-b207-5956ec23e976" providerId="ADAL" clId="{54178DF6-6496-4F15-B81F-E9B40A1BFEEC}" dt="2023-11-15T02:44:53.208" v="6" actId="478"/>
          <ac:spMkLst>
            <pc:docMk/>
            <pc:sldMk cId="1786631531" sldId="301"/>
            <ac:spMk id="7" creationId="{71917A01-3E95-E161-4002-940B2480A929}"/>
          </ac:spMkLst>
        </pc:spChg>
        <pc:picChg chg="del">
          <ac:chgData name="남형우" userId="55d21c22-4a22-4b6f-b207-5956ec23e976" providerId="ADAL" clId="{54178DF6-6496-4F15-B81F-E9B40A1BFEEC}" dt="2023-11-15T02:44:48.443" v="3" actId="478"/>
          <ac:picMkLst>
            <pc:docMk/>
            <pc:sldMk cId="1786631531" sldId="301"/>
            <ac:picMk id="4" creationId="{DBAB21B9-0315-9274-66BA-79EB5728D05E}"/>
          </ac:picMkLst>
        </pc:picChg>
        <pc:picChg chg="del">
          <ac:chgData name="남형우" userId="55d21c22-4a22-4b6f-b207-5956ec23e976" providerId="ADAL" clId="{54178DF6-6496-4F15-B81F-E9B40A1BFEEC}" dt="2023-11-15T02:44:46.541" v="1" actId="478"/>
          <ac:picMkLst>
            <pc:docMk/>
            <pc:sldMk cId="1786631531" sldId="301"/>
            <ac:picMk id="5" creationId="{412F7FE5-8241-6B05-14F1-E98C79B7DAA0}"/>
          </ac:picMkLst>
        </pc:picChg>
        <pc:picChg chg="del">
          <ac:chgData name="남형우" userId="55d21c22-4a22-4b6f-b207-5956ec23e976" providerId="ADAL" clId="{54178DF6-6496-4F15-B81F-E9B40A1BFEEC}" dt="2023-11-15T02:44:49.091" v="4" actId="478"/>
          <ac:picMkLst>
            <pc:docMk/>
            <pc:sldMk cId="1786631531" sldId="301"/>
            <ac:picMk id="8" creationId="{8B8DCC55-614D-1FC2-C61B-C5057148E1DB}"/>
          </ac:picMkLst>
        </pc:picChg>
        <pc:picChg chg="del">
          <ac:chgData name="남형우" userId="55d21c22-4a22-4b6f-b207-5956ec23e976" providerId="ADAL" clId="{54178DF6-6496-4F15-B81F-E9B40A1BFEEC}" dt="2023-11-15T02:44:47.849" v="2" actId="478"/>
          <ac:picMkLst>
            <pc:docMk/>
            <pc:sldMk cId="1786631531" sldId="301"/>
            <ac:picMk id="9" creationId="{90B8C6DB-219E-E5E0-8F77-9FA01EFE28D4}"/>
          </ac:picMkLst>
        </pc:picChg>
      </pc:sldChg>
    </pc:docChg>
  </pc:docChgLst>
  <pc:docChgLst>
    <pc:chgData name="남형우" userId="55d21c22-4a22-4b6f-b207-5956ec23e976" providerId="ADAL" clId="{3EAD052F-297A-48DF-A9CF-9094A61F4C38}"/>
    <pc:docChg chg="undo custSel addSld delSld modSld">
      <pc:chgData name="남형우" userId="55d21c22-4a22-4b6f-b207-5956ec23e976" providerId="ADAL" clId="{3EAD052F-297A-48DF-A9CF-9094A61F4C38}" dt="2023-12-21T07:33:18.823" v="3048" actId="2711"/>
      <pc:docMkLst>
        <pc:docMk/>
      </pc:docMkLst>
      <pc:sldChg chg="modNotesTx">
        <pc:chgData name="남형우" userId="55d21c22-4a22-4b6f-b207-5956ec23e976" providerId="ADAL" clId="{3EAD052F-297A-48DF-A9CF-9094A61F4C38}" dt="2023-12-21T06:53:47.137" v="2976" actId="20577"/>
        <pc:sldMkLst>
          <pc:docMk/>
          <pc:sldMk cId="1566234688" sldId="256"/>
        </pc:sldMkLst>
      </pc:sldChg>
      <pc:sldChg chg="addSp delSp modSp mod delAnim modNotesTx">
        <pc:chgData name="남형우" userId="55d21c22-4a22-4b6f-b207-5956ec23e976" providerId="ADAL" clId="{3EAD052F-297A-48DF-A9CF-9094A61F4C38}" dt="2023-12-21T07:33:18.823" v="3048" actId="2711"/>
        <pc:sldMkLst>
          <pc:docMk/>
          <pc:sldMk cId="1139893799" sldId="302"/>
        </pc:sldMkLst>
        <pc:spChg chg="mod">
          <ac:chgData name="남형우" userId="55d21c22-4a22-4b6f-b207-5956ec23e976" providerId="ADAL" clId="{3EAD052F-297A-48DF-A9CF-9094A61F4C38}" dt="2023-12-21T01:12:23.055" v="537" actId="1076"/>
          <ac:spMkLst>
            <pc:docMk/>
            <pc:sldMk cId="1139893799" sldId="302"/>
            <ac:spMk id="2" creationId="{22BF79DD-9C8C-AE16-0D1D-30F2435976E4}"/>
          </ac:spMkLst>
        </pc:spChg>
        <pc:spChg chg="mod">
          <ac:chgData name="남형우" userId="55d21c22-4a22-4b6f-b207-5956ec23e976" providerId="ADAL" clId="{3EAD052F-297A-48DF-A9CF-9094A61F4C38}" dt="2023-12-21T07:33:18.823" v="3048" actId="2711"/>
          <ac:spMkLst>
            <pc:docMk/>
            <pc:sldMk cId="1139893799" sldId="302"/>
            <ac:spMk id="3" creationId="{C689D70A-D749-C6FF-F77C-D9980E593F2B}"/>
          </ac:spMkLst>
        </pc:spChg>
        <pc:picChg chg="del">
          <ac:chgData name="남형우" userId="55d21c22-4a22-4b6f-b207-5956ec23e976" providerId="ADAL" clId="{3EAD052F-297A-48DF-A9CF-9094A61F4C38}" dt="2023-12-21T00:41:16.522" v="321" actId="478"/>
          <ac:picMkLst>
            <pc:docMk/>
            <pc:sldMk cId="1139893799" sldId="302"/>
            <ac:picMk id="4" creationId="{3312B2D7-8A77-3E4A-99C9-31789C387CA9}"/>
          </ac:picMkLst>
        </pc:picChg>
        <pc:picChg chg="del">
          <ac:chgData name="남형우" userId="55d21c22-4a22-4b6f-b207-5956ec23e976" providerId="ADAL" clId="{3EAD052F-297A-48DF-A9CF-9094A61F4C38}" dt="2023-12-21T00:41:16.905" v="322" actId="478"/>
          <ac:picMkLst>
            <pc:docMk/>
            <pc:sldMk cId="1139893799" sldId="302"/>
            <ac:picMk id="5" creationId="{120AEE11-5ECD-A0CE-5F65-AC930BCD696F}"/>
          </ac:picMkLst>
        </pc:picChg>
        <pc:picChg chg="del">
          <ac:chgData name="남형우" userId="55d21c22-4a22-4b6f-b207-5956ec23e976" providerId="ADAL" clId="{3EAD052F-297A-48DF-A9CF-9094A61F4C38}" dt="2023-12-21T00:41:17.772" v="324" actId="478"/>
          <ac:picMkLst>
            <pc:docMk/>
            <pc:sldMk cId="1139893799" sldId="302"/>
            <ac:picMk id="6" creationId="{DCBAEE5C-4C5B-98C8-59C6-109B48828F2F}"/>
          </ac:picMkLst>
        </pc:picChg>
        <pc:picChg chg="del">
          <ac:chgData name="남형우" userId="55d21c22-4a22-4b6f-b207-5956ec23e976" providerId="ADAL" clId="{3EAD052F-297A-48DF-A9CF-9094A61F4C38}" dt="2023-12-21T00:41:17.387" v="323" actId="478"/>
          <ac:picMkLst>
            <pc:docMk/>
            <pc:sldMk cId="1139893799" sldId="302"/>
            <ac:picMk id="7" creationId="{A3824D3F-2B08-7998-2D0C-43AABFE2FC9A}"/>
          </ac:picMkLst>
        </pc:picChg>
        <pc:picChg chg="add del mod modCrop">
          <ac:chgData name="남형우" userId="55d21c22-4a22-4b6f-b207-5956ec23e976" providerId="ADAL" clId="{3EAD052F-297A-48DF-A9CF-9094A61F4C38}" dt="2023-12-21T00:45:32.087" v="352" actId="478"/>
          <ac:picMkLst>
            <pc:docMk/>
            <pc:sldMk cId="1139893799" sldId="302"/>
            <ac:picMk id="9" creationId="{09DF26B9-9600-9747-225A-50C46267A15F}"/>
          </ac:picMkLst>
        </pc:picChg>
        <pc:picChg chg="add del mod modCrop">
          <ac:chgData name="남형우" userId="55d21c22-4a22-4b6f-b207-5956ec23e976" providerId="ADAL" clId="{3EAD052F-297A-48DF-A9CF-9094A61F4C38}" dt="2023-12-21T00:45:31.249" v="351" actId="478"/>
          <ac:picMkLst>
            <pc:docMk/>
            <pc:sldMk cId="1139893799" sldId="302"/>
            <ac:picMk id="11" creationId="{3FD3CC9B-2480-6461-C4B2-8A68A287D2C0}"/>
          </ac:picMkLst>
        </pc:picChg>
        <pc:picChg chg="add del mod">
          <ac:chgData name="남형우" userId="55d21c22-4a22-4b6f-b207-5956ec23e976" providerId="ADAL" clId="{3EAD052F-297A-48DF-A9CF-9094A61F4C38}" dt="2023-12-21T00:45:32.502" v="353" actId="478"/>
          <ac:picMkLst>
            <pc:docMk/>
            <pc:sldMk cId="1139893799" sldId="302"/>
            <ac:picMk id="13" creationId="{288C5AEA-46F6-C7FA-A1C1-867EEFD541F2}"/>
          </ac:picMkLst>
        </pc:picChg>
        <pc:picChg chg="add mod modCrop">
          <ac:chgData name="남형우" userId="55d21c22-4a22-4b6f-b207-5956ec23e976" providerId="ADAL" clId="{3EAD052F-297A-48DF-A9CF-9094A61F4C38}" dt="2023-12-21T01:12:32.722" v="552" actId="1037"/>
          <ac:picMkLst>
            <pc:docMk/>
            <pc:sldMk cId="1139893799" sldId="302"/>
            <ac:picMk id="15" creationId="{4502A7AE-CA33-58BA-35C0-9113A3D0D1BD}"/>
          </ac:picMkLst>
        </pc:picChg>
        <pc:picChg chg="add del mod modCrop">
          <ac:chgData name="남형우" userId="55d21c22-4a22-4b6f-b207-5956ec23e976" providerId="ADAL" clId="{3EAD052F-297A-48DF-A9CF-9094A61F4C38}" dt="2023-12-21T01:00:55.749" v="446" actId="478"/>
          <ac:picMkLst>
            <pc:docMk/>
            <pc:sldMk cId="1139893799" sldId="302"/>
            <ac:picMk id="17" creationId="{00C6DC30-E41A-F1D4-5EE9-CB5E280CFEE7}"/>
          </ac:picMkLst>
        </pc:picChg>
        <pc:picChg chg="add del mod modCrop">
          <ac:chgData name="남형우" userId="55d21c22-4a22-4b6f-b207-5956ec23e976" providerId="ADAL" clId="{3EAD052F-297A-48DF-A9CF-9094A61F4C38}" dt="2023-12-21T00:54:27.149" v="427" actId="478"/>
          <ac:picMkLst>
            <pc:docMk/>
            <pc:sldMk cId="1139893799" sldId="302"/>
            <ac:picMk id="19" creationId="{215BDA2A-BCC2-E447-B73F-678CA86B6EB8}"/>
          </ac:picMkLst>
        </pc:picChg>
        <pc:picChg chg="add del mod modCrop">
          <ac:chgData name="남형우" userId="55d21c22-4a22-4b6f-b207-5956ec23e976" providerId="ADAL" clId="{3EAD052F-297A-48DF-A9CF-9094A61F4C38}" dt="2023-12-21T01:01:00.176" v="449" actId="478"/>
          <ac:picMkLst>
            <pc:docMk/>
            <pc:sldMk cId="1139893799" sldId="302"/>
            <ac:picMk id="21" creationId="{07909864-2B5C-37CB-BDA8-624BA7B4A251}"/>
          </ac:picMkLst>
        </pc:picChg>
        <pc:picChg chg="add mod modCrop">
          <ac:chgData name="남형우" userId="55d21c22-4a22-4b6f-b207-5956ec23e976" providerId="ADAL" clId="{3EAD052F-297A-48DF-A9CF-9094A61F4C38}" dt="2023-12-21T01:13:17.371" v="554" actId="1036"/>
          <ac:picMkLst>
            <pc:docMk/>
            <pc:sldMk cId="1139893799" sldId="302"/>
            <ac:picMk id="23" creationId="{38F0A9AC-BCB6-B9CD-FBFF-DA120E3A1B8D}"/>
          </ac:picMkLst>
        </pc:picChg>
        <pc:picChg chg="add del mod modCrop">
          <ac:chgData name="남형우" userId="55d21c22-4a22-4b6f-b207-5956ec23e976" providerId="ADAL" clId="{3EAD052F-297A-48DF-A9CF-9094A61F4C38}" dt="2023-12-21T00:51:29.932" v="408" actId="478"/>
          <ac:picMkLst>
            <pc:docMk/>
            <pc:sldMk cId="1139893799" sldId="302"/>
            <ac:picMk id="25" creationId="{B6A58287-A46B-4624-8B0D-DCC9292CDFBB}"/>
          </ac:picMkLst>
        </pc:picChg>
        <pc:picChg chg="add del mod modCrop">
          <ac:chgData name="남형우" userId="55d21c22-4a22-4b6f-b207-5956ec23e976" providerId="ADAL" clId="{3EAD052F-297A-48DF-A9CF-9094A61F4C38}" dt="2023-12-21T00:51:30.380" v="409" actId="478"/>
          <ac:picMkLst>
            <pc:docMk/>
            <pc:sldMk cId="1139893799" sldId="302"/>
            <ac:picMk id="27" creationId="{D969B107-654B-4871-EF2F-0F3FB5FE3400}"/>
          </ac:picMkLst>
        </pc:picChg>
        <pc:picChg chg="add del mod modCrop">
          <ac:chgData name="남형우" userId="55d21c22-4a22-4b6f-b207-5956ec23e976" providerId="ADAL" clId="{3EAD052F-297A-48DF-A9CF-9094A61F4C38}" dt="2023-12-21T00:51:30.932" v="410" actId="478"/>
          <ac:picMkLst>
            <pc:docMk/>
            <pc:sldMk cId="1139893799" sldId="302"/>
            <ac:picMk id="29" creationId="{37804546-BA9F-38F6-F1C1-0AB9E4147E8F}"/>
          </ac:picMkLst>
        </pc:picChg>
        <pc:picChg chg="add del mod modCrop">
          <ac:chgData name="남형우" userId="55d21c22-4a22-4b6f-b207-5956ec23e976" providerId="ADAL" clId="{3EAD052F-297A-48DF-A9CF-9094A61F4C38}" dt="2023-12-21T00:51:31.389" v="411" actId="478"/>
          <ac:picMkLst>
            <pc:docMk/>
            <pc:sldMk cId="1139893799" sldId="302"/>
            <ac:picMk id="31" creationId="{DEB7270A-116C-D624-CE9F-40855C0EC343}"/>
          </ac:picMkLst>
        </pc:picChg>
        <pc:picChg chg="add del mod modCrop">
          <ac:chgData name="남형우" userId="55d21c22-4a22-4b6f-b207-5956ec23e976" providerId="ADAL" clId="{3EAD052F-297A-48DF-A9CF-9094A61F4C38}" dt="2023-12-21T00:51:31.815" v="412" actId="478"/>
          <ac:picMkLst>
            <pc:docMk/>
            <pc:sldMk cId="1139893799" sldId="302"/>
            <ac:picMk id="33" creationId="{DD11FF24-E81F-339C-3715-AA24B0D1EA85}"/>
          </ac:picMkLst>
        </pc:picChg>
        <pc:picChg chg="add mod modCrop">
          <ac:chgData name="남형우" userId="55d21c22-4a22-4b6f-b207-5956ec23e976" providerId="ADAL" clId="{3EAD052F-297A-48DF-A9CF-9094A61F4C38}" dt="2023-12-21T01:12:32.722" v="552" actId="1037"/>
          <ac:picMkLst>
            <pc:docMk/>
            <pc:sldMk cId="1139893799" sldId="302"/>
            <ac:picMk id="35" creationId="{419F278C-3F6D-EBF7-5A4E-202E6CBF87DD}"/>
          </ac:picMkLst>
        </pc:picChg>
        <pc:picChg chg="add del mod">
          <ac:chgData name="남형우" userId="55d21c22-4a22-4b6f-b207-5956ec23e976" providerId="ADAL" clId="{3EAD052F-297A-48DF-A9CF-9094A61F4C38}" dt="2023-12-21T01:01:38.191" v="459" actId="478"/>
          <ac:picMkLst>
            <pc:docMk/>
            <pc:sldMk cId="1139893799" sldId="302"/>
            <ac:picMk id="36" creationId="{F4CC6BEF-51DB-7945-FD7B-E785F5905CF2}"/>
          </ac:picMkLst>
        </pc:picChg>
        <pc:picChg chg="add mod">
          <ac:chgData name="남형우" userId="55d21c22-4a22-4b6f-b207-5956ec23e976" providerId="ADAL" clId="{3EAD052F-297A-48DF-A9CF-9094A61F4C38}" dt="2023-12-21T01:13:17.371" v="554" actId="1036"/>
          <ac:picMkLst>
            <pc:docMk/>
            <pc:sldMk cId="1139893799" sldId="302"/>
            <ac:picMk id="37" creationId="{B2E580E6-C9A2-A2E8-5FE2-9BD5070BC1E7}"/>
          </ac:picMkLst>
        </pc:picChg>
        <pc:picChg chg="add mod">
          <ac:chgData name="남형우" userId="55d21c22-4a22-4b6f-b207-5956ec23e976" providerId="ADAL" clId="{3EAD052F-297A-48DF-A9CF-9094A61F4C38}" dt="2023-12-21T01:13:17.371" v="554" actId="1036"/>
          <ac:picMkLst>
            <pc:docMk/>
            <pc:sldMk cId="1139893799" sldId="302"/>
            <ac:picMk id="38" creationId="{F08C140D-DBA4-E595-7021-8EEE5DAA596A}"/>
          </ac:picMkLst>
        </pc:picChg>
      </pc:sldChg>
      <pc:sldChg chg="del">
        <pc:chgData name="남형우" userId="55d21c22-4a22-4b6f-b207-5956ec23e976" providerId="ADAL" clId="{3EAD052F-297A-48DF-A9CF-9094A61F4C38}" dt="2023-12-21T01:09:16.605" v="466" actId="47"/>
        <pc:sldMkLst>
          <pc:docMk/>
          <pc:sldMk cId="1193918954" sldId="304"/>
        </pc:sldMkLst>
      </pc:sldChg>
      <pc:sldChg chg="del">
        <pc:chgData name="남형우" userId="55d21c22-4a22-4b6f-b207-5956ec23e976" providerId="ADAL" clId="{3EAD052F-297A-48DF-A9CF-9094A61F4C38}" dt="2023-12-21T01:09:17.266" v="467" actId="47"/>
        <pc:sldMkLst>
          <pc:docMk/>
          <pc:sldMk cId="1322710118" sldId="306"/>
        </pc:sldMkLst>
      </pc:sldChg>
      <pc:sldChg chg="del">
        <pc:chgData name="남형우" userId="55d21c22-4a22-4b6f-b207-5956ec23e976" providerId="ADAL" clId="{3EAD052F-297A-48DF-A9CF-9094A61F4C38}" dt="2023-12-21T01:09:18.053" v="469" actId="47"/>
        <pc:sldMkLst>
          <pc:docMk/>
          <pc:sldMk cId="3957625656" sldId="307"/>
        </pc:sldMkLst>
      </pc:sldChg>
      <pc:sldChg chg="del">
        <pc:chgData name="남형우" userId="55d21c22-4a22-4b6f-b207-5956ec23e976" providerId="ADAL" clId="{3EAD052F-297A-48DF-A9CF-9094A61F4C38}" dt="2023-12-21T01:09:18.405" v="470" actId="47"/>
        <pc:sldMkLst>
          <pc:docMk/>
          <pc:sldMk cId="4172867163" sldId="308"/>
        </pc:sldMkLst>
      </pc:sldChg>
      <pc:sldChg chg="del">
        <pc:chgData name="남형우" userId="55d21c22-4a22-4b6f-b207-5956ec23e976" providerId="ADAL" clId="{3EAD052F-297A-48DF-A9CF-9094A61F4C38}" dt="2023-12-21T01:09:17.705" v="468" actId="47"/>
        <pc:sldMkLst>
          <pc:docMk/>
          <pc:sldMk cId="1776049545" sldId="309"/>
        </pc:sldMkLst>
      </pc:sldChg>
      <pc:sldChg chg="del">
        <pc:chgData name="남형우" userId="55d21c22-4a22-4b6f-b207-5956ec23e976" providerId="ADAL" clId="{3EAD052F-297A-48DF-A9CF-9094A61F4C38}" dt="2023-12-21T01:09:18.772" v="471" actId="47"/>
        <pc:sldMkLst>
          <pc:docMk/>
          <pc:sldMk cId="1856761551" sldId="310"/>
        </pc:sldMkLst>
      </pc:sldChg>
      <pc:sldChg chg="del">
        <pc:chgData name="남형우" userId="55d21c22-4a22-4b6f-b207-5956ec23e976" providerId="ADAL" clId="{3EAD052F-297A-48DF-A9CF-9094A61F4C38}" dt="2023-12-21T01:09:19.137" v="472" actId="47"/>
        <pc:sldMkLst>
          <pc:docMk/>
          <pc:sldMk cId="4115822357" sldId="311"/>
        </pc:sldMkLst>
      </pc:sldChg>
      <pc:sldChg chg="add del">
        <pc:chgData name="남형우" userId="55d21c22-4a22-4b6f-b207-5956ec23e976" providerId="ADAL" clId="{3EAD052F-297A-48DF-A9CF-9094A61F4C38}" dt="2023-12-21T04:23:42.548" v="1999" actId="47"/>
        <pc:sldMkLst>
          <pc:docMk/>
          <pc:sldMk cId="3173295389" sldId="312"/>
        </pc:sldMkLst>
      </pc:sldChg>
      <pc:sldChg chg="addSp delSp modSp add mod delAnim modNotesTx">
        <pc:chgData name="남형우" userId="55d21c22-4a22-4b6f-b207-5956ec23e976" providerId="ADAL" clId="{3EAD052F-297A-48DF-A9CF-9094A61F4C38}" dt="2023-12-21T07:33:09.459" v="3047" actId="2711"/>
        <pc:sldMkLst>
          <pc:docMk/>
          <pc:sldMk cId="1628292654" sldId="313"/>
        </pc:sldMkLst>
        <pc:spChg chg="mod">
          <ac:chgData name="남형우" userId="55d21c22-4a22-4b6f-b207-5956ec23e976" providerId="ADAL" clId="{3EAD052F-297A-48DF-A9CF-9094A61F4C38}" dt="2023-12-21T07:33:09.459" v="3047" actId="2711"/>
          <ac:spMkLst>
            <pc:docMk/>
            <pc:sldMk cId="1628292654" sldId="313"/>
            <ac:spMk id="3" creationId="{C689D70A-D749-C6FF-F77C-D9980E593F2B}"/>
          </ac:spMkLst>
        </pc:spChg>
        <pc:graphicFrameChg chg="add del">
          <ac:chgData name="남형우" userId="55d21c22-4a22-4b6f-b207-5956ec23e976" providerId="ADAL" clId="{3EAD052F-297A-48DF-A9CF-9094A61F4C38}" dt="2023-12-20T14:36:04.712" v="97" actId="3680"/>
          <ac:graphicFrameMkLst>
            <pc:docMk/>
            <pc:sldMk cId="1628292654" sldId="313"/>
            <ac:graphicFrameMk id="4" creationId="{7F7BC7B5-814A-B165-7A50-79417831FFC9}"/>
          </ac:graphicFrameMkLst>
        </pc:graphicFrameChg>
        <pc:graphicFrameChg chg="add del mod modGraphic">
          <ac:chgData name="남형우" userId="55d21c22-4a22-4b6f-b207-5956ec23e976" providerId="ADAL" clId="{3EAD052F-297A-48DF-A9CF-9094A61F4C38}" dt="2023-12-20T14:36:37.295" v="126" actId="478"/>
          <ac:graphicFrameMkLst>
            <pc:docMk/>
            <pc:sldMk cId="1628292654" sldId="313"/>
            <ac:graphicFrameMk id="5" creationId="{B090CFDB-8EAC-8FFD-D8D3-F680619AB464}"/>
          </ac:graphicFrameMkLst>
        </pc:graphicFrameChg>
        <pc:graphicFrameChg chg="add mod modGraphic">
          <ac:chgData name="남형우" userId="55d21c22-4a22-4b6f-b207-5956ec23e976" providerId="ADAL" clId="{3EAD052F-297A-48DF-A9CF-9094A61F4C38}" dt="2023-12-21T07:24:15.200" v="3046" actId="14734"/>
          <ac:graphicFrameMkLst>
            <pc:docMk/>
            <pc:sldMk cId="1628292654" sldId="313"/>
            <ac:graphicFrameMk id="6" creationId="{3FB47EE4-FFD2-7D39-7E15-04721C9126E5}"/>
          </ac:graphicFrameMkLst>
        </pc:graphicFrameChg>
        <pc:graphicFrameChg chg="add mod">
          <ac:chgData name="남형우" userId="55d21c22-4a22-4b6f-b207-5956ec23e976" providerId="ADAL" clId="{3EAD052F-297A-48DF-A9CF-9094A61F4C38}" dt="2023-12-20T14:51:35.608" v="314" actId="1076"/>
          <ac:graphicFrameMkLst>
            <pc:docMk/>
            <pc:sldMk cId="1628292654" sldId="313"/>
            <ac:graphicFrameMk id="7" creationId="{C438978F-E03D-745D-C080-4E805D97E82C}"/>
          </ac:graphicFrameMkLst>
        </pc:graphicFrameChg>
        <pc:graphicFrameChg chg="add del mod modGraphic">
          <ac:chgData name="남형우" userId="55d21c22-4a22-4b6f-b207-5956ec23e976" providerId="ADAL" clId="{3EAD052F-297A-48DF-A9CF-9094A61F4C38}" dt="2023-12-20T14:50:29.927" v="290" actId="478"/>
          <ac:graphicFrameMkLst>
            <pc:docMk/>
            <pc:sldMk cId="1628292654" sldId="313"/>
            <ac:graphicFrameMk id="8" creationId="{F78D756C-A8E8-EEDD-F9B6-BA0C02C0048A}"/>
          </ac:graphicFrameMkLst>
        </pc:graphicFrameChg>
        <pc:picChg chg="del">
          <ac:chgData name="남형우" userId="55d21c22-4a22-4b6f-b207-5956ec23e976" providerId="ADAL" clId="{3EAD052F-297A-48DF-A9CF-9094A61F4C38}" dt="2023-12-19T08:30:47.951" v="1" actId="478"/>
          <ac:picMkLst>
            <pc:docMk/>
            <pc:sldMk cId="1628292654" sldId="313"/>
            <ac:picMk id="4" creationId="{3312B2D7-8A77-3E4A-99C9-31789C387CA9}"/>
          </ac:picMkLst>
        </pc:picChg>
        <pc:picChg chg="del">
          <ac:chgData name="남형우" userId="55d21c22-4a22-4b6f-b207-5956ec23e976" providerId="ADAL" clId="{3EAD052F-297A-48DF-A9CF-9094A61F4C38}" dt="2023-12-19T08:30:48.234" v="2" actId="478"/>
          <ac:picMkLst>
            <pc:docMk/>
            <pc:sldMk cId="1628292654" sldId="313"/>
            <ac:picMk id="5" creationId="{120AEE11-5ECD-A0CE-5F65-AC930BCD696F}"/>
          </ac:picMkLst>
        </pc:picChg>
        <pc:picChg chg="del">
          <ac:chgData name="남형우" userId="55d21c22-4a22-4b6f-b207-5956ec23e976" providerId="ADAL" clId="{3EAD052F-297A-48DF-A9CF-9094A61F4C38}" dt="2023-12-19T08:30:48.981" v="4" actId="478"/>
          <ac:picMkLst>
            <pc:docMk/>
            <pc:sldMk cId="1628292654" sldId="313"/>
            <ac:picMk id="6" creationId="{DCBAEE5C-4C5B-98C8-59C6-109B48828F2F}"/>
          </ac:picMkLst>
        </pc:picChg>
        <pc:picChg chg="del">
          <ac:chgData name="남형우" userId="55d21c22-4a22-4b6f-b207-5956ec23e976" providerId="ADAL" clId="{3EAD052F-297A-48DF-A9CF-9094A61F4C38}" dt="2023-12-19T08:30:48.618" v="3" actId="478"/>
          <ac:picMkLst>
            <pc:docMk/>
            <pc:sldMk cId="1628292654" sldId="313"/>
            <ac:picMk id="7" creationId="{A3824D3F-2B08-7998-2D0C-43AABFE2FC9A}"/>
          </ac:picMkLst>
        </pc:picChg>
      </pc:sldChg>
      <pc:sldChg chg="delSp modSp add del mod">
        <pc:chgData name="남형우" userId="55d21c22-4a22-4b6f-b207-5956ec23e976" providerId="ADAL" clId="{3EAD052F-297A-48DF-A9CF-9094A61F4C38}" dt="2023-12-21T01:02:17.075" v="465" actId="47"/>
        <pc:sldMkLst>
          <pc:docMk/>
          <pc:sldMk cId="3611547960" sldId="314"/>
        </pc:sldMkLst>
        <pc:picChg chg="del">
          <ac:chgData name="남형우" userId="55d21c22-4a22-4b6f-b207-5956ec23e976" providerId="ADAL" clId="{3EAD052F-297A-48DF-A9CF-9094A61F4C38}" dt="2023-12-21T00:52:26.984" v="420" actId="478"/>
          <ac:picMkLst>
            <pc:docMk/>
            <pc:sldMk cId="3611547960" sldId="314"/>
            <ac:picMk id="15" creationId="{4502A7AE-CA33-58BA-35C0-9113A3D0D1BD}"/>
          </ac:picMkLst>
        </pc:picChg>
        <pc:picChg chg="del">
          <ac:chgData name="남형우" userId="55d21c22-4a22-4b6f-b207-5956ec23e976" providerId="ADAL" clId="{3EAD052F-297A-48DF-A9CF-9094A61F4C38}" dt="2023-12-21T00:52:26.473" v="419" actId="478"/>
          <ac:picMkLst>
            <pc:docMk/>
            <pc:sldMk cId="3611547960" sldId="314"/>
            <ac:picMk id="17" creationId="{00C6DC30-E41A-F1D4-5EE9-CB5E280CFEE7}"/>
          </ac:picMkLst>
        </pc:picChg>
        <pc:picChg chg="del">
          <ac:chgData name="남형우" userId="55d21c22-4a22-4b6f-b207-5956ec23e976" providerId="ADAL" clId="{3EAD052F-297A-48DF-A9CF-9094A61F4C38}" dt="2023-12-21T00:52:27.424" v="421" actId="478"/>
          <ac:picMkLst>
            <pc:docMk/>
            <pc:sldMk cId="3611547960" sldId="314"/>
            <ac:picMk id="19" creationId="{215BDA2A-BCC2-E447-B73F-678CA86B6EB8}"/>
          </ac:picMkLst>
        </pc:picChg>
        <pc:picChg chg="del">
          <ac:chgData name="남형우" userId="55d21c22-4a22-4b6f-b207-5956ec23e976" providerId="ADAL" clId="{3EAD052F-297A-48DF-A9CF-9094A61F4C38}" dt="2023-12-21T00:52:27.874" v="422" actId="478"/>
          <ac:picMkLst>
            <pc:docMk/>
            <pc:sldMk cId="3611547960" sldId="314"/>
            <ac:picMk id="21" creationId="{07909864-2B5C-37CB-BDA8-624BA7B4A251}"/>
          </ac:picMkLst>
        </pc:picChg>
        <pc:picChg chg="del">
          <ac:chgData name="남형우" userId="55d21c22-4a22-4b6f-b207-5956ec23e976" providerId="ADAL" clId="{3EAD052F-297A-48DF-A9CF-9094A61F4C38}" dt="2023-12-21T00:52:25.057" v="418" actId="478"/>
          <ac:picMkLst>
            <pc:docMk/>
            <pc:sldMk cId="3611547960" sldId="314"/>
            <ac:picMk id="23" creationId="{38F0A9AC-BCB6-B9CD-FBFF-DA120E3A1B8D}"/>
          </ac:picMkLst>
        </pc:picChg>
        <pc:picChg chg="del mod">
          <ac:chgData name="남형우" userId="55d21c22-4a22-4b6f-b207-5956ec23e976" providerId="ADAL" clId="{3EAD052F-297A-48DF-A9CF-9094A61F4C38}" dt="2023-12-21T01:01:30.181" v="454" actId="21"/>
          <ac:picMkLst>
            <pc:docMk/>
            <pc:sldMk cId="3611547960" sldId="314"/>
            <ac:picMk id="25" creationId="{B6A58287-A46B-4624-8B0D-DCC9292CDFBB}"/>
          </ac:picMkLst>
        </pc:picChg>
        <pc:picChg chg="del mod">
          <ac:chgData name="남형우" userId="55d21c22-4a22-4b6f-b207-5956ec23e976" providerId="ADAL" clId="{3EAD052F-297A-48DF-A9CF-9094A61F4C38}" dt="2023-12-21T01:01:40.038" v="460" actId="21"/>
          <ac:picMkLst>
            <pc:docMk/>
            <pc:sldMk cId="3611547960" sldId="314"/>
            <ac:picMk id="27" creationId="{D969B107-654B-4871-EF2F-0F3FB5FE3400}"/>
          </ac:picMkLst>
        </pc:picChg>
      </pc:sldChg>
    </pc:docChg>
  </pc:docChgLst>
  <pc:docChgLst>
    <pc:chgData name="남형우" userId="55d21c22-4a22-4b6f-b207-5956ec23e976" providerId="ADAL" clId="{00B243BD-076F-422C-8B5E-77F3E4DB6723}"/>
    <pc:docChg chg="undo custSel addSld delSld modSld">
      <pc:chgData name="남형우" userId="55d21c22-4a22-4b6f-b207-5956ec23e976" providerId="ADAL" clId="{00B243BD-076F-422C-8B5E-77F3E4DB6723}" dt="2023-09-20T04:03:11.140" v="710" actId="2696"/>
      <pc:docMkLst>
        <pc:docMk/>
      </pc:docMkLst>
      <pc:sldChg chg="del">
        <pc:chgData name="남형우" userId="55d21c22-4a22-4b6f-b207-5956ec23e976" providerId="ADAL" clId="{00B243BD-076F-422C-8B5E-77F3E4DB6723}" dt="2023-09-19T15:58:25.932" v="510" actId="2696"/>
        <pc:sldMkLst>
          <pc:docMk/>
          <pc:sldMk cId="580013428" sldId="287"/>
        </pc:sldMkLst>
      </pc:sldChg>
      <pc:sldChg chg="addSp delSp modSp mod modAnim">
        <pc:chgData name="남형우" userId="55d21c22-4a22-4b6f-b207-5956ec23e976" providerId="ADAL" clId="{00B243BD-076F-422C-8B5E-77F3E4DB6723}" dt="2023-09-20T04:03:00.993" v="708" actId="22"/>
        <pc:sldMkLst>
          <pc:docMk/>
          <pc:sldMk cId="4273145799" sldId="289"/>
        </pc:sldMkLst>
        <pc:spChg chg="mod">
          <ac:chgData name="남형우" userId="55d21c22-4a22-4b6f-b207-5956ec23e976" providerId="ADAL" clId="{00B243BD-076F-422C-8B5E-77F3E4DB6723}" dt="2023-09-20T03:58:35.974" v="698" actId="20577"/>
          <ac:spMkLst>
            <pc:docMk/>
            <pc:sldMk cId="4273145799" sldId="289"/>
            <ac:spMk id="3" creationId="{6C8A20C5-7C45-1A53-39E5-3AF86D088977}"/>
          </ac:spMkLst>
        </pc:spChg>
        <pc:spChg chg="add del">
          <ac:chgData name="남형우" userId="55d21c22-4a22-4b6f-b207-5956ec23e976" providerId="ADAL" clId="{00B243BD-076F-422C-8B5E-77F3E4DB6723}" dt="2023-09-20T04:03:00.993" v="708" actId="22"/>
          <ac:spMkLst>
            <pc:docMk/>
            <pc:sldMk cId="4273145799" sldId="289"/>
            <ac:spMk id="7" creationId="{F9E4B20D-6779-359F-59ED-492BB033D325}"/>
          </ac:spMkLst>
        </pc:spChg>
        <pc:picChg chg="add mod">
          <ac:chgData name="남형우" userId="55d21c22-4a22-4b6f-b207-5956ec23e976" providerId="ADAL" clId="{00B243BD-076F-422C-8B5E-77F3E4DB6723}" dt="2023-09-20T04:01:40.106" v="706" actId="14100"/>
          <ac:picMkLst>
            <pc:docMk/>
            <pc:sldMk cId="4273145799" sldId="289"/>
            <ac:picMk id="4" creationId="{C46007F5-DF81-4710-093B-17F8934151F6}"/>
          </ac:picMkLst>
        </pc:picChg>
        <pc:picChg chg="add mod">
          <ac:chgData name="남형우" userId="55d21c22-4a22-4b6f-b207-5956ec23e976" providerId="ADAL" clId="{00B243BD-076F-422C-8B5E-77F3E4DB6723}" dt="2023-09-20T04:01:35.168" v="704" actId="1076"/>
          <ac:picMkLst>
            <pc:docMk/>
            <pc:sldMk cId="4273145799" sldId="289"/>
            <ac:picMk id="5" creationId="{9C4A2FE9-85E3-D33A-B47E-B917D92482BC}"/>
          </ac:picMkLst>
        </pc:picChg>
      </pc:sldChg>
      <pc:sldChg chg="del">
        <pc:chgData name="남형우" userId="55d21c22-4a22-4b6f-b207-5956ec23e976" providerId="ADAL" clId="{00B243BD-076F-422C-8B5E-77F3E4DB6723}" dt="2023-09-19T08:30:35.672" v="480" actId="2696"/>
        <pc:sldMkLst>
          <pc:docMk/>
          <pc:sldMk cId="1959928122" sldId="290"/>
        </pc:sldMkLst>
      </pc:sldChg>
      <pc:sldChg chg="addSp delSp modSp mod modAnim">
        <pc:chgData name="남형우" userId="55d21c22-4a22-4b6f-b207-5956ec23e976" providerId="ADAL" clId="{00B243BD-076F-422C-8B5E-77F3E4DB6723}" dt="2023-09-20T03:18:28.949" v="684" actId="1076"/>
        <pc:sldMkLst>
          <pc:docMk/>
          <pc:sldMk cId="570196863" sldId="291"/>
        </pc:sldMkLst>
        <pc:spChg chg="mod">
          <ac:chgData name="남형우" userId="55d21c22-4a22-4b6f-b207-5956ec23e976" providerId="ADAL" clId="{00B243BD-076F-422C-8B5E-77F3E4DB6723}" dt="2023-09-19T17:30:04.855" v="678" actId="113"/>
          <ac:spMkLst>
            <pc:docMk/>
            <pc:sldMk cId="570196863" sldId="291"/>
            <ac:spMk id="3" creationId="{F9437826-1146-9824-53D4-C33BDE9C6E31}"/>
          </ac:spMkLst>
        </pc:spChg>
        <pc:spChg chg="add mod">
          <ac:chgData name="남형우" userId="55d21c22-4a22-4b6f-b207-5956ec23e976" providerId="ADAL" clId="{00B243BD-076F-422C-8B5E-77F3E4DB6723}" dt="2023-09-20T03:18:26.204" v="683" actId="1076"/>
          <ac:spMkLst>
            <pc:docMk/>
            <pc:sldMk cId="570196863" sldId="291"/>
            <ac:spMk id="4" creationId="{7E1BBF9D-C69B-C66A-C62A-A38FC27D0FD4}"/>
          </ac:spMkLst>
        </pc:spChg>
        <pc:spChg chg="add mod">
          <ac:chgData name="남형우" userId="55d21c22-4a22-4b6f-b207-5956ec23e976" providerId="ADAL" clId="{00B243BD-076F-422C-8B5E-77F3E4DB6723}" dt="2023-09-20T03:18:28.949" v="684" actId="1076"/>
          <ac:spMkLst>
            <pc:docMk/>
            <pc:sldMk cId="570196863" sldId="291"/>
            <ac:spMk id="9" creationId="{05E94831-9C3E-B41D-FE50-CC5930612E96}"/>
          </ac:spMkLst>
        </pc:spChg>
        <pc:picChg chg="add mod">
          <ac:chgData name="남형우" userId="55d21c22-4a22-4b6f-b207-5956ec23e976" providerId="ADAL" clId="{00B243BD-076F-422C-8B5E-77F3E4DB6723}" dt="2023-09-19T08:25:00.362" v="461"/>
          <ac:picMkLst>
            <pc:docMk/>
            <pc:sldMk cId="570196863" sldId="291"/>
            <ac:picMk id="4" creationId="{8D88066E-84A3-9110-A0EE-2588906578F9}"/>
          </ac:picMkLst>
        </pc:picChg>
        <pc:picChg chg="add mod">
          <ac:chgData name="남형우" userId="55d21c22-4a22-4b6f-b207-5956ec23e976" providerId="ADAL" clId="{00B243BD-076F-422C-8B5E-77F3E4DB6723}" dt="2023-09-19T16:52:27.846" v="561" actId="1076"/>
          <ac:picMkLst>
            <pc:docMk/>
            <pc:sldMk cId="570196863" sldId="291"/>
            <ac:picMk id="5" creationId="{31252CB5-C78B-B921-8EFF-5B6224CF7711}"/>
          </ac:picMkLst>
        </pc:picChg>
        <pc:picChg chg="add mod">
          <ac:chgData name="남형우" userId="55d21c22-4a22-4b6f-b207-5956ec23e976" providerId="ADAL" clId="{00B243BD-076F-422C-8B5E-77F3E4DB6723}" dt="2023-09-19T16:52:29.968" v="562" actId="1076"/>
          <ac:picMkLst>
            <pc:docMk/>
            <pc:sldMk cId="570196863" sldId="291"/>
            <ac:picMk id="6" creationId="{C535394E-8DB7-6945-1C09-7807007F8867}"/>
          </ac:picMkLst>
        </pc:picChg>
        <pc:picChg chg="add mod">
          <ac:chgData name="남형우" userId="55d21c22-4a22-4b6f-b207-5956ec23e976" providerId="ADAL" clId="{00B243BD-076F-422C-8B5E-77F3E4DB6723}" dt="2023-09-19T15:59:26.901" v="530" actId="1076"/>
          <ac:picMkLst>
            <pc:docMk/>
            <pc:sldMk cId="570196863" sldId="291"/>
            <ac:picMk id="7" creationId="{1D53AE75-E492-1FA0-F8B0-F0E5282F7F74}"/>
          </ac:picMkLst>
        </pc:picChg>
        <pc:picChg chg="add mod">
          <ac:chgData name="남형우" userId="55d21c22-4a22-4b6f-b207-5956ec23e976" providerId="ADAL" clId="{00B243BD-076F-422C-8B5E-77F3E4DB6723}" dt="2023-09-19T15:59:48.259" v="539" actId="1076"/>
          <ac:picMkLst>
            <pc:docMk/>
            <pc:sldMk cId="570196863" sldId="291"/>
            <ac:picMk id="8" creationId="{AB24E1E7-1B82-4B91-61C8-333CBC25C33A}"/>
          </ac:picMkLst>
        </pc:picChg>
        <pc:picChg chg="del">
          <ac:chgData name="남형우" userId="55d21c22-4a22-4b6f-b207-5956ec23e976" providerId="ADAL" clId="{00B243BD-076F-422C-8B5E-77F3E4DB6723}" dt="2023-09-19T07:16:56.420" v="281" actId="478"/>
          <ac:picMkLst>
            <pc:docMk/>
            <pc:sldMk cId="570196863" sldId="291"/>
            <ac:picMk id="1026" creationId="{B68D89A1-4303-932F-7735-25F5E800447F}"/>
          </ac:picMkLst>
        </pc:picChg>
      </pc:sldChg>
      <pc:sldChg chg="del">
        <pc:chgData name="남형우" userId="55d21c22-4a22-4b6f-b207-5956ec23e976" providerId="ADAL" clId="{00B243BD-076F-422C-8B5E-77F3E4DB6723}" dt="2023-09-19T08:30:35.672" v="480" actId="2696"/>
        <pc:sldMkLst>
          <pc:docMk/>
          <pc:sldMk cId="613461486" sldId="292"/>
        </pc:sldMkLst>
      </pc:sldChg>
      <pc:sldChg chg="del">
        <pc:chgData name="남형우" userId="55d21c22-4a22-4b6f-b207-5956ec23e976" providerId="ADAL" clId="{00B243BD-076F-422C-8B5E-77F3E4DB6723}" dt="2023-09-19T08:30:35.672" v="480" actId="2696"/>
        <pc:sldMkLst>
          <pc:docMk/>
          <pc:sldMk cId="1416643700" sldId="293"/>
        </pc:sldMkLst>
      </pc:sldChg>
      <pc:sldChg chg="del">
        <pc:chgData name="남형우" userId="55d21c22-4a22-4b6f-b207-5956ec23e976" providerId="ADAL" clId="{00B243BD-076F-422C-8B5E-77F3E4DB6723}" dt="2023-09-19T08:30:35.672" v="480" actId="2696"/>
        <pc:sldMkLst>
          <pc:docMk/>
          <pc:sldMk cId="2039964669" sldId="294"/>
        </pc:sldMkLst>
      </pc:sldChg>
      <pc:sldChg chg="del">
        <pc:chgData name="남형우" userId="55d21c22-4a22-4b6f-b207-5956ec23e976" providerId="ADAL" clId="{00B243BD-076F-422C-8B5E-77F3E4DB6723}" dt="2023-09-19T08:30:35.672" v="480" actId="2696"/>
        <pc:sldMkLst>
          <pc:docMk/>
          <pc:sldMk cId="3734577692" sldId="295"/>
        </pc:sldMkLst>
      </pc:sldChg>
      <pc:sldChg chg="del">
        <pc:chgData name="남형우" userId="55d21c22-4a22-4b6f-b207-5956ec23e976" providerId="ADAL" clId="{00B243BD-076F-422C-8B5E-77F3E4DB6723}" dt="2023-09-19T08:30:35.672" v="480" actId="2696"/>
        <pc:sldMkLst>
          <pc:docMk/>
          <pc:sldMk cId="2221518337" sldId="296"/>
        </pc:sldMkLst>
      </pc:sldChg>
      <pc:sldChg chg="del">
        <pc:chgData name="남형우" userId="55d21c22-4a22-4b6f-b207-5956ec23e976" providerId="ADAL" clId="{00B243BD-076F-422C-8B5E-77F3E4DB6723}" dt="2023-09-19T15:58:25.932" v="510" actId="2696"/>
        <pc:sldMkLst>
          <pc:docMk/>
          <pc:sldMk cId="4238337369" sldId="297"/>
        </pc:sldMkLst>
      </pc:sldChg>
      <pc:sldChg chg="addSp delSp modSp add mod delAnim modAnim">
        <pc:chgData name="남형우" userId="55d21c22-4a22-4b6f-b207-5956ec23e976" providerId="ADAL" clId="{00B243BD-076F-422C-8B5E-77F3E4DB6723}" dt="2023-09-19T17:30:09.652" v="679"/>
        <pc:sldMkLst>
          <pc:docMk/>
          <pc:sldMk cId="1661189638" sldId="298"/>
        </pc:sldMkLst>
        <pc:spChg chg="mod">
          <ac:chgData name="남형우" userId="55d21c22-4a22-4b6f-b207-5956ec23e976" providerId="ADAL" clId="{00B243BD-076F-422C-8B5E-77F3E4DB6723}" dt="2023-09-19T17:30:09.652" v="679"/>
          <ac:spMkLst>
            <pc:docMk/>
            <pc:sldMk cId="1661189638" sldId="298"/>
            <ac:spMk id="3" creationId="{F9437826-1146-9824-53D4-C33BDE9C6E31}"/>
          </ac:spMkLst>
        </pc:spChg>
        <pc:picChg chg="add mod modCrop">
          <ac:chgData name="남형우" userId="55d21c22-4a22-4b6f-b207-5956ec23e976" providerId="ADAL" clId="{00B243BD-076F-422C-8B5E-77F3E4DB6723}" dt="2023-09-19T15:38:17.270" v="509" actId="1076"/>
          <ac:picMkLst>
            <pc:docMk/>
            <pc:sldMk cId="1661189638" sldId="298"/>
            <ac:picMk id="4" creationId="{8D76B264-5E9D-6C61-6CEA-EAAF9EB5C979}"/>
          </ac:picMkLst>
        </pc:picChg>
        <pc:picChg chg="del">
          <ac:chgData name="남형우" userId="55d21c22-4a22-4b6f-b207-5956ec23e976" providerId="ADAL" clId="{00B243BD-076F-422C-8B5E-77F3E4DB6723}" dt="2023-09-19T08:33:59.238" v="482" actId="478"/>
          <ac:picMkLst>
            <pc:docMk/>
            <pc:sldMk cId="1661189638" sldId="298"/>
            <ac:picMk id="5" creationId="{31252CB5-C78B-B921-8EFF-5B6224CF7711}"/>
          </ac:picMkLst>
        </pc:picChg>
        <pc:picChg chg="del">
          <ac:chgData name="남형우" userId="55d21c22-4a22-4b6f-b207-5956ec23e976" providerId="ADAL" clId="{00B243BD-076F-422C-8B5E-77F3E4DB6723}" dt="2023-09-19T08:33:59.238" v="482" actId="478"/>
          <ac:picMkLst>
            <pc:docMk/>
            <pc:sldMk cId="1661189638" sldId="298"/>
            <ac:picMk id="6" creationId="{C535394E-8DB7-6945-1C09-7807007F8867}"/>
          </ac:picMkLst>
        </pc:picChg>
        <pc:picChg chg="del">
          <ac:chgData name="남형우" userId="55d21c22-4a22-4b6f-b207-5956ec23e976" providerId="ADAL" clId="{00B243BD-076F-422C-8B5E-77F3E4DB6723}" dt="2023-09-19T08:33:59.238" v="482" actId="478"/>
          <ac:picMkLst>
            <pc:docMk/>
            <pc:sldMk cId="1661189638" sldId="298"/>
            <ac:picMk id="7" creationId="{1D53AE75-E492-1FA0-F8B0-F0E5282F7F74}"/>
          </ac:picMkLst>
        </pc:picChg>
        <pc:picChg chg="del">
          <ac:chgData name="남형우" userId="55d21c22-4a22-4b6f-b207-5956ec23e976" providerId="ADAL" clId="{00B243BD-076F-422C-8B5E-77F3E4DB6723}" dt="2023-09-19T08:33:59.238" v="482" actId="478"/>
          <ac:picMkLst>
            <pc:docMk/>
            <pc:sldMk cId="1661189638" sldId="298"/>
            <ac:picMk id="8" creationId="{AB24E1E7-1B82-4B91-61C8-333CBC25C33A}"/>
          </ac:picMkLst>
        </pc:picChg>
        <pc:picChg chg="add mod modCrop">
          <ac:chgData name="남형우" userId="55d21c22-4a22-4b6f-b207-5956ec23e976" providerId="ADAL" clId="{00B243BD-076F-422C-8B5E-77F3E4DB6723}" dt="2023-09-19T15:38:14.628" v="508" actId="1076"/>
          <ac:picMkLst>
            <pc:docMk/>
            <pc:sldMk cId="1661189638" sldId="298"/>
            <ac:picMk id="9" creationId="{9E46E866-13D2-1C0D-A1E7-0882D3841BB1}"/>
          </ac:picMkLst>
        </pc:picChg>
      </pc:sldChg>
      <pc:sldChg chg="modSp new del mod">
        <pc:chgData name="남형우" userId="55d21c22-4a22-4b6f-b207-5956ec23e976" providerId="ADAL" clId="{00B243BD-076F-422C-8B5E-77F3E4DB6723}" dt="2023-09-20T04:03:11.140" v="710" actId="2696"/>
        <pc:sldMkLst>
          <pc:docMk/>
          <pc:sldMk cId="2611362101" sldId="299"/>
        </pc:sldMkLst>
        <pc:spChg chg="mod">
          <ac:chgData name="남형우" userId="55d21c22-4a22-4b6f-b207-5956ec23e976" providerId="ADAL" clId="{00B243BD-076F-422C-8B5E-77F3E4DB6723}" dt="2023-09-19T15:58:34.594" v="512"/>
          <ac:spMkLst>
            <pc:docMk/>
            <pc:sldMk cId="2611362101" sldId="299"/>
            <ac:spMk id="2" creationId="{E76462B1-94E6-7DB5-0FA7-B8C786E5DF2C}"/>
          </ac:spMkLst>
        </pc:spChg>
        <pc:spChg chg="mod">
          <ac:chgData name="남형우" userId="55d21c22-4a22-4b6f-b207-5956ec23e976" providerId="ADAL" clId="{00B243BD-076F-422C-8B5E-77F3E4DB6723}" dt="2023-09-19T17:29:14.974" v="605"/>
          <ac:spMkLst>
            <pc:docMk/>
            <pc:sldMk cId="2611362101" sldId="299"/>
            <ac:spMk id="3" creationId="{DF627BD0-D425-2DCD-8CCA-87CEF6A07887}"/>
          </ac:spMkLst>
        </pc:spChg>
      </pc:sldChg>
      <pc:sldChg chg="addSp modSp new mod modAnim">
        <pc:chgData name="남형우" userId="55d21c22-4a22-4b6f-b207-5956ec23e976" providerId="ADAL" clId="{00B243BD-076F-422C-8B5E-77F3E4DB6723}" dt="2023-09-20T03:26:59.906" v="690"/>
        <pc:sldMkLst>
          <pc:docMk/>
          <pc:sldMk cId="3323202215" sldId="300"/>
        </pc:sldMkLst>
        <pc:spChg chg="mod">
          <ac:chgData name="남형우" userId="55d21c22-4a22-4b6f-b207-5956ec23e976" providerId="ADAL" clId="{00B243BD-076F-422C-8B5E-77F3E4DB6723}" dt="2023-09-20T03:26:50.193" v="689"/>
          <ac:spMkLst>
            <pc:docMk/>
            <pc:sldMk cId="3323202215" sldId="300"/>
            <ac:spMk id="2" creationId="{2A74ECF4-C5C5-9DDD-2C83-BDE3F91016AD}"/>
          </ac:spMkLst>
        </pc:spChg>
        <pc:spChg chg="mod">
          <ac:chgData name="남형우" userId="55d21c22-4a22-4b6f-b207-5956ec23e976" providerId="ADAL" clId="{00B243BD-076F-422C-8B5E-77F3E4DB6723}" dt="2023-09-20T03:26:44.887" v="688" actId="404"/>
          <ac:spMkLst>
            <pc:docMk/>
            <pc:sldMk cId="3323202215" sldId="300"/>
            <ac:spMk id="3" creationId="{4C7FA0F8-3AAA-762D-A5B7-BB4D399C4542}"/>
          </ac:spMkLst>
        </pc:spChg>
        <pc:picChg chg="add mod">
          <ac:chgData name="남형우" userId="55d21c22-4a22-4b6f-b207-5956ec23e976" providerId="ADAL" clId="{00B243BD-076F-422C-8B5E-77F3E4DB6723}" dt="2023-09-20T03:26:59.906" v="690"/>
          <ac:picMkLst>
            <pc:docMk/>
            <pc:sldMk cId="3323202215" sldId="300"/>
            <ac:picMk id="4" creationId="{FF8A7E28-6F99-6957-FFE9-3EAE61415DED}"/>
          </ac:picMkLst>
        </pc:picChg>
      </pc:sldChg>
      <pc:sldChg chg="add">
        <pc:chgData name="남형우" userId="55d21c22-4a22-4b6f-b207-5956ec23e976" providerId="ADAL" clId="{00B243BD-076F-422C-8B5E-77F3E4DB6723}" dt="2023-09-20T04:03:02.704" v="709"/>
        <pc:sldMkLst>
          <pc:docMk/>
          <pc:sldMk cId="695548917" sldId="301"/>
        </pc:sldMkLst>
      </pc:sldChg>
    </pc:docChg>
  </pc:docChgLst>
  <pc:docChgLst>
    <pc:chgData name="남형우" userId="55d21c22-4a22-4b6f-b207-5956ec23e976" providerId="ADAL" clId="{0A5E0328-682D-43F0-9027-E7F0C613DE1A}"/>
    <pc:docChg chg="undo custSel addSld delSld modSld sldOrd">
      <pc:chgData name="남형우" userId="55d21c22-4a22-4b6f-b207-5956ec23e976" providerId="ADAL" clId="{0A5E0328-682D-43F0-9027-E7F0C613DE1A}" dt="2023-09-13T03:43:39.856" v="2984" actId="47"/>
      <pc:docMkLst>
        <pc:docMk/>
      </pc:docMkLst>
      <pc:sldChg chg="del">
        <pc:chgData name="남형우" userId="55d21c22-4a22-4b6f-b207-5956ec23e976" providerId="ADAL" clId="{0A5E0328-682D-43F0-9027-E7F0C613DE1A}" dt="2023-09-13T03:43:37.364" v="2981" actId="47"/>
        <pc:sldMkLst>
          <pc:docMk/>
          <pc:sldMk cId="237750354" sldId="282"/>
        </pc:sldMkLst>
      </pc:sldChg>
      <pc:sldChg chg="del">
        <pc:chgData name="남형우" userId="55d21c22-4a22-4b6f-b207-5956ec23e976" providerId="ADAL" clId="{0A5E0328-682D-43F0-9027-E7F0C613DE1A}" dt="2023-09-13T03:43:38.387" v="2982" actId="47"/>
        <pc:sldMkLst>
          <pc:docMk/>
          <pc:sldMk cId="3514421801" sldId="283"/>
        </pc:sldMkLst>
      </pc:sldChg>
      <pc:sldChg chg="del">
        <pc:chgData name="남형우" userId="55d21c22-4a22-4b6f-b207-5956ec23e976" providerId="ADAL" clId="{0A5E0328-682D-43F0-9027-E7F0C613DE1A}" dt="2023-09-13T03:43:39" v="2983" actId="47"/>
        <pc:sldMkLst>
          <pc:docMk/>
          <pc:sldMk cId="2156460152" sldId="284"/>
        </pc:sldMkLst>
      </pc:sldChg>
      <pc:sldChg chg="del">
        <pc:chgData name="남형우" userId="55d21c22-4a22-4b6f-b207-5956ec23e976" providerId="ADAL" clId="{0A5E0328-682D-43F0-9027-E7F0C613DE1A}" dt="2023-09-13T03:43:39.856" v="2984" actId="47"/>
        <pc:sldMkLst>
          <pc:docMk/>
          <pc:sldMk cId="769941606" sldId="286"/>
        </pc:sldMkLst>
      </pc:sldChg>
      <pc:sldChg chg="addSp modSp mod modAnim">
        <pc:chgData name="남형우" userId="55d21c22-4a22-4b6f-b207-5956ec23e976" providerId="ADAL" clId="{0A5E0328-682D-43F0-9027-E7F0C613DE1A}" dt="2023-09-13T03:30:42.893" v="2826"/>
        <pc:sldMkLst>
          <pc:docMk/>
          <pc:sldMk cId="580013428" sldId="287"/>
        </pc:sldMkLst>
        <pc:spChg chg="mod">
          <ac:chgData name="남형우" userId="55d21c22-4a22-4b6f-b207-5956ec23e976" providerId="ADAL" clId="{0A5E0328-682D-43F0-9027-E7F0C613DE1A}" dt="2023-09-12T18:19:43.368" v="2366" actId="20577"/>
          <ac:spMkLst>
            <pc:docMk/>
            <pc:sldMk cId="580013428" sldId="287"/>
            <ac:spMk id="2" creationId="{5037DFCA-8137-9BCE-B091-C6E446D3637D}"/>
          </ac:spMkLst>
        </pc:spChg>
        <pc:spChg chg="mod">
          <ac:chgData name="남형우" userId="55d21c22-4a22-4b6f-b207-5956ec23e976" providerId="ADAL" clId="{0A5E0328-682D-43F0-9027-E7F0C613DE1A}" dt="2023-09-13T03:25:35.920" v="2635" actId="20577"/>
          <ac:spMkLst>
            <pc:docMk/>
            <pc:sldMk cId="580013428" sldId="287"/>
            <ac:spMk id="3" creationId="{058F58F0-D02C-55EC-6072-65FF05BEF0BB}"/>
          </ac:spMkLst>
        </pc:spChg>
        <pc:picChg chg="add mod">
          <ac:chgData name="남형우" userId="55d21c22-4a22-4b6f-b207-5956ec23e976" providerId="ADAL" clId="{0A5E0328-682D-43F0-9027-E7F0C613DE1A}" dt="2023-09-13T03:29:58.640" v="2822" actId="14100"/>
          <ac:picMkLst>
            <pc:docMk/>
            <pc:sldMk cId="580013428" sldId="287"/>
            <ac:picMk id="4" creationId="{7E7D6FB1-37E4-F007-DF11-83E362DCE0A0}"/>
          </ac:picMkLst>
        </pc:picChg>
      </pc:sldChg>
      <pc:sldChg chg="addSp delSp modSp del mod ord">
        <pc:chgData name="남형우" userId="55d21c22-4a22-4b6f-b207-5956ec23e976" providerId="ADAL" clId="{0A5E0328-682D-43F0-9027-E7F0C613DE1A}" dt="2023-09-13T03:43:34.880" v="2980" actId="47"/>
        <pc:sldMkLst>
          <pc:docMk/>
          <pc:sldMk cId="983432459" sldId="288"/>
        </pc:sldMkLst>
        <pc:spChg chg="mod">
          <ac:chgData name="남형우" userId="55d21c22-4a22-4b6f-b207-5956ec23e976" providerId="ADAL" clId="{0A5E0328-682D-43F0-9027-E7F0C613DE1A}" dt="2023-09-13T00:44:46.920" v="1544" actId="20577"/>
          <ac:spMkLst>
            <pc:docMk/>
            <pc:sldMk cId="983432459" sldId="288"/>
            <ac:spMk id="2" creationId="{23F1EEE6-35E0-C8BE-FA0E-12AC48F44B31}"/>
          </ac:spMkLst>
        </pc:spChg>
        <pc:spChg chg="del mod">
          <ac:chgData name="남형우" userId="55d21c22-4a22-4b6f-b207-5956ec23e976" providerId="ADAL" clId="{0A5E0328-682D-43F0-9027-E7F0C613DE1A}" dt="2023-09-13T00:36:29.475" v="1473" actId="478"/>
          <ac:spMkLst>
            <pc:docMk/>
            <pc:sldMk cId="983432459" sldId="288"/>
            <ac:spMk id="3" creationId="{3D1A96C1-C1D4-77A3-BCFE-C3DBBAC98BC1}"/>
          </ac:spMkLst>
        </pc:spChg>
        <pc:spChg chg="add del mod">
          <ac:chgData name="남형우" userId="55d21c22-4a22-4b6f-b207-5956ec23e976" providerId="ADAL" clId="{0A5E0328-682D-43F0-9027-E7F0C613DE1A}" dt="2023-09-13T00:36:31.936" v="1474" actId="478"/>
          <ac:spMkLst>
            <pc:docMk/>
            <pc:sldMk cId="983432459" sldId="288"/>
            <ac:spMk id="5" creationId="{219D9403-D7AD-C843-0873-C80576C8B9B8}"/>
          </ac:spMkLst>
        </pc:spChg>
        <pc:spChg chg="add mod">
          <ac:chgData name="남형우" userId="55d21c22-4a22-4b6f-b207-5956ec23e976" providerId="ADAL" clId="{0A5E0328-682D-43F0-9027-E7F0C613DE1A}" dt="2023-09-13T01:16:10.556" v="2316" actId="113"/>
          <ac:spMkLst>
            <pc:docMk/>
            <pc:sldMk cId="983432459" sldId="288"/>
            <ac:spMk id="6" creationId="{9BA6ADA9-7C6D-4D40-B99A-C75ACAA9E878}"/>
          </ac:spMkLst>
        </pc:spChg>
        <pc:picChg chg="del mod">
          <ac:chgData name="남형우" userId="55d21c22-4a22-4b6f-b207-5956ec23e976" providerId="ADAL" clId="{0A5E0328-682D-43F0-9027-E7F0C613DE1A}" dt="2023-09-13T01:03:30.095" v="1625" actId="478"/>
          <ac:picMkLst>
            <pc:docMk/>
            <pc:sldMk cId="983432459" sldId="288"/>
            <ac:picMk id="10" creationId="{19FA24B7-C55C-8A8B-6632-9EA21FA6A826}"/>
          </ac:picMkLst>
        </pc:picChg>
      </pc:sldChg>
      <pc:sldChg chg="modSp mod ord">
        <pc:chgData name="남형우" userId="55d21c22-4a22-4b6f-b207-5956ec23e976" providerId="ADAL" clId="{0A5E0328-682D-43F0-9027-E7F0C613DE1A}" dt="2023-09-13T03:42:18.578" v="2979"/>
        <pc:sldMkLst>
          <pc:docMk/>
          <pc:sldMk cId="4273145799" sldId="289"/>
        </pc:sldMkLst>
        <pc:spChg chg="mod">
          <ac:chgData name="남형우" userId="55d21c22-4a22-4b6f-b207-5956ec23e976" providerId="ADAL" clId="{0A5E0328-682D-43F0-9027-E7F0C613DE1A}" dt="2023-09-13T03:42:18.578" v="2979"/>
          <ac:spMkLst>
            <pc:docMk/>
            <pc:sldMk cId="4273145799" sldId="289"/>
            <ac:spMk id="3" creationId="{6C8A20C5-7C45-1A53-39E5-3AF86D088977}"/>
          </ac:spMkLst>
        </pc:spChg>
      </pc:sldChg>
      <pc:sldChg chg="addSp delSp modSp mod">
        <pc:chgData name="남형우" userId="55d21c22-4a22-4b6f-b207-5956ec23e976" providerId="ADAL" clId="{0A5E0328-682D-43F0-9027-E7F0C613DE1A}" dt="2023-09-13T00:52:45.302" v="1613" actId="1076"/>
        <pc:sldMkLst>
          <pc:docMk/>
          <pc:sldMk cId="1959928122" sldId="290"/>
        </pc:sldMkLst>
        <pc:spChg chg="mod">
          <ac:chgData name="남형우" userId="55d21c22-4a22-4b6f-b207-5956ec23e976" providerId="ADAL" clId="{0A5E0328-682D-43F0-9027-E7F0C613DE1A}" dt="2023-09-13T00:45:01.947" v="1549"/>
          <ac:spMkLst>
            <pc:docMk/>
            <pc:sldMk cId="1959928122" sldId="290"/>
            <ac:spMk id="2" creationId="{945AD8BE-8230-CB98-4C66-7AFA57B2EEBC}"/>
          </ac:spMkLst>
        </pc:spChg>
        <pc:spChg chg="del">
          <ac:chgData name="남형우" userId="55d21c22-4a22-4b6f-b207-5956ec23e976" providerId="ADAL" clId="{0A5E0328-682D-43F0-9027-E7F0C613DE1A}" dt="2023-09-13T00:39:24.107" v="1493" actId="478"/>
          <ac:spMkLst>
            <pc:docMk/>
            <pc:sldMk cId="1959928122" sldId="290"/>
            <ac:spMk id="3" creationId="{5440FC30-F452-DBA7-B976-100A55E93B4B}"/>
          </ac:spMkLst>
        </pc:spChg>
        <pc:spChg chg="add del mod">
          <ac:chgData name="남형우" userId="55d21c22-4a22-4b6f-b207-5956ec23e976" providerId="ADAL" clId="{0A5E0328-682D-43F0-9027-E7F0C613DE1A}" dt="2023-09-13T00:39:37.752" v="1496" actId="478"/>
          <ac:spMkLst>
            <pc:docMk/>
            <pc:sldMk cId="1959928122" sldId="290"/>
            <ac:spMk id="8" creationId="{A3F71E23-BA88-6DFD-98A3-BB3BAE34BA03}"/>
          </ac:spMkLst>
        </pc:spChg>
        <pc:spChg chg="add mod">
          <ac:chgData name="남형우" userId="55d21c22-4a22-4b6f-b207-5956ec23e976" providerId="ADAL" clId="{0A5E0328-682D-43F0-9027-E7F0C613DE1A}" dt="2023-09-13T00:52:45.302" v="1613" actId="1076"/>
          <ac:spMkLst>
            <pc:docMk/>
            <pc:sldMk cId="1959928122" sldId="290"/>
            <ac:spMk id="10" creationId="{C61CEF48-0E2C-F2B3-6705-2832E3278029}"/>
          </ac:spMkLst>
        </pc:spChg>
        <pc:picChg chg="del">
          <ac:chgData name="남형우" userId="55d21c22-4a22-4b6f-b207-5956ec23e976" providerId="ADAL" clId="{0A5E0328-682D-43F0-9027-E7F0C613DE1A}" dt="2023-09-13T00:39:14.881" v="1491" actId="478"/>
          <ac:picMkLst>
            <pc:docMk/>
            <pc:sldMk cId="1959928122" sldId="290"/>
            <ac:picMk id="5" creationId="{AA5143BF-B409-BB93-550F-8FA66FBEF20D}"/>
          </ac:picMkLst>
        </pc:picChg>
        <pc:picChg chg="add">
          <ac:chgData name="남형우" userId="55d21c22-4a22-4b6f-b207-5956ec23e976" providerId="ADAL" clId="{0A5E0328-682D-43F0-9027-E7F0C613DE1A}" dt="2023-09-13T00:39:15.764" v="1492" actId="22"/>
          <ac:picMkLst>
            <pc:docMk/>
            <pc:sldMk cId="1959928122" sldId="290"/>
            <ac:picMk id="6" creationId="{779275E3-62C8-928B-A0ED-3EF174AACAA2}"/>
          </ac:picMkLst>
        </pc:picChg>
      </pc:sldChg>
      <pc:sldChg chg="addSp modSp mod">
        <pc:chgData name="남형우" userId="55d21c22-4a22-4b6f-b207-5956ec23e976" providerId="ADAL" clId="{0A5E0328-682D-43F0-9027-E7F0C613DE1A}" dt="2023-09-13T00:44:51.696" v="1545"/>
        <pc:sldMkLst>
          <pc:docMk/>
          <pc:sldMk cId="570196863" sldId="291"/>
        </pc:sldMkLst>
        <pc:spChg chg="mod">
          <ac:chgData name="남형우" userId="55d21c22-4a22-4b6f-b207-5956ec23e976" providerId="ADAL" clId="{0A5E0328-682D-43F0-9027-E7F0C613DE1A}" dt="2023-09-13T00:44:51.696" v="1545"/>
          <ac:spMkLst>
            <pc:docMk/>
            <pc:sldMk cId="570196863" sldId="291"/>
            <ac:spMk id="2" creationId="{EF86EFDF-5831-4A5C-70C4-81E08E491C21}"/>
          </ac:spMkLst>
        </pc:spChg>
        <pc:spChg chg="mod">
          <ac:chgData name="남형우" userId="55d21c22-4a22-4b6f-b207-5956ec23e976" providerId="ADAL" clId="{0A5E0328-682D-43F0-9027-E7F0C613DE1A}" dt="2023-09-12T23:09:53.212" v="106"/>
          <ac:spMkLst>
            <pc:docMk/>
            <pc:sldMk cId="570196863" sldId="291"/>
            <ac:spMk id="3" creationId="{F9437826-1146-9824-53D4-C33BDE9C6E31}"/>
          </ac:spMkLst>
        </pc:spChg>
        <pc:picChg chg="add mod">
          <ac:chgData name="남형우" userId="55d21c22-4a22-4b6f-b207-5956ec23e976" providerId="ADAL" clId="{0A5E0328-682D-43F0-9027-E7F0C613DE1A}" dt="2023-09-13T00:37:03.313" v="1482" actId="1076"/>
          <ac:picMkLst>
            <pc:docMk/>
            <pc:sldMk cId="570196863" sldId="291"/>
            <ac:picMk id="1026" creationId="{B68D89A1-4303-932F-7735-25F5E800447F}"/>
          </ac:picMkLst>
        </pc:picChg>
      </pc:sldChg>
      <pc:sldChg chg="addSp delSp modSp add mod">
        <pc:chgData name="남형우" userId="55d21c22-4a22-4b6f-b207-5956ec23e976" providerId="ADAL" clId="{0A5E0328-682D-43F0-9027-E7F0C613DE1A}" dt="2023-09-13T01:38:58.071" v="2337"/>
        <pc:sldMkLst>
          <pc:docMk/>
          <pc:sldMk cId="613461486" sldId="292"/>
        </pc:sldMkLst>
        <pc:spChg chg="mod">
          <ac:chgData name="남형우" userId="55d21c22-4a22-4b6f-b207-5956ec23e976" providerId="ADAL" clId="{0A5E0328-682D-43F0-9027-E7F0C613DE1A}" dt="2023-09-13T00:44:53.943" v="1546"/>
          <ac:spMkLst>
            <pc:docMk/>
            <pc:sldMk cId="613461486" sldId="292"/>
            <ac:spMk id="2" creationId="{EF86EFDF-5831-4A5C-70C4-81E08E491C21}"/>
          </ac:spMkLst>
        </pc:spChg>
        <pc:spChg chg="mod">
          <ac:chgData name="남형우" userId="55d21c22-4a22-4b6f-b207-5956ec23e976" providerId="ADAL" clId="{0A5E0328-682D-43F0-9027-E7F0C613DE1A}" dt="2023-09-13T01:38:58.071" v="2337"/>
          <ac:spMkLst>
            <pc:docMk/>
            <pc:sldMk cId="613461486" sldId="292"/>
            <ac:spMk id="3" creationId="{F9437826-1146-9824-53D4-C33BDE9C6E31}"/>
          </ac:spMkLst>
        </pc:spChg>
        <pc:spChg chg="add mod">
          <ac:chgData name="남형우" userId="55d21c22-4a22-4b6f-b207-5956ec23e976" providerId="ADAL" clId="{0A5E0328-682D-43F0-9027-E7F0C613DE1A}" dt="2023-09-13T00:37:35.186" v="1489" actId="164"/>
          <ac:spMkLst>
            <pc:docMk/>
            <pc:sldMk cId="613461486" sldId="292"/>
            <ac:spMk id="8" creationId="{55A37964-75B1-D070-A463-CEB8B21EB6E3}"/>
          </ac:spMkLst>
        </pc:spChg>
        <pc:grpChg chg="add mod">
          <ac:chgData name="남형우" userId="55d21c22-4a22-4b6f-b207-5956ec23e976" providerId="ADAL" clId="{0A5E0328-682D-43F0-9027-E7F0C613DE1A}" dt="2023-09-13T00:45:54.087" v="1555" actId="1076"/>
          <ac:grpSpMkLst>
            <pc:docMk/>
            <pc:sldMk cId="613461486" sldId="292"/>
            <ac:grpSpMk id="9" creationId="{E213C8D7-A42A-DB72-3D3A-5B2756915041}"/>
          </ac:grpSpMkLst>
        </pc:grpChg>
        <pc:picChg chg="add mod modCrop">
          <ac:chgData name="남형우" userId="55d21c22-4a22-4b6f-b207-5956ec23e976" providerId="ADAL" clId="{0A5E0328-682D-43F0-9027-E7F0C613DE1A}" dt="2023-09-13T00:37:35.186" v="1489" actId="164"/>
          <ac:picMkLst>
            <pc:docMk/>
            <pc:sldMk cId="613461486" sldId="292"/>
            <ac:picMk id="5" creationId="{6F7DCD28-EA1B-A91A-47F3-62E6102381B4}"/>
          </ac:picMkLst>
        </pc:picChg>
        <pc:picChg chg="add mod modCrop">
          <ac:chgData name="남형우" userId="55d21c22-4a22-4b6f-b207-5956ec23e976" providerId="ADAL" clId="{0A5E0328-682D-43F0-9027-E7F0C613DE1A}" dt="2023-09-13T00:45:50.605" v="1554" actId="1076"/>
          <ac:picMkLst>
            <pc:docMk/>
            <pc:sldMk cId="613461486" sldId="292"/>
            <ac:picMk id="7" creationId="{9D624BA9-DAB3-6432-28CF-C94D9D977D36}"/>
          </ac:picMkLst>
        </pc:picChg>
        <pc:picChg chg="del">
          <ac:chgData name="남형우" userId="55d21c22-4a22-4b6f-b207-5956ec23e976" providerId="ADAL" clId="{0A5E0328-682D-43F0-9027-E7F0C613DE1A}" dt="2023-09-12T23:13:11.198" v="110" actId="478"/>
          <ac:picMkLst>
            <pc:docMk/>
            <pc:sldMk cId="613461486" sldId="292"/>
            <ac:picMk id="1026" creationId="{B68D89A1-4303-932F-7735-25F5E800447F}"/>
          </ac:picMkLst>
        </pc:picChg>
      </pc:sldChg>
      <pc:sldChg chg="addSp delSp modSp new mod">
        <pc:chgData name="남형우" userId="55d21c22-4a22-4b6f-b207-5956ec23e976" providerId="ADAL" clId="{0A5E0328-682D-43F0-9027-E7F0C613DE1A}" dt="2023-09-13T00:44:56.889" v="1547"/>
        <pc:sldMkLst>
          <pc:docMk/>
          <pc:sldMk cId="1416643700" sldId="293"/>
        </pc:sldMkLst>
        <pc:spChg chg="mod">
          <ac:chgData name="남형우" userId="55d21c22-4a22-4b6f-b207-5956ec23e976" providerId="ADAL" clId="{0A5E0328-682D-43F0-9027-E7F0C613DE1A}" dt="2023-09-13T00:44:56.889" v="1547"/>
          <ac:spMkLst>
            <pc:docMk/>
            <pc:sldMk cId="1416643700" sldId="293"/>
            <ac:spMk id="2" creationId="{B6428493-E3E2-EC40-F1FA-ADD214BF0DBD}"/>
          </ac:spMkLst>
        </pc:spChg>
        <pc:spChg chg="mod">
          <ac:chgData name="남형우" userId="55d21c22-4a22-4b6f-b207-5956ec23e976" providerId="ADAL" clId="{0A5E0328-682D-43F0-9027-E7F0C613DE1A}" dt="2023-09-12T23:27:10.754" v="923" actId="20577"/>
          <ac:spMkLst>
            <pc:docMk/>
            <pc:sldMk cId="1416643700" sldId="293"/>
            <ac:spMk id="3" creationId="{FA4DB13E-F63F-B7EB-40B7-264FA1BE9F2B}"/>
          </ac:spMkLst>
        </pc:spChg>
        <pc:spChg chg="add del">
          <ac:chgData name="남형우" userId="55d21c22-4a22-4b6f-b207-5956ec23e976" providerId="ADAL" clId="{0A5E0328-682D-43F0-9027-E7F0C613DE1A}" dt="2023-09-12T23:22:43.982" v="687" actId="22"/>
          <ac:spMkLst>
            <pc:docMk/>
            <pc:sldMk cId="1416643700" sldId="293"/>
            <ac:spMk id="5" creationId="{6473B38F-76ED-4125-A8F5-20CEFCB070B6}"/>
          </ac:spMkLst>
        </pc:spChg>
        <pc:picChg chg="add mod">
          <ac:chgData name="남형우" userId="55d21c22-4a22-4b6f-b207-5956ec23e976" providerId="ADAL" clId="{0A5E0328-682D-43F0-9027-E7F0C613DE1A}" dt="2023-09-12T23:25:36.873" v="907" actId="1076"/>
          <ac:picMkLst>
            <pc:docMk/>
            <pc:sldMk cId="1416643700" sldId="293"/>
            <ac:picMk id="7" creationId="{77AF63B7-5EDB-C24A-C40B-C6E32726A68D}"/>
          </ac:picMkLst>
        </pc:picChg>
        <pc:picChg chg="add mod">
          <ac:chgData name="남형우" userId="55d21c22-4a22-4b6f-b207-5956ec23e976" providerId="ADAL" clId="{0A5E0328-682D-43F0-9027-E7F0C613DE1A}" dt="2023-09-12T23:25:52.380" v="909" actId="1076"/>
          <ac:picMkLst>
            <pc:docMk/>
            <pc:sldMk cId="1416643700" sldId="293"/>
            <ac:picMk id="9" creationId="{D8DAAC31-05FA-C4A1-0426-696319F85447}"/>
          </ac:picMkLst>
        </pc:picChg>
      </pc:sldChg>
      <pc:sldChg chg="modSp new mod">
        <pc:chgData name="남형우" userId="55d21c22-4a22-4b6f-b207-5956ec23e976" providerId="ADAL" clId="{0A5E0328-682D-43F0-9027-E7F0C613DE1A}" dt="2023-09-13T01:21:12.401" v="2318" actId="20578"/>
        <pc:sldMkLst>
          <pc:docMk/>
          <pc:sldMk cId="2039964669" sldId="294"/>
        </pc:sldMkLst>
        <pc:spChg chg="mod">
          <ac:chgData name="남형우" userId="55d21c22-4a22-4b6f-b207-5956ec23e976" providerId="ADAL" clId="{0A5E0328-682D-43F0-9027-E7F0C613DE1A}" dt="2023-09-13T00:44:59.421" v="1548"/>
          <ac:spMkLst>
            <pc:docMk/>
            <pc:sldMk cId="2039964669" sldId="294"/>
            <ac:spMk id="2" creationId="{2498EEC0-CBAA-6B52-9BE3-25709053249D}"/>
          </ac:spMkLst>
        </pc:spChg>
        <pc:spChg chg="mod">
          <ac:chgData name="남형우" userId="55d21c22-4a22-4b6f-b207-5956ec23e976" providerId="ADAL" clId="{0A5E0328-682D-43F0-9027-E7F0C613DE1A}" dt="2023-09-13T01:21:12.401" v="2318" actId="20578"/>
          <ac:spMkLst>
            <pc:docMk/>
            <pc:sldMk cId="2039964669" sldId="294"/>
            <ac:spMk id="3" creationId="{F06662CC-4655-E5F3-57CE-6938D9E81FDC}"/>
          </ac:spMkLst>
        </pc:spChg>
      </pc:sldChg>
      <pc:sldChg chg="addSp delSp modSp add mod">
        <pc:chgData name="남형우" userId="55d21c22-4a22-4b6f-b207-5956ec23e976" providerId="ADAL" clId="{0A5E0328-682D-43F0-9027-E7F0C613DE1A}" dt="2023-09-13T00:56:11.461" v="1623" actId="1076"/>
        <pc:sldMkLst>
          <pc:docMk/>
          <pc:sldMk cId="3734577692" sldId="295"/>
        </pc:sldMkLst>
        <pc:spChg chg="mod">
          <ac:chgData name="남형우" userId="55d21c22-4a22-4b6f-b207-5956ec23e976" providerId="ADAL" clId="{0A5E0328-682D-43F0-9027-E7F0C613DE1A}" dt="2023-09-13T00:45:05.792" v="1550"/>
          <ac:spMkLst>
            <pc:docMk/>
            <pc:sldMk cId="3734577692" sldId="295"/>
            <ac:spMk id="2" creationId="{945AD8BE-8230-CB98-4C66-7AFA57B2EEBC}"/>
          </ac:spMkLst>
        </pc:spChg>
        <pc:spChg chg="add mod">
          <ac:chgData name="남형우" userId="55d21c22-4a22-4b6f-b207-5956ec23e976" providerId="ADAL" clId="{0A5E0328-682D-43F0-9027-E7F0C613DE1A}" dt="2023-09-13T00:52:47.463" v="1614"/>
          <ac:spMkLst>
            <pc:docMk/>
            <pc:sldMk cId="3734577692" sldId="295"/>
            <ac:spMk id="7" creationId="{517AE85A-FA4C-7587-0C49-64A93AE08707}"/>
          </ac:spMkLst>
        </pc:spChg>
        <pc:spChg chg="del">
          <ac:chgData name="남형우" userId="55d21c22-4a22-4b6f-b207-5956ec23e976" providerId="ADAL" clId="{0A5E0328-682D-43F0-9027-E7F0C613DE1A}" dt="2023-09-13T00:39:39.688" v="1497" actId="478"/>
          <ac:spMkLst>
            <pc:docMk/>
            <pc:sldMk cId="3734577692" sldId="295"/>
            <ac:spMk id="8" creationId="{A3F71E23-BA88-6DFD-98A3-BB3BAE34BA03}"/>
          </ac:spMkLst>
        </pc:spChg>
        <pc:picChg chg="add mod">
          <ac:chgData name="남형우" userId="55d21c22-4a22-4b6f-b207-5956ec23e976" providerId="ADAL" clId="{0A5E0328-682D-43F0-9027-E7F0C613DE1A}" dt="2023-09-13T00:52:56.668" v="1616" actId="1076"/>
          <ac:picMkLst>
            <pc:docMk/>
            <pc:sldMk cId="3734577692" sldId="295"/>
            <ac:picMk id="4" creationId="{2B1C4F8F-2C41-C47A-6BBA-9F9746B87E9B}"/>
          </ac:picMkLst>
        </pc:picChg>
        <pc:picChg chg="add del mod">
          <ac:chgData name="남형우" userId="55d21c22-4a22-4b6f-b207-5956ec23e976" providerId="ADAL" clId="{0A5E0328-682D-43F0-9027-E7F0C613DE1A}" dt="2023-09-13T00:55:41.838" v="1618" actId="478"/>
          <ac:picMkLst>
            <pc:docMk/>
            <pc:sldMk cId="3734577692" sldId="295"/>
            <ac:picMk id="5" creationId="{B1956313-AEA3-A269-904B-4D94053B6879}"/>
          </ac:picMkLst>
        </pc:picChg>
        <pc:picChg chg="del">
          <ac:chgData name="남형우" userId="55d21c22-4a22-4b6f-b207-5956ec23e976" providerId="ADAL" clId="{0A5E0328-682D-43F0-9027-E7F0C613DE1A}" dt="2023-09-13T00:39:44.662" v="1499" actId="478"/>
          <ac:picMkLst>
            <pc:docMk/>
            <pc:sldMk cId="3734577692" sldId="295"/>
            <ac:picMk id="6" creationId="{779275E3-62C8-928B-A0ED-3EF174AACAA2}"/>
          </ac:picMkLst>
        </pc:picChg>
        <pc:picChg chg="add mod">
          <ac:chgData name="남형우" userId="55d21c22-4a22-4b6f-b207-5956ec23e976" providerId="ADAL" clId="{0A5E0328-682D-43F0-9027-E7F0C613DE1A}" dt="2023-09-13T00:56:11.461" v="1623" actId="1076"/>
          <ac:picMkLst>
            <pc:docMk/>
            <pc:sldMk cId="3734577692" sldId="295"/>
            <ac:picMk id="10" creationId="{06F4FCCC-5685-D704-AA4E-9336D236C7B1}"/>
          </ac:picMkLst>
        </pc:picChg>
      </pc:sldChg>
      <pc:sldChg chg="addSp delSp modSp add mod">
        <pc:chgData name="남형우" userId="55d21c22-4a22-4b6f-b207-5956ec23e976" providerId="ADAL" clId="{0A5E0328-682D-43F0-9027-E7F0C613DE1A}" dt="2023-09-13T00:53:03.537" v="1617" actId="1076"/>
        <pc:sldMkLst>
          <pc:docMk/>
          <pc:sldMk cId="2221518337" sldId="296"/>
        </pc:sldMkLst>
        <pc:spChg chg="mod">
          <ac:chgData name="남형우" userId="55d21c22-4a22-4b6f-b207-5956ec23e976" providerId="ADAL" clId="{0A5E0328-682D-43F0-9027-E7F0C613DE1A}" dt="2023-09-13T00:45:07.763" v="1551"/>
          <ac:spMkLst>
            <pc:docMk/>
            <pc:sldMk cId="2221518337" sldId="296"/>
            <ac:spMk id="2" creationId="{945AD8BE-8230-CB98-4C66-7AFA57B2EEBC}"/>
          </ac:spMkLst>
        </pc:spChg>
        <pc:spChg chg="add mod">
          <ac:chgData name="남형우" userId="55d21c22-4a22-4b6f-b207-5956ec23e976" providerId="ADAL" clId="{0A5E0328-682D-43F0-9027-E7F0C613DE1A}" dt="2023-09-13T00:52:48.385" v="1615"/>
          <ac:spMkLst>
            <pc:docMk/>
            <pc:sldMk cId="2221518337" sldId="296"/>
            <ac:spMk id="5" creationId="{5381E11B-8BD7-18D8-9E5F-BB9DB6473A2F}"/>
          </ac:spMkLst>
        </pc:spChg>
        <pc:spChg chg="del">
          <ac:chgData name="남형우" userId="55d21c22-4a22-4b6f-b207-5956ec23e976" providerId="ADAL" clId="{0A5E0328-682D-43F0-9027-E7F0C613DE1A}" dt="2023-09-13T00:39:42.277" v="1498" actId="478"/>
          <ac:spMkLst>
            <pc:docMk/>
            <pc:sldMk cId="2221518337" sldId="296"/>
            <ac:spMk id="8" creationId="{A3F71E23-BA88-6DFD-98A3-BB3BAE34BA03}"/>
          </ac:spMkLst>
        </pc:spChg>
        <pc:picChg chg="add mod modCrop">
          <ac:chgData name="남형우" userId="55d21c22-4a22-4b6f-b207-5956ec23e976" providerId="ADAL" clId="{0A5E0328-682D-43F0-9027-E7F0C613DE1A}" dt="2023-09-13T00:53:03.537" v="1617" actId="1076"/>
          <ac:picMkLst>
            <pc:docMk/>
            <pc:sldMk cId="2221518337" sldId="296"/>
            <ac:picMk id="4" creationId="{C9B6E8EB-D763-3DA5-2C4D-C679681E06E7}"/>
          </ac:picMkLst>
        </pc:picChg>
        <pc:picChg chg="del">
          <ac:chgData name="남형우" userId="55d21c22-4a22-4b6f-b207-5956ec23e976" providerId="ADAL" clId="{0A5E0328-682D-43F0-9027-E7F0C613DE1A}" dt="2023-09-13T00:40:06.741" v="1501" actId="478"/>
          <ac:picMkLst>
            <pc:docMk/>
            <pc:sldMk cId="2221518337" sldId="296"/>
            <ac:picMk id="6" creationId="{779275E3-62C8-928B-A0ED-3EF174AACAA2}"/>
          </ac:picMkLst>
        </pc:picChg>
      </pc:sldChg>
      <pc:sldChg chg="add del">
        <pc:chgData name="남형우" userId="55d21c22-4a22-4b6f-b207-5956ec23e976" providerId="ADAL" clId="{0A5E0328-682D-43F0-9027-E7F0C613DE1A}" dt="2023-09-13T01:30:28.068" v="2319" actId="47"/>
        <pc:sldMkLst>
          <pc:docMk/>
          <pc:sldMk cId="2776556830" sldId="297"/>
        </pc:sldMkLst>
      </pc:sldChg>
      <pc:sldChg chg="addSp modSp new mod ord">
        <pc:chgData name="남형우" userId="55d21c22-4a22-4b6f-b207-5956ec23e976" providerId="ADAL" clId="{0A5E0328-682D-43F0-9027-E7F0C613DE1A}" dt="2023-09-13T03:32:26.236" v="2960"/>
        <pc:sldMkLst>
          <pc:docMk/>
          <pc:sldMk cId="4238337369" sldId="297"/>
        </pc:sldMkLst>
        <pc:spChg chg="mod">
          <ac:chgData name="남형우" userId="55d21c22-4a22-4b6f-b207-5956ec23e976" providerId="ADAL" clId="{0A5E0328-682D-43F0-9027-E7F0C613DE1A}" dt="2023-09-13T03:27:15.246" v="2643"/>
          <ac:spMkLst>
            <pc:docMk/>
            <pc:sldMk cId="4238337369" sldId="297"/>
            <ac:spMk id="2" creationId="{5FDDB865-9A07-41C5-D6DD-023BBD23EFFD}"/>
          </ac:spMkLst>
        </pc:spChg>
        <pc:spChg chg="mod">
          <ac:chgData name="남형우" userId="55d21c22-4a22-4b6f-b207-5956ec23e976" providerId="ADAL" clId="{0A5E0328-682D-43F0-9027-E7F0C613DE1A}" dt="2023-09-13T03:29:31.019" v="2818" actId="20577"/>
          <ac:spMkLst>
            <pc:docMk/>
            <pc:sldMk cId="4238337369" sldId="297"/>
            <ac:spMk id="3" creationId="{CB9C0888-AA9D-1016-6512-56699AE8BEA1}"/>
          </ac:spMkLst>
        </pc:spChg>
        <pc:picChg chg="add mod">
          <ac:chgData name="남형우" userId="55d21c22-4a22-4b6f-b207-5956ec23e976" providerId="ADAL" clId="{0A5E0328-682D-43F0-9027-E7F0C613DE1A}" dt="2023-09-13T03:29:42.240" v="2820" actId="1076"/>
          <ac:picMkLst>
            <pc:docMk/>
            <pc:sldMk cId="4238337369" sldId="297"/>
            <ac:picMk id="5" creationId="{77A187BF-5684-799D-F945-6B70149D73C4}"/>
          </ac:picMkLst>
        </pc:picChg>
      </pc:sldChg>
    </pc:docChg>
  </pc:docChgLst>
  <pc:docChgLst>
    <pc:chgData name="남형우" userId="55d21c22-4a22-4b6f-b207-5956ec23e976" providerId="ADAL" clId="{7E02A27E-1E61-47A9-BCA4-FDC6063622E6}"/>
    <pc:docChg chg="undo custSel addSld delSld modSld sldOrd">
      <pc:chgData name="남형우" userId="55d21c22-4a22-4b6f-b207-5956ec23e976" providerId="ADAL" clId="{7E02A27E-1E61-47A9-BCA4-FDC6063622E6}" dt="2023-10-11T23:16:38.171" v="1000" actId="1036"/>
      <pc:docMkLst>
        <pc:docMk/>
      </pc:docMkLst>
      <pc:sldChg chg="delSp modSp mod delAnim">
        <pc:chgData name="남형우" userId="55d21c22-4a22-4b6f-b207-5956ec23e976" providerId="ADAL" clId="{7E02A27E-1E61-47A9-BCA4-FDC6063622E6}" dt="2023-10-10T16:10:33.081" v="930" actId="20577"/>
        <pc:sldMkLst>
          <pc:docMk/>
          <pc:sldMk cId="4273145799" sldId="289"/>
        </pc:sldMkLst>
        <pc:spChg chg="mod">
          <ac:chgData name="남형우" userId="55d21c22-4a22-4b6f-b207-5956ec23e976" providerId="ADAL" clId="{7E02A27E-1E61-47A9-BCA4-FDC6063622E6}" dt="2023-10-10T16:10:33.081" v="930" actId="20577"/>
          <ac:spMkLst>
            <pc:docMk/>
            <pc:sldMk cId="4273145799" sldId="289"/>
            <ac:spMk id="3" creationId="{6C8A20C5-7C45-1A53-39E5-3AF86D088977}"/>
          </ac:spMkLst>
        </pc:spChg>
        <pc:picChg chg="del">
          <ac:chgData name="남형우" userId="55d21c22-4a22-4b6f-b207-5956ec23e976" providerId="ADAL" clId="{7E02A27E-1E61-47A9-BCA4-FDC6063622E6}" dt="2023-09-26T09:09:59.388" v="0" actId="478"/>
          <ac:picMkLst>
            <pc:docMk/>
            <pc:sldMk cId="4273145799" sldId="289"/>
            <ac:picMk id="4" creationId="{C46007F5-DF81-4710-093B-17F8934151F6}"/>
          </ac:picMkLst>
        </pc:picChg>
        <pc:picChg chg="del">
          <ac:chgData name="남형우" userId="55d21c22-4a22-4b6f-b207-5956ec23e976" providerId="ADAL" clId="{7E02A27E-1E61-47A9-BCA4-FDC6063622E6}" dt="2023-09-26T09:09:59.388" v="0" actId="478"/>
          <ac:picMkLst>
            <pc:docMk/>
            <pc:sldMk cId="4273145799" sldId="289"/>
            <ac:picMk id="5" creationId="{9C4A2FE9-85E3-D33A-B47E-B917D92482BC}"/>
          </ac:picMkLst>
        </pc:picChg>
      </pc:sldChg>
      <pc:sldChg chg="addSp delSp modSp mod ord delAnim modAnim">
        <pc:chgData name="남형우" userId="55d21c22-4a22-4b6f-b207-5956ec23e976" providerId="ADAL" clId="{7E02A27E-1E61-47A9-BCA4-FDC6063622E6}" dt="2023-10-11T23:16:38.171" v="1000" actId="1036"/>
        <pc:sldMkLst>
          <pc:docMk/>
          <pc:sldMk cId="570196863" sldId="291"/>
        </pc:sldMkLst>
        <pc:spChg chg="mod">
          <ac:chgData name="남형우" userId="55d21c22-4a22-4b6f-b207-5956ec23e976" providerId="ADAL" clId="{7E02A27E-1E61-47A9-BCA4-FDC6063622E6}" dt="2023-10-10T16:22:12.550" v="939" actId="20577"/>
          <ac:spMkLst>
            <pc:docMk/>
            <pc:sldMk cId="570196863" sldId="291"/>
            <ac:spMk id="2" creationId="{EF86EFDF-5831-4A5C-70C4-81E08E491C21}"/>
          </ac:spMkLst>
        </pc:spChg>
        <pc:spChg chg="mod">
          <ac:chgData name="남형우" userId="55d21c22-4a22-4b6f-b207-5956ec23e976" providerId="ADAL" clId="{7E02A27E-1E61-47A9-BCA4-FDC6063622E6}" dt="2023-10-10T16:22:28.960" v="987" actId="20577"/>
          <ac:spMkLst>
            <pc:docMk/>
            <pc:sldMk cId="570196863" sldId="291"/>
            <ac:spMk id="3" creationId="{F9437826-1146-9824-53D4-C33BDE9C6E31}"/>
          </ac:spMkLst>
        </pc:spChg>
        <pc:spChg chg="del">
          <ac:chgData name="남형우" userId="55d21c22-4a22-4b6f-b207-5956ec23e976" providerId="ADAL" clId="{7E02A27E-1E61-47A9-BCA4-FDC6063622E6}" dt="2023-09-27T04:43:43.167" v="23" actId="478"/>
          <ac:spMkLst>
            <pc:docMk/>
            <pc:sldMk cId="570196863" sldId="291"/>
            <ac:spMk id="4" creationId="{7E1BBF9D-C69B-C66A-C62A-A38FC27D0FD4}"/>
          </ac:spMkLst>
        </pc:spChg>
        <pc:spChg chg="add mod">
          <ac:chgData name="남형우" userId="55d21c22-4a22-4b6f-b207-5956ec23e976" providerId="ADAL" clId="{7E02A27E-1E61-47A9-BCA4-FDC6063622E6}" dt="2023-10-10T13:42:08.902" v="820" actId="1036"/>
          <ac:spMkLst>
            <pc:docMk/>
            <pc:sldMk cId="570196863" sldId="291"/>
            <ac:spMk id="6" creationId="{14BA724E-3FE2-F2B5-CCAF-84145652D30E}"/>
          </ac:spMkLst>
        </pc:spChg>
        <pc:spChg chg="add mod">
          <ac:chgData name="남형우" userId="55d21c22-4a22-4b6f-b207-5956ec23e976" providerId="ADAL" clId="{7E02A27E-1E61-47A9-BCA4-FDC6063622E6}" dt="2023-10-10T13:42:08.902" v="820" actId="1036"/>
          <ac:spMkLst>
            <pc:docMk/>
            <pc:sldMk cId="570196863" sldId="291"/>
            <ac:spMk id="7" creationId="{F56E2616-EA1C-D71D-922D-D017DFD58185}"/>
          </ac:spMkLst>
        </pc:spChg>
        <pc:spChg chg="del">
          <ac:chgData name="남형우" userId="55d21c22-4a22-4b6f-b207-5956ec23e976" providerId="ADAL" clId="{7E02A27E-1E61-47A9-BCA4-FDC6063622E6}" dt="2023-09-27T04:43:41.683" v="22" actId="478"/>
          <ac:spMkLst>
            <pc:docMk/>
            <pc:sldMk cId="570196863" sldId="291"/>
            <ac:spMk id="9" creationId="{05E94831-9C3E-B41D-FE50-CC5930612E96}"/>
          </ac:spMkLst>
        </pc:spChg>
        <pc:picChg chg="add mod">
          <ac:chgData name="남형우" userId="55d21c22-4a22-4b6f-b207-5956ec23e976" providerId="ADAL" clId="{7E02A27E-1E61-47A9-BCA4-FDC6063622E6}" dt="2023-10-10T13:42:08.902" v="820" actId="1036"/>
          <ac:picMkLst>
            <pc:docMk/>
            <pc:sldMk cId="570196863" sldId="291"/>
            <ac:picMk id="4" creationId="{12BC016A-A368-F731-2ED7-3E8F0A8A21C6}"/>
          </ac:picMkLst>
        </pc:picChg>
        <pc:picChg chg="del">
          <ac:chgData name="남형우" userId="55d21c22-4a22-4b6f-b207-5956ec23e976" providerId="ADAL" clId="{7E02A27E-1E61-47A9-BCA4-FDC6063622E6}" dt="2023-09-26T09:10:08.736" v="3" actId="478"/>
          <ac:picMkLst>
            <pc:docMk/>
            <pc:sldMk cId="570196863" sldId="291"/>
            <ac:picMk id="5" creationId="{31252CB5-C78B-B921-8EFF-5B6224CF7711}"/>
          </ac:picMkLst>
        </pc:picChg>
        <pc:picChg chg="add mod">
          <ac:chgData name="남형우" userId="55d21c22-4a22-4b6f-b207-5956ec23e976" providerId="ADAL" clId="{7E02A27E-1E61-47A9-BCA4-FDC6063622E6}" dt="2023-10-11T23:16:38.171" v="1000" actId="1036"/>
          <ac:picMkLst>
            <pc:docMk/>
            <pc:sldMk cId="570196863" sldId="291"/>
            <ac:picMk id="5" creationId="{720A0A9C-E8CD-D160-E269-59971C43E825}"/>
          </ac:picMkLst>
        </pc:picChg>
        <pc:picChg chg="del">
          <ac:chgData name="남형우" userId="55d21c22-4a22-4b6f-b207-5956ec23e976" providerId="ADAL" clId="{7E02A27E-1E61-47A9-BCA4-FDC6063622E6}" dt="2023-09-26T09:10:10.098" v="6" actId="478"/>
          <ac:picMkLst>
            <pc:docMk/>
            <pc:sldMk cId="570196863" sldId="291"/>
            <ac:picMk id="6" creationId="{C535394E-8DB7-6945-1C09-7807007F8867}"/>
          </ac:picMkLst>
        </pc:picChg>
        <pc:picChg chg="del">
          <ac:chgData name="남형우" userId="55d21c22-4a22-4b6f-b207-5956ec23e976" providerId="ADAL" clId="{7E02A27E-1E61-47A9-BCA4-FDC6063622E6}" dt="2023-09-26T09:10:09.239" v="4" actId="478"/>
          <ac:picMkLst>
            <pc:docMk/>
            <pc:sldMk cId="570196863" sldId="291"/>
            <ac:picMk id="7" creationId="{1D53AE75-E492-1FA0-F8B0-F0E5282F7F74}"/>
          </ac:picMkLst>
        </pc:picChg>
        <pc:picChg chg="del">
          <ac:chgData name="남형우" userId="55d21c22-4a22-4b6f-b207-5956ec23e976" providerId="ADAL" clId="{7E02A27E-1E61-47A9-BCA4-FDC6063622E6}" dt="2023-09-26T09:10:09.629" v="5" actId="478"/>
          <ac:picMkLst>
            <pc:docMk/>
            <pc:sldMk cId="570196863" sldId="291"/>
            <ac:picMk id="8" creationId="{AB24E1E7-1B82-4B91-61C8-333CBC25C33A}"/>
          </ac:picMkLst>
        </pc:picChg>
      </pc:sldChg>
      <pc:sldChg chg="delSp del mod delAnim">
        <pc:chgData name="남형우" userId="55d21c22-4a22-4b6f-b207-5956ec23e976" providerId="ADAL" clId="{7E02A27E-1E61-47A9-BCA4-FDC6063622E6}" dt="2023-10-11T03:57:59.236" v="992" actId="47"/>
        <pc:sldMkLst>
          <pc:docMk/>
          <pc:sldMk cId="1661189638" sldId="298"/>
        </pc:sldMkLst>
        <pc:picChg chg="del">
          <ac:chgData name="남형우" userId="55d21c22-4a22-4b6f-b207-5956ec23e976" providerId="ADAL" clId="{7E02A27E-1E61-47A9-BCA4-FDC6063622E6}" dt="2023-09-26T09:10:12.005" v="8" actId="478"/>
          <ac:picMkLst>
            <pc:docMk/>
            <pc:sldMk cId="1661189638" sldId="298"/>
            <ac:picMk id="4" creationId="{8D76B264-5E9D-6C61-6CEA-EAAF9EB5C979}"/>
          </ac:picMkLst>
        </pc:picChg>
        <pc:picChg chg="del">
          <ac:chgData name="남형우" userId="55d21c22-4a22-4b6f-b207-5956ec23e976" providerId="ADAL" clId="{7E02A27E-1E61-47A9-BCA4-FDC6063622E6}" dt="2023-09-26T09:10:11.459" v="7" actId="478"/>
          <ac:picMkLst>
            <pc:docMk/>
            <pc:sldMk cId="1661189638" sldId="298"/>
            <ac:picMk id="9" creationId="{9E46E866-13D2-1C0D-A1E7-0882D3841BB1}"/>
          </ac:picMkLst>
        </pc:picChg>
      </pc:sldChg>
      <pc:sldChg chg="addSp delSp modSp mod delAnim modAnim">
        <pc:chgData name="남형우" userId="55d21c22-4a22-4b6f-b207-5956ec23e976" providerId="ADAL" clId="{7E02A27E-1E61-47A9-BCA4-FDC6063622E6}" dt="2023-10-11T23:13:08.761" v="996" actId="1038"/>
        <pc:sldMkLst>
          <pc:docMk/>
          <pc:sldMk cId="3323202215" sldId="300"/>
        </pc:sldMkLst>
        <pc:spChg chg="mod">
          <ac:chgData name="남형우" userId="55d21c22-4a22-4b6f-b207-5956ec23e976" providerId="ADAL" clId="{7E02A27E-1E61-47A9-BCA4-FDC6063622E6}" dt="2023-10-11T03:56:36.268" v="991"/>
          <ac:spMkLst>
            <pc:docMk/>
            <pc:sldMk cId="3323202215" sldId="300"/>
            <ac:spMk id="2" creationId="{2A74ECF4-C5C5-9DDD-2C83-BDE3F91016AD}"/>
          </ac:spMkLst>
        </pc:spChg>
        <pc:spChg chg="mod">
          <ac:chgData name="남형우" userId="55d21c22-4a22-4b6f-b207-5956ec23e976" providerId="ADAL" clId="{7E02A27E-1E61-47A9-BCA4-FDC6063622E6}" dt="2023-10-10T16:22:35.753" v="988"/>
          <ac:spMkLst>
            <pc:docMk/>
            <pc:sldMk cId="3323202215" sldId="300"/>
            <ac:spMk id="3" creationId="{4C7FA0F8-3AAA-762D-A5B7-BB4D399C4542}"/>
          </ac:spMkLst>
        </pc:spChg>
        <pc:picChg chg="add del mod modCrop">
          <ac:chgData name="남형우" userId="55d21c22-4a22-4b6f-b207-5956ec23e976" providerId="ADAL" clId="{7E02A27E-1E61-47A9-BCA4-FDC6063622E6}" dt="2023-10-10T13:14:48.704" v="184" actId="478"/>
          <ac:picMkLst>
            <pc:docMk/>
            <pc:sldMk cId="3323202215" sldId="300"/>
            <ac:picMk id="4" creationId="{85C41911-838B-E532-A159-E74B8C6062F4}"/>
          </ac:picMkLst>
        </pc:picChg>
        <pc:picChg chg="del">
          <ac:chgData name="남형우" userId="55d21c22-4a22-4b6f-b207-5956ec23e976" providerId="ADAL" clId="{7E02A27E-1E61-47A9-BCA4-FDC6063622E6}" dt="2023-09-26T09:10:04.986" v="2" actId="478"/>
          <ac:picMkLst>
            <pc:docMk/>
            <pc:sldMk cId="3323202215" sldId="300"/>
            <ac:picMk id="4" creationId="{FF8A7E28-6F99-6957-FFE9-3EAE61415DED}"/>
          </ac:picMkLst>
        </pc:picChg>
        <pc:picChg chg="add mod modCrop">
          <ac:chgData name="남형우" userId="55d21c22-4a22-4b6f-b207-5956ec23e976" providerId="ADAL" clId="{7E02A27E-1E61-47A9-BCA4-FDC6063622E6}" dt="2023-10-11T23:13:08.761" v="996" actId="1038"/>
          <ac:picMkLst>
            <pc:docMk/>
            <pc:sldMk cId="3323202215" sldId="300"/>
            <ac:picMk id="5" creationId="{16A91BEA-B21A-1B9A-5B08-18E9182C5931}"/>
          </ac:picMkLst>
        </pc:picChg>
        <pc:picChg chg="add mod">
          <ac:chgData name="남형우" userId="55d21c22-4a22-4b6f-b207-5956ec23e976" providerId="ADAL" clId="{7E02A27E-1E61-47A9-BCA4-FDC6063622E6}" dt="2023-10-10T13:41:33.573" v="800" actId="1076"/>
          <ac:picMkLst>
            <pc:docMk/>
            <pc:sldMk cId="3323202215" sldId="300"/>
            <ac:picMk id="6" creationId="{30CF9233-3710-8360-30FC-0A704AB79ACA}"/>
          </ac:picMkLst>
        </pc:picChg>
      </pc:sldChg>
      <pc:sldChg chg="delSp del mod delAnim">
        <pc:chgData name="남형우" userId="55d21c22-4a22-4b6f-b207-5956ec23e976" providerId="ADAL" clId="{7E02A27E-1E61-47A9-BCA4-FDC6063622E6}" dt="2023-09-26T09:11:05.110" v="21" actId="47"/>
        <pc:sldMkLst>
          <pc:docMk/>
          <pc:sldMk cId="695548917" sldId="301"/>
        </pc:sldMkLst>
        <pc:picChg chg="del">
          <ac:chgData name="남형우" userId="55d21c22-4a22-4b6f-b207-5956ec23e976" providerId="ADAL" clId="{7E02A27E-1E61-47A9-BCA4-FDC6063622E6}" dt="2023-09-26T09:10:02.078" v="1" actId="478"/>
          <ac:picMkLst>
            <pc:docMk/>
            <pc:sldMk cId="695548917" sldId="301"/>
            <ac:picMk id="4" creationId="{C46007F5-DF81-4710-093B-17F8934151F6}"/>
          </ac:picMkLst>
        </pc:picChg>
        <pc:picChg chg="del">
          <ac:chgData name="남형우" userId="55d21c22-4a22-4b6f-b207-5956ec23e976" providerId="ADAL" clId="{7E02A27E-1E61-47A9-BCA4-FDC6063622E6}" dt="2023-09-26T09:10:02.078" v="1" actId="478"/>
          <ac:picMkLst>
            <pc:docMk/>
            <pc:sldMk cId="695548917" sldId="301"/>
            <ac:picMk id="5" creationId="{9C4A2FE9-85E3-D33A-B47E-B917D92482BC}"/>
          </ac:picMkLst>
        </pc:picChg>
      </pc:sldChg>
      <pc:sldChg chg="modSp new del mod">
        <pc:chgData name="남형우" userId="55d21c22-4a22-4b6f-b207-5956ec23e976" providerId="ADAL" clId="{7E02A27E-1E61-47A9-BCA4-FDC6063622E6}" dt="2023-10-10T13:47:38.350" v="824" actId="47"/>
        <pc:sldMkLst>
          <pc:docMk/>
          <pc:sldMk cId="3422894093" sldId="301"/>
        </pc:sldMkLst>
        <pc:spChg chg="mod">
          <ac:chgData name="남형우" userId="55d21c22-4a22-4b6f-b207-5956ec23e976" providerId="ADAL" clId="{7E02A27E-1E61-47A9-BCA4-FDC6063622E6}" dt="2023-10-10T12:57:12.087" v="43" actId="20577"/>
          <ac:spMkLst>
            <pc:docMk/>
            <pc:sldMk cId="3422894093" sldId="301"/>
            <ac:spMk id="2" creationId="{CB4788A8-A1EC-208C-E4A4-4D0C6311DF48}"/>
          </ac:spMkLst>
        </pc:spChg>
        <pc:spChg chg="mod">
          <ac:chgData name="남형우" userId="55d21c22-4a22-4b6f-b207-5956ec23e976" providerId="ADAL" clId="{7E02A27E-1E61-47A9-BCA4-FDC6063622E6}" dt="2023-10-10T13:09:24.325" v="176"/>
          <ac:spMkLst>
            <pc:docMk/>
            <pc:sldMk cId="3422894093" sldId="301"/>
            <ac:spMk id="3" creationId="{0A685E7A-DBE2-609E-C189-77C4F6220AC2}"/>
          </ac:spMkLst>
        </pc:spChg>
      </pc:sldChg>
    </pc:docChg>
  </pc:docChgLst>
  <pc:docChgLst>
    <pc:chgData name="남형우" userId="55d21c22-4a22-4b6f-b207-5956ec23e976" providerId="ADAL" clId="{DF21FA9D-E044-4A78-9639-D0280DC6D2F4}"/>
    <pc:docChg chg="undo redo custSel addSld delSld modSld sldOrd">
      <pc:chgData name="남형우" userId="55d21c22-4a22-4b6f-b207-5956ec23e976" providerId="ADAL" clId="{DF21FA9D-E044-4A78-9639-D0280DC6D2F4}" dt="2024-02-14T05:33:59.987" v="5266" actId="20577"/>
      <pc:docMkLst>
        <pc:docMk/>
      </pc:docMkLst>
      <pc:sldChg chg="addSp delSp modSp add mod modNotesTx">
        <pc:chgData name="남형우" userId="55d21c22-4a22-4b6f-b207-5956ec23e976" providerId="ADAL" clId="{DF21FA9D-E044-4A78-9639-D0280DC6D2F4}" dt="2024-02-14T05:00:07.722" v="5242" actId="20577"/>
        <pc:sldMkLst>
          <pc:docMk/>
          <pc:sldMk cId="1628292654" sldId="313"/>
        </pc:sldMkLst>
        <pc:spChg chg="mod">
          <ac:chgData name="남형우" userId="55d21c22-4a22-4b6f-b207-5956ec23e976" providerId="ADAL" clId="{DF21FA9D-E044-4A78-9639-D0280DC6D2F4}" dt="2024-02-08T08:01:58.409" v="565"/>
          <ac:spMkLst>
            <pc:docMk/>
            <pc:sldMk cId="1628292654" sldId="313"/>
            <ac:spMk id="2" creationId="{22BF79DD-9C8C-AE16-0D1D-30F2435976E4}"/>
          </ac:spMkLst>
        </pc:spChg>
        <pc:spChg chg="mod">
          <ac:chgData name="남형우" userId="55d21c22-4a22-4b6f-b207-5956ec23e976" providerId="ADAL" clId="{DF21FA9D-E044-4A78-9639-D0280DC6D2F4}" dt="2024-02-08T06:38:46.491" v="41" actId="2711"/>
          <ac:spMkLst>
            <pc:docMk/>
            <pc:sldMk cId="1628292654" sldId="313"/>
            <ac:spMk id="3" creationId="{C689D70A-D749-C6FF-F77C-D9980E593F2B}"/>
          </ac:spMkLst>
        </pc:spChg>
        <pc:spChg chg="add mod">
          <ac:chgData name="남형우" userId="55d21c22-4a22-4b6f-b207-5956ec23e976" providerId="ADAL" clId="{DF21FA9D-E044-4A78-9639-D0280DC6D2F4}" dt="2024-02-14T03:24:09.625" v="1893" actId="1076"/>
          <ac:spMkLst>
            <pc:docMk/>
            <pc:sldMk cId="1628292654" sldId="313"/>
            <ac:spMk id="5" creationId="{BD381BE2-79DD-3A09-4C86-659DA502F0B2}"/>
          </ac:spMkLst>
        </pc:spChg>
        <pc:spChg chg="add mod">
          <ac:chgData name="남형우" userId="55d21c22-4a22-4b6f-b207-5956ec23e976" providerId="ADAL" clId="{DF21FA9D-E044-4A78-9639-D0280DC6D2F4}" dt="2024-02-14T04:02:16.256" v="3231" actId="20577"/>
          <ac:spMkLst>
            <pc:docMk/>
            <pc:sldMk cId="1628292654" sldId="313"/>
            <ac:spMk id="7" creationId="{1DB59A76-BD54-75C3-40A1-2C93974BA97B}"/>
          </ac:spMkLst>
        </pc:spChg>
        <pc:spChg chg="add mod">
          <ac:chgData name="남형우" userId="55d21c22-4a22-4b6f-b207-5956ec23e976" providerId="ADAL" clId="{DF21FA9D-E044-4A78-9639-D0280DC6D2F4}" dt="2024-02-14T03:24:41.587" v="1906" actId="20577"/>
          <ac:spMkLst>
            <pc:docMk/>
            <pc:sldMk cId="1628292654" sldId="313"/>
            <ac:spMk id="8" creationId="{8D6CE600-4931-FFFB-8A0B-DDAE19C3A638}"/>
          </ac:spMkLst>
        </pc:spChg>
        <pc:spChg chg="add mod">
          <ac:chgData name="남형우" userId="55d21c22-4a22-4b6f-b207-5956ec23e976" providerId="ADAL" clId="{DF21FA9D-E044-4A78-9639-D0280DC6D2F4}" dt="2024-02-14T03:24:45.166" v="1908" actId="20577"/>
          <ac:spMkLst>
            <pc:docMk/>
            <pc:sldMk cId="1628292654" sldId="313"/>
            <ac:spMk id="9" creationId="{5A76F1FA-B620-7DB0-E5E7-EDFD135D4514}"/>
          </ac:spMkLst>
        </pc:spChg>
        <pc:graphicFrameChg chg="add mod">
          <ac:chgData name="남형우" userId="55d21c22-4a22-4b6f-b207-5956ec23e976" providerId="ADAL" clId="{DF21FA9D-E044-4A78-9639-D0280DC6D2F4}" dt="2024-02-08T06:47:31.236" v="103" actId="1076"/>
          <ac:graphicFrameMkLst>
            <pc:docMk/>
            <pc:sldMk cId="1628292654" sldId="313"/>
            <ac:graphicFrameMk id="4" creationId="{C438978F-E03D-745D-C080-4E805D97E82C}"/>
          </ac:graphicFrameMkLst>
        </pc:graphicFrameChg>
        <pc:graphicFrameChg chg="mod modGraphic">
          <ac:chgData name="남형우" userId="55d21c22-4a22-4b6f-b207-5956ec23e976" providerId="ADAL" clId="{DF21FA9D-E044-4A78-9639-D0280DC6D2F4}" dt="2024-02-08T06:47:20.785" v="102" actId="1035"/>
          <ac:graphicFrameMkLst>
            <pc:docMk/>
            <pc:sldMk cId="1628292654" sldId="313"/>
            <ac:graphicFrameMk id="6" creationId="{3FB47EE4-FFD2-7D39-7E15-04721C9126E5}"/>
          </ac:graphicFrameMkLst>
        </pc:graphicFrameChg>
        <pc:graphicFrameChg chg="del mod">
          <ac:chgData name="남형우" userId="55d21c22-4a22-4b6f-b207-5956ec23e976" providerId="ADAL" clId="{DF21FA9D-E044-4A78-9639-D0280DC6D2F4}" dt="2024-02-08T06:42:34.354" v="49" actId="478"/>
          <ac:graphicFrameMkLst>
            <pc:docMk/>
            <pc:sldMk cId="1628292654" sldId="313"/>
            <ac:graphicFrameMk id="7" creationId="{C438978F-E03D-745D-C080-4E805D97E82C}"/>
          </ac:graphicFrameMkLst>
        </pc:graphicFrameChg>
      </pc:sldChg>
      <pc:sldChg chg="addSp delSp modSp mod modNotesTx">
        <pc:chgData name="남형우" userId="55d21c22-4a22-4b6f-b207-5956ec23e976" providerId="ADAL" clId="{DF21FA9D-E044-4A78-9639-D0280DC6D2F4}" dt="2024-02-14T04:58:57.963" v="5203" actId="1076"/>
        <pc:sldMkLst>
          <pc:docMk/>
          <pc:sldMk cId="968746833" sldId="315"/>
        </pc:sldMkLst>
        <pc:spChg chg="mod">
          <ac:chgData name="남형우" userId="55d21c22-4a22-4b6f-b207-5956ec23e976" providerId="ADAL" clId="{DF21FA9D-E044-4A78-9639-D0280DC6D2F4}" dt="2024-02-08T08:02:34.897" v="587" actId="20577"/>
          <ac:spMkLst>
            <pc:docMk/>
            <pc:sldMk cId="968746833" sldId="315"/>
            <ac:spMk id="3" creationId="{4CA74F9E-CF5E-DE23-8628-13B298354542}"/>
          </ac:spMkLst>
        </pc:spChg>
        <pc:spChg chg="add mod">
          <ac:chgData name="남형우" userId="55d21c22-4a22-4b6f-b207-5956ec23e976" providerId="ADAL" clId="{DF21FA9D-E044-4A78-9639-D0280DC6D2F4}" dt="2024-02-14T04:58:45.586" v="5201" actId="20577"/>
          <ac:spMkLst>
            <pc:docMk/>
            <pc:sldMk cId="968746833" sldId="315"/>
            <ac:spMk id="12" creationId="{1C07A441-9657-8E71-8442-3B7DE31B2704}"/>
          </ac:spMkLst>
        </pc:spChg>
        <pc:picChg chg="mod">
          <ac:chgData name="남형우" userId="55d21c22-4a22-4b6f-b207-5956ec23e976" providerId="ADAL" clId="{DF21FA9D-E044-4A78-9639-D0280DC6D2F4}" dt="2024-02-14T04:58:19.371" v="5189" actId="14100"/>
          <ac:picMkLst>
            <pc:docMk/>
            <pc:sldMk cId="968746833" sldId="315"/>
            <ac:picMk id="5" creationId="{8CA7D70F-946D-603B-4CCB-A8198D2B9433}"/>
          </ac:picMkLst>
        </pc:picChg>
        <pc:picChg chg="mod">
          <ac:chgData name="남형우" userId="55d21c22-4a22-4b6f-b207-5956ec23e976" providerId="ADAL" clId="{DF21FA9D-E044-4A78-9639-D0280DC6D2F4}" dt="2024-02-14T04:58:28.871" v="5193" actId="1076"/>
          <ac:picMkLst>
            <pc:docMk/>
            <pc:sldMk cId="968746833" sldId="315"/>
            <ac:picMk id="9" creationId="{21D32ACB-21B7-6F02-3B4E-C78361974B7D}"/>
          </ac:picMkLst>
        </pc:picChg>
        <pc:picChg chg="mod">
          <ac:chgData name="남형우" userId="55d21c22-4a22-4b6f-b207-5956ec23e976" providerId="ADAL" clId="{DF21FA9D-E044-4A78-9639-D0280DC6D2F4}" dt="2024-02-14T04:58:35.884" v="5196" actId="1076"/>
          <ac:picMkLst>
            <pc:docMk/>
            <pc:sldMk cId="968746833" sldId="315"/>
            <ac:picMk id="11" creationId="{F4983B41-0E4A-A7BC-6C6A-84A5F2E48ABD}"/>
          </ac:picMkLst>
        </pc:picChg>
        <pc:picChg chg="add mod">
          <ac:chgData name="남형우" userId="55d21c22-4a22-4b6f-b207-5956ec23e976" providerId="ADAL" clId="{DF21FA9D-E044-4A78-9639-D0280DC6D2F4}" dt="2024-02-14T04:58:57.963" v="5203" actId="1076"/>
          <ac:picMkLst>
            <pc:docMk/>
            <pc:sldMk cId="968746833" sldId="315"/>
            <ac:picMk id="14" creationId="{4F200D39-AFB2-2792-52D5-BE65EC1D74D9}"/>
          </ac:picMkLst>
        </pc:picChg>
        <pc:inkChg chg="add del">
          <ac:chgData name="남형우" userId="55d21c22-4a22-4b6f-b207-5956ec23e976" providerId="ADAL" clId="{DF21FA9D-E044-4A78-9639-D0280DC6D2F4}" dt="2024-02-14T04:56:02.502" v="5174" actId="9405"/>
          <ac:inkMkLst>
            <pc:docMk/>
            <pc:sldMk cId="968746833" sldId="315"/>
            <ac:inkMk id="4" creationId="{0221A76C-3165-3844-2462-B308AD2B0C58}"/>
          </ac:inkMkLst>
        </pc:inkChg>
        <pc:inkChg chg="add del">
          <ac:chgData name="남형우" userId="55d21c22-4a22-4b6f-b207-5956ec23e976" providerId="ADAL" clId="{DF21FA9D-E044-4A78-9639-D0280DC6D2F4}" dt="2024-02-14T04:56:14" v="5176" actId="9405"/>
          <ac:inkMkLst>
            <pc:docMk/>
            <pc:sldMk cId="968746833" sldId="315"/>
            <ac:inkMk id="6" creationId="{E24EA419-0B22-BC9A-15B2-8FC16D3EF4FB}"/>
          </ac:inkMkLst>
        </pc:inkChg>
        <pc:inkChg chg="add del">
          <ac:chgData name="남형우" userId="55d21c22-4a22-4b6f-b207-5956ec23e976" providerId="ADAL" clId="{DF21FA9D-E044-4A78-9639-D0280DC6D2F4}" dt="2024-02-14T04:56:43.802" v="5178" actId="9405"/>
          <ac:inkMkLst>
            <pc:docMk/>
            <pc:sldMk cId="968746833" sldId="315"/>
            <ac:inkMk id="7" creationId="{527ACD0A-1C00-8DDD-656E-68533C3F2469}"/>
          </ac:inkMkLst>
        </pc:inkChg>
        <pc:inkChg chg="add del">
          <ac:chgData name="남형우" userId="55d21c22-4a22-4b6f-b207-5956ec23e976" providerId="ADAL" clId="{DF21FA9D-E044-4A78-9639-D0280DC6D2F4}" dt="2024-02-14T04:56:50.410" v="5180" actId="9405"/>
          <ac:inkMkLst>
            <pc:docMk/>
            <pc:sldMk cId="968746833" sldId="315"/>
            <ac:inkMk id="8" creationId="{9BAB1544-CAF8-1B04-39AB-5D345BBEA7D3}"/>
          </ac:inkMkLst>
        </pc:inkChg>
        <pc:inkChg chg="add del">
          <ac:chgData name="남형우" userId="55d21c22-4a22-4b6f-b207-5956ec23e976" providerId="ADAL" clId="{DF21FA9D-E044-4A78-9639-D0280DC6D2F4}" dt="2024-02-14T04:56:54.897" v="5182" actId="9405"/>
          <ac:inkMkLst>
            <pc:docMk/>
            <pc:sldMk cId="968746833" sldId="315"/>
            <ac:inkMk id="10" creationId="{CFAD96C3-0A70-48B4-0701-BC727FD49B45}"/>
          </ac:inkMkLst>
        </pc:inkChg>
      </pc:sldChg>
      <pc:sldChg chg="del">
        <pc:chgData name="남형우" userId="55d21c22-4a22-4b6f-b207-5956ec23e976" providerId="ADAL" clId="{DF21FA9D-E044-4A78-9639-D0280DC6D2F4}" dt="2024-02-08T08:02:07.749" v="568" actId="47"/>
        <pc:sldMkLst>
          <pc:docMk/>
          <pc:sldMk cId="2587322127" sldId="316"/>
        </pc:sldMkLst>
      </pc:sldChg>
      <pc:sldChg chg="del">
        <pc:chgData name="남형우" userId="55d21c22-4a22-4b6f-b207-5956ec23e976" providerId="ADAL" clId="{DF21FA9D-E044-4A78-9639-D0280DC6D2F4}" dt="2024-02-08T08:02:06.186" v="566" actId="47"/>
        <pc:sldMkLst>
          <pc:docMk/>
          <pc:sldMk cId="2789446303" sldId="317"/>
        </pc:sldMkLst>
      </pc:sldChg>
      <pc:sldChg chg="del">
        <pc:chgData name="남형우" userId="55d21c22-4a22-4b6f-b207-5956ec23e976" providerId="ADAL" clId="{DF21FA9D-E044-4A78-9639-D0280DC6D2F4}" dt="2024-02-08T08:02:07.020" v="567" actId="47"/>
        <pc:sldMkLst>
          <pc:docMk/>
          <pc:sldMk cId="3572987793" sldId="318"/>
        </pc:sldMkLst>
      </pc:sldChg>
      <pc:sldChg chg="addSp delSp modSp add mod ord modNotesTx">
        <pc:chgData name="남형우" userId="55d21c22-4a22-4b6f-b207-5956ec23e976" providerId="ADAL" clId="{DF21FA9D-E044-4A78-9639-D0280DC6D2F4}" dt="2024-02-14T04:00:44.894" v="3127" actId="20577"/>
        <pc:sldMkLst>
          <pc:docMk/>
          <pc:sldMk cId="39340599" sldId="319"/>
        </pc:sldMkLst>
        <pc:spChg chg="mod">
          <ac:chgData name="남형우" userId="55d21c22-4a22-4b6f-b207-5956ec23e976" providerId="ADAL" clId="{DF21FA9D-E044-4A78-9639-D0280DC6D2F4}" dt="2024-02-13T13:13:23.299" v="845" actId="20577"/>
          <ac:spMkLst>
            <pc:docMk/>
            <pc:sldMk cId="39340599" sldId="319"/>
            <ac:spMk id="3" creationId="{4595FCA3-3101-39F3-030B-5A6C026D618D}"/>
          </ac:spMkLst>
        </pc:spChg>
        <pc:spChg chg="add mod">
          <ac:chgData name="남형우" userId="55d21c22-4a22-4b6f-b207-5956ec23e976" providerId="ADAL" clId="{DF21FA9D-E044-4A78-9639-D0280DC6D2F4}" dt="2024-02-13T13:11:27.794" v="757" actId="1076"/>
          <ac:spMkLst>
            <pc:docMk/>
            <pc:sldMk cId="39340599" sldId="319"/>
            <ac:spMk id="4" creationId="{E937F8AF-F2AA-9F5C-E95C-1A0023982114}"/>
          </ac:spMkLst>
        </pc:spChg>
        <pc:spChg chg="add mod">
          <ac:chgData name="남형우" userId="55d21c22-4a22-4b6f-b207-5956ec23e976" providerId="ADAL" clId="{DF21FA9D-E044-4A78-9639-D0280DC6D2F4}" dt="2024-02-14T03:57:50.521" v="2716" actId="1076"/>
          <ac:spMkLst>
            <pc:docMk/>
            <pc:sldMk cId="39340599" sldId="319"/>
            <ac:spMk id="5" creationId="{952BD460-4906-DC63-C712-DC249D36ECC1}"/>
          </ac:spMkLst>
        </pc:spChg>
        <pc:spChg chg="add mod">
          <ac:chgData name="남형우" userId="55d21c22-4a22-4b6f-b207-5956ec23e976" providerId="ADAL" clId="{DF21FA9D-E044-4A78-9639-D0280DC6D2F4}" dt="2024-02-14T03:39:32.032" v="2432" actId="20577"/>
          <ac:spMkLst>
            <pc:docMk/>
            <pc:sldMk cId="39340599" sldId="319"/>
            <ac:spMk id="7" creationId="{D1CE2F0C-F1E4-B7D7-66D4-FB43852D2180}"/>
          </ac:spMkLst>
        </pc:spChg>
        <pc:picChg chg="del">
          <ac:chgData name="남형우" userId="55d21c22-4a22-4b6f-b207-5956ec23e976" providerId="ADAL" clId="{DF21FA9D-E044-4A78-9639-D0280DC6D2F4}" dt="2024-02-08T06:28:01.694" v="2" actId="478"/>
          <ac:picMkLst>
            <pc:docMk/>
            <pc:sldMk cId="39340599" sldId="319"/>
            <ac:picMk id="5" creationId="{61E8E69E-911C-0B8D-ABCB-752C64D540A9}"/>
          </ac:picMkLst>
        </pc:picChg>
        <pc:picChg chg="add mod modCrop">
          <ac:chgData name="남형우" userId="55d21c22-4a22-4b6f-b207-5956ec23e976" providerId="ADAL" clId="{DF21FA9D-E044-4A78-9639-D0280DC6D2F4}" dt="2024-02-08T08:04:52.293" v="588" actId="1076"/>
          <ac:picMkLst>
            <pc:docMk/>
            <pc:sldMk cId="39340599" sldId="319"/>
            <ac:picMk id="6" creationId="{5A969E22-CB11-7B8E-5A42-2A2B63317094}"/>
          </ac:picMkLst>
        </pc:picChg>
        <pc:picChg chg="add mod">
          <ac:chgData name="남형우" userId="55d21c22-4a22-4b6f-b207-5956ec23e976" providerId="ADAL" clId="{DF21FA9D-E044-4A78-9639-D0280DC6D2F4}" dt="2024-02-08T06:37:03.636" v="16"/>
          <ac:picMkLst>
            <pc:docMk/>
            <pc:sldMk cId="39340599" sldId="319"/>
            <ac:picMk id="8" creationId="{F9503277-F129-4058-A1D3-77FB5EA2C8DE}"/>
          </ac:picMkLst>
        </pc:picChg>
        <pc:picChg chg="del">
          <ac:chgData name="남형우" userId="55d21c22-4a22-4b6f-b207-5956ec23e976" providerId="ADAL" clId="{DF21FA9D-E044-4A78-9639-D0280DC6D2F4}" dt="2024-02-08T06:28:01.694" v="2" actId="478"/>
          <ac:picMkLst>
            <pc:docMk/>
            <pc:sldMk cId="39340599" sldId="319"/>
            <ac:picMk id="9" creationId="{AC40A631-1A2C-F435-BAC6-5DDE40B93430}"/>
          </ac:picMkLst>
        </pc:picChg>
        <pc:picChg chg="del">
          <ac:chgData name="남형우" userId="55d21c22-4a22-4b6f-b207-5956ec23e976" providerId="ADAL" clId="{DF21FA9D-E044-4A78-9639-D0280DC6D2F4}" dt="2024-02-08T06:28:01.694" v="2" actId="478"/>
          <ac:picMkLst>
            <pc:docMk/>
            <pc:sldMk cId="39340599" sldId="319"/>
            <ac:picMk id="11" creationId="{89A25F51-93FB-DD29-B62B-87E2182B80C8}"/>
          </ac:picMkLst>
        </pc:picChg>
        <pc:picChg chg="add mod modCrop">
          <ac:chgData name="남형우" userId="55d21c22-4a22-4b6f-b207-5956ec23e976" providerId="ADAL" clId="{DF21FA9D-E044-4A78-9639-D0280DC6D2F4}" dt="2024-02-08T08:04:55.079" v="589" actId="1076"/>
          <ac:picMkLst>
            <pc:docMk/>
            <pc:sldMk cId="39340599" sldId="319"/>
            <ac:picMk id="12" creationId="{FBDE5E29-A561-08E9-DA78-C8AE8DC7F548}"/>
          </ac:picMkLst>
        </pc:picChg>
        <pc:picChg chg="add mod modCrop">
          <ac:chgData name="남형우" userId="55d21c22-4a22-4b6f-b207-5956ec23e976" providerId="ADAL" clId="{DF21FA9D-E044-4A78-9639-D0280DC6D2F4}" dt="2024-02-08T08:04:59.777" v="590" actId="1076"/>
          <ac:picMkLst>
            <pc:docMk/>
            <pc:sldMk cId="39340599" sldId="319"/>
            <ac:picMk id="14" creationId="{6831458C-6DF1-C3DF-FFCB-822D9D4892E8}"/>
          </ac:picMkLst>
        </pc:picChg>
        <pc:picChg chg="add del mod">
          <ac:chgData name="남형우" userId="55d21c22-4a22-4b6f-b207-5956ec23e976" providerId="ADAL" clId="{DF21FA9D-E044-4A78-9639-D0280DC6D2F4}" dt="2024-02-08T06:40:29.051" v="46" actId="478"/>
          <ac:picMkLst>
            <pc:docMk/>
            <pc:sldMk cId="39340599" sldId="319"/>
            <ac:picMk id="16" creationId="{1A943BBD-1256-ACF0-EA31-3E020DF552FD}"/>
          </ac:picMkLst>
        </pc:picChg>
      </pc:sldChg>
      <pc:sldChg chg="addSp delSp modSp add mod modNotesTx">
        <pc:chgData name="남형우" userId="55d21c22-4a22-4b6f-b207-5956ec23e976" providerId="ADAL" clId="{DF21FA9D-E044-4A78-9639-D0280DC6D2F4}" dt="2024-02-14T05:33:36.673" v="5246" actId="20577"/>
        <pc:sldMkLst>
          <pc:docMk/>
          <pc:sldMk cId="883947188" sldId="320"/>
        </pc:sldMkLst>
        <pc:spChg chg="mod">
          <ac:chgData name="남형우" userId="55d21c22-4a22-4b6f-b207-5956ec23e976" providerId="ADAL" clId="{DF21FA9D-E044-4A78-9639-D0280DC6D2F4}" dt="2024-02-13T13:13:45.278" v="847" actId="20577"/>
          <ac:spMkLst>
            <pc:docMk/>
            <pc:sldMk cId="883947188" sldId="320"/>
            <ac:spMk id="2" creationId="{B7A5B2F0-7BC2-8473-1706-A2CC909F42ED}"/>
          </ac:spMkLst>
        </pc:spChg>
        <pc:spChg chg="mod">
          <ac:chgData name="남형우" userId="55d21c22-4a22-4b6f-b207-5956ec23e976" providerId="ADAL" clId="{DF21FA9D-E044-4A78-9639-D0280DC6D2F4}" dt="2024-02-14T00:53:57.975" v="1494" actId="255"/>
          <ac:spMkLst>
            <pc:docMk/>
            <pc:sldMk cId="883947188" sldId="320"/>
            <ac:spMk id="3" creationId="{9098456A-48C2-804E-CF9D-5F9A2C9BCD68}"/>
          </ac:spMkLst>
        </pc:spChg>
        <pc:spChg chg="add mod">
          <ac:chgData name="남형우" userId="55d21c22-4a22-4b6f-b207-5956ec23e976" providerId="ADAL" clId="{DF21FA9D-E044-4A78-9639-D0280DC6D2F4}" dt="2024-02-13T12:53:07.337" v="628" actId="164"/>
          <ac:spMkLst>
            <pc:docMk/>
            <pc:sldMk cId="883947188" sldId="320"/>
            <ac:spMk id="7" creationId="{6C923A02-351B-D926-FF16-32DD516AA1F8}"/>
          </ac:spMkLst>
        </pc:spChg>
        <pc:spChg chg="add mod">
          <ac:chgData name="남형우" userId="55d21c22-4a22-4b6f-b207-5956ec23e976" providerId="ADAL" clId="{DF21FA9D-E044-4A78-9639-D0280DC6D2F4}" dt="2024-02-13T12:53:07.337" v="628" actId="164"/>
          <ac:spMkLst>
            <pc:docMk/>
            <pc:sldMk cId="883947188" sldId="320"/>
            <ac:spMk id="8" creationId="{C72DC661-1C66-A6C6-1435-F22C1AED209E}"/>
          </ac:spMkLst>
        </pc:spChg>
        <pc:spChg chg="mod">
          <ac:chgData name="남형우" userId="55d21c22-4a22-4b6f-b207-5956ec23e976" providerId="ADAL" clId="{DF21FA9D-E044-4A78-9639-D0280DC6D2F4}" dt="2024-02-13T12:53:29.080" v="642"/>
          <ac:spMkLst>
            <pc:docMk/>
            <pc:sldMk cId="883947188" sldId="320"/>
            <ac:spMk id="11" creationId="{48523301-461D-257C-47EC-569328663816}"/>
          </ac:spMkLst>
        </pc:spChg>
        <pc:spChg chg="mod">
          <ac:chgData name="남형우" userId="55d21c22-4a22-4b6f-b207-5956ec23e976" providerId="ADAL" clId="{DF21FA9D-E044-4A78-9639-D0280DC6D2F4}" dt="2024-02-13T12:53:29.080" v="642"/>
          <ac:spMkLst>
            <pc:docMk/>
            <pc:sldMk cId="883947188" sldId="320"/>
            <ac:spMk id="13" creationId="{9CE1078A-DCBF-8F6A-6FB6-9DC7D1CF1908}"/>
          </ac:spMkLst>
        </pc:spChg>
        <pc:spChg chg="mod">
          <ac:chgData name="남형우" userId="55d21c22-4a22-4b6f-b207-5956ec23e976" providerId="ADAL" clId="{DF21FA9D-E044-4A78-9639-D0280DC6D2F4}" dt="2024-02-13T12:53:32.927" v="644"/>
          <ac:spMkLst>
            <pc:docMk/>
            <pc:sldMk cId="883947188" sldId="320"/>
            <ac:spMk id="16" creationId="{FFED6543-9FB8-2F33-7826-3271DEFECA92}"/>
          </ac:spMkLst>
        </pc:spChg>
        <pc:spChg chg="mod">
          <ac:chgData name="남형우" userId="55d21c22-4a22-4b6f-b207-5956ec23e976" providerId="ADAL" clId="{DF21FA9D-E044-4A78-9639-D0280DC6D2F4}" dt="2024-02-13T12:53:32.927" v="644"/>
          <ac:spMkLst>
            <pc:docMk/>
            <pc:sldMk cId="883947188" sldId="320"/>
            <ac:spMk id="17" creationId="{C270EBE5-1466-D9BA-2DC2-3E8EEC60098A}"/>
          </ac:spMkLst>
        </pc:spChg>
        <pc:spChg chg="mod">
          <ac:chgData name="남형우" userId="55d21c22-4a22-4b6f-b207-5956ec23e976" providerId="ADAL" clId="{DF21FA9D-E044-4A78-9639-D0280DC6D2F4}" dt="2024-02-13T12:53:34.464" v="646"/>
          <ac:spMkLst>
            <pc:docMk/>
            <pc:sldMk cId="883947188" sldId="320"/>
            <ac:spMk id="19" creationId="{D7B54012-7114-03D5-897E-82C78F037973}"/>
          </ac:spMkLst>
        </pc:spChg>
        <pc:spChg chg="mod">
          <ac:chgData name="남형우" userId="55d21c22-4a22-4b6f-b207-5956ec23e976" providerId="ADAL" clId="{DF21FA9D-E044-4A78-9639-D0280DC6D2F4}" dt="2024-02-13T12:53:34.464" v="646"/>
          <ac:spMkLst>
            <pc:docMk/>
            <pc:sldMk cId="883947188" sldId="320"/>
            <ac:spMk id="20" creationId="{CE1AE829-C221-1EBB-AFBC-DB4D0D0CAEA7}"/>
          </ac:spMkLst>
        </pc:spChg>
        <pc:grpChg chg="add mod">
          <ac:chgData name="남형우" userId="55d21c22-4a22-4b6f-b207-5956ec23e976" providerId="ADAL" clId="{DF21FA9D-E044-4A78-9639-D0280DC6D2F4}" dt="2024-02-13T12:55:47.894" v="716" actId="164"/>
          <ac:grpSpMkLst>
            <pc:docMk/>
            <pc:sldMk cId="883947188" sldId="320"/>
            <ac:grpSpMk id="9" creationId="{41823CD2-61E4-377A-3379-62FB78D2FAEB}"/>
          </ac:grpSpMkLst>
        </pc:grpChg>
        <pc:grpChg chg="add mod">
          <ac:chgData name="남형우" userId="55d21c22-4a22-4b6f-b207-5956ec23e976" providerId="ADAL" clId="{DF21FA9D-E044-4A78-9639-D0280DC6D2F4}" dt="2024-02-13T12:55:47.894" v="716" actId="164"/>
          <ac:grpSpMkLst>
            <pc:docMk/>
            <pc:sldMk cId="883947188" sldId="320"/>
            <ac:grpSpMk id="10" creationId="{F48FCDDE-6132-FF6F-0DFC-23A5BADED2AD}"/>
          </ac:grpSpMkLst>
        </pc:grpChg>
        <pc:grpChg chg="add mod">
          <ac:chgData name="남형우" userId="55d21c22-4a22-4b6f-b207-5956ec23e976" providerId="ADAL" clId="{DF21FA9D-E044-4A78-9639-D0280DC6D2F4}" dt="2024-02-13T12:55:47.894" v="716" actId="164"/>
          <ac:grpSpMkLst>
            <pc:docMk/>
            <pc:sldMk cId="883947188" sldId="320"/>
            <ac:grpSpMk id="15" creationId="{25C20CBC-A95E-F74C-A95E-6FAA5983400E}"/>
          </ac:grpSpMkLst>
        </pc:grpChg>
        <pc:grpChg chg="add mod">
          <ac:chgData name="남형우" userId="55d21c22-4a22-4b6f-b207-5956ec23e976" providerId="ADAL" clId="{DF21FA9D-E044-4A78-9639-D0280DC6D2F4}" dt="2024-02-13T12:55:47.894" v="716" actId="164"/>
          <ac:grpSpMkLst>
            <pc:docMk/>
            <pc:sldMk cId="883947188" sldId="320"/>
            <ac:grpSpMk id="18" creationId="{A518177A-E210-0B4C-A98D-5FCC07A0ADCE}"/>
          </ac:grpSpMkLst>
        </pc:grpChg>
        <pc:grpChg chg="add del mod">
          <ac:chgData name="남형우" userId="55d21c22-4a22-4b6f-b207-5956ec23e976" providerId="ADAL" clId="{DF21FA9D-E044-4A78-9639-D0280DC6D2F4}" dt="2024-02-14T00:52:48.841" v="1441" actId="478"/>
          <ac:grpSpMkLst>
            <pc:docMk/>
            <pc:sldMk cId="883947188" sldId="320"/>
            <ac:grpSpMk id="21" creationId="{0A78A205-0929-33D8-8371-AF0ACD13EC52}"/>
          </ac:grpSpMkLst>
        </pc:grpChg>
        <pc:picChg chg="add mod modCrop">
          <ac:chgData name="남형우" userId="55d21c22-4a22-4b6f-b207-5956ec23e976" providerId="ADAL" clId="{DF21FA9D-E044-4A78-9639-D0280DC6D2F4}" dt="2024-02-13T12:55:47.894" v="716" actId="164"/>
          <ac:picMkLst>
            <pc:docMk/>
            <pc:sldMk cId="883947188" sldId="320"/>
            <ac:picMk id="5" creationId="{FA1924A6-2B69-982D-2AD4-B7D7E1CFFA64}"/>
          </ac:picMkLst>
        </pc:picChg>
        <pc:picChg chg="add mod">
          <ac:chgData name="남형우" userId="55d21c22-4a22-4b6f-b207-5956ec23e976" providerId="ADAL" clId="{DF21FA9D-E044-4A78-9639-D0280DC6D2F4}" dt="2024-02-14T00:53:12.283" v="1443" actId="1076"/>
          <ac:picMkLst>
            <pc:docMk/>
            <pc:sldMk cId="883947188" sldId="320"/>
            <ac:picMk id="6" creationId="{064724C9-2DD8-A1C0-AE05-C3F3F296FBEC}"/>
          </ac:picMkLst>
        </pc:picChg>
        <pc:picChg chg="del">
          <ac:chgData name="남형우" userId="55d21c22-4a22-4b6f-b207-5956ec23e976" providerId="ADAL" clId="{DF21FA9D-E044-4A78-9639-D0280DC6D2F4}" dt="2024-02-13T12:47:48.223" v="593" actId="478"/>
          <ac:picMkLst>
            <pc:docMk/>
            <pc:sldMk cId="883947188" sldId="320"/>
            <ac:picMk id="6" creationId="{D236825A-1921-242A-3916-C08B0B88EF96}"/>
          </ac:picMkLst>
        </pc:picChg>
        <pc:picChg chg="del">
          <ac:chgData name="남형우" userId="55d21c22-4a22-4b6f-b207-5956ec23e976" providerId="ADAL" clId="{DF21FA9D-E044-4A78-9639-D0280DC6D2F4}" dt="2024-02-13T12:47:48.223" v="593" actId="478"/>
          <ac:picMkLst>
            <pc:docMk/>
            <pc:sldMk cId="883947188" sldId="320"/>
            <ac:picMk id="12" creationId="{FE587139-4967-95F5-51D8-0B1DF4320FD7}"/>
          </ac:picMkLst>
        </pc:picChg>
        <pc:picChg chg="del">
          <ac:chgData name="남형우" userId="55d21c22-4a22-4b6f-b207-5956ec23e976" providerId="ADAL" clId="{DF21FA9D-E044-4A78-9639-D0280DC6D2F4}" dt="2024-02-13T12:47:48.223" v="593" actId="478"/>
          <ac:picMkLst>
            <pc:docMk/>
            <pc:sldMk cId="883947188" sldId="320"/>
            <ac:picMk id="14" creationId="{60D05DFD-428E-A5E7-CBCD-7E266A1B382C}"/>
          </ac:picMkLst>
        </pc:picChg>
      </pc:sldChg>
      <pc:sldChg chg="add del">
        <pc:chgData name="남형우" userId="55d21c22-4a22-4b6f-b207-5956ec23e976" providerId="ADAL" clId="{DF21FA9D-E044-4A78-9639-D0280DC6D2F4}" dt="2024-02-08T08:44:01.026" v="591" actId="47"/>
        <pc:sldMkLst>
          <pc:docMk/>
          <pc:sldMk cId="1861389968" sldId="320"/>
        </pc:sldMkLst>
      </pc:sldChg>
      <pc:sldChg chg="modSp add mod modNotesTx">
        <pc:chgData name="남형우" userId="55d21c22-4a22-4b6f-b207-5956ec23e976" providerId="ADAL" clId="{DF21FA9D-E044-4A78-9639-D0280DC6D2F4}" dt="2024-02-14T04:57:01.952" v="5184" actId="20577"/>
        <pc:sldMkLst>
          <pc:docMk/>
          <pc:sldMk cId="4162324895" sldId="321"/>
        </pc:sldMkLst>
        <pc:spChg chg="mod">
          <ac:chgData name="남형우" userId="55d21c22-4a22-4b6f-b207-5956ec23e976" providerId="ADAL" clId="{DF21FA9D-E044-4A78-9639-D0280DC6D2F4}" dt="2024-02-14T01:12:44.751" v="1722" actId="255"/>
          <ac:spMkLst>
            <pc:docMk/>
            <pc:sldMk cId="4162324895" sldId="321"/>
            <ac:spMk id="3" creationId="{FD1945A8-6FAE-77D6-A785-3BD615E99CFF}"/>
          </ac:spMkLst>
        </pc:spChg>
      </pc:sldChg>
      <pc:sldChg chg="addSp delSp modSp add mod modNotesTx">
        <pc:chgData name="남형우" userId="55d21c22-4a22-4b6f-b207-5956ec23e976" providerId="ADAL" clId="{DF21FA9D-E044-4A78-9639-D0280DC6D2F4}" dt="2024-02-14T05:33:59.987" v="5266" actId="20577"/>
        <pc:sldMkLst>
          <pc:docMk/>
          <pc:sldMk cId="3708680629" sldId="322"/>
        </pc:sldMkLst>
        <pc:grpChg chg="add mod">
          <ac:chgData name="남형우" userId="55d21c22-4a22-4b6f-b207-5956ec23e976" providerId="ADAL" clId="{DF21FA9D-E044-4A78-9639-D0280DC6D2F4}" dt="2024-02-14T01:04:12.904" v="1569" actId="164"/>
          <ac:grpSpMkLst>
            <pc:docMk/>
            <pc:sldMk cId="3708680629" sldId="322"/>
            <ac:grpSpMk id="25" creationId="{623C9C92-1C82-0C87-1699-57F178CA0018}"/>
          </ac:grpSpMkLst>
        </pc:grpChg>
        <pc:picChg chg="add mod modCrop">
          <ac:chgData name="남형우" userId="55d21c22-4a22-4b6f-b207-5956ec23e976" providerId="ADAL" clId="{DF21FA9D-E044-4A78-9639-D0280DC6D2F4}" dt="2024-02-14T01:11:41.965" v="1699" actId="1038"/>
          <ac:picMkLst>
            <pc:docMk/>
            <pc:sldMk cId="3708680629" sldId="322"/>
            <ac:picMk id="5" creationId="{981AAB8C-3F08-8D5A-1462-0E80A8591BC5}"/>
          </ac:picMkLst>
        </pc:picChg>
        <pc:picChg chg="del">
          <ac:chgData name="남형우" userId="55d21c22-4a22-4b6f-b207-5956ec23e976" providerId="ADAL" clId="{DF21FA9D-E044-4A78-9639-D0280DC6D2F4}" dt="2024-02-14T00:55:05.483" v="1496" actId="478"/>
          <ac:picMkLst>
            <pc:docMk/>
            <pc:sldMk cId="3708680629" sldId="322"/>
            <ac:picMk id="6" creationId="{A755559B-F927-61BF-CF18-17D382F0C3FD}"/>
          </ac:picMkLst>
        </pc:picChg>
        <pc:picChg chg="add mod modCrop">
          <ac:chgData name="남형우" userId="55d21c22-4a22-4b6f-b207-5956ec23e976" providerId="ADAL" clId="{DF21FA9D-E044-4A78-9639-D0280DC6D2F4}" dt="2024-02-14T01:11:41.965" v="1699" actId="1038"/>
          <ac:picMkLst>
            <pc:docMk/>
            <pc:sldMk cId="3708680629" sldId="322"/>
            <ac:picMk id="8" creationId="{7F75B4EF-948E-99CE-C019-02CA4A7A9720}"/>
          </ac:picMkLst>
        </pc:picChg>
        <pc:picChg chg="add mod modCrop">
          <ac:chgData name="남형우" userId="55d21c22-4a22-4b6f-b207-5956ec23e976" providerId="ADAL" clId="{DF21FA9D-E044-4A78-9639-D0280DC6D2F4}" dt="2024-02-14T01:11:44.363" v="1700" actId="1076"/>
          <ac:picMkLst>
            <pc:docMk/>
            <pc:sldMk cId="3708680629" sldId="322"/>
            <ac:picMk id="10" creationId="{9E335B2C-F9F9-E2D7-9326-02ACF3EE6E77}"/>
          </ac:picMkLst>
        </pc:picChg>
        <pc:picChg chg="add del mod">
          <ac:chgData name="남형우" userId="55d21c22-4a22-4b6f-b207-5956ec23e976" providerId="ADAL" clId="{DF21FA9D-E044-4A78-9639-D0280DC6D2F4}" dt="2024-02-14T00:56:20.909" v="1521" actId="478"/>
          <ac:picMkLst>
            <pc:docMk/>
            <pc:sldMk cId="3708680629" sldId="322"/>
            <ac:picMk id="12" creationId="{96FD1C93-3B98-D720-ED9A-96E90FF6F351}"/>
          </ac:picMkLst>
        </pc:picChg>
        <pc:picChg chg="add mod modCrop">
          <ac:chgData name="남형우" userId="55d21c22-4a22-4b6f-b207-5956ec23e976" providerId="ADAL" clId="{DF21FA9D-E044-4A78-9639-D0280DC6D2F4}" dt="2024-02-14T01:11:41.965" v="1699" actId="1038"/>
          <ac:picMkLst>
            <pc:docMk/>
            <pc:sldMk cId="3708680629" sldId="322"/>
            <ac:picMk id="14" creationId="{64163B43-741F-EEC4-939B-DC9F6FCB1790}"/>
          </ac:picMkLst>
        </pc:picChg>
        <pc:picChg chg="add mod modCrop">
          <ac:chgData name="남형우" userId="55d21c22-4a22-4b6f-b207-5956ec23e976" providerId="ADAL" clId="{DF21FA9D-E044-4A78-9639-D0280DC6D2F4}" dt="2024-02-14T01:11:58.895" v="1714" actId="1036"/>
          <ac:picMkLst>
            <pc:docMk/>
            <pc:sldMk cId="3708680629" sldId="322"/>
            <ac:picMk id="16" creationId="{8BD0C80E-8C8B-6447-CFF4-16AD2703E7D3}"/>
          </ac:picMkLst>
        </pc:picChg>
        <pc:picChg chg="add mod modCrop">
          <ac:chgData name="남형우" userId="55d21c22-4a22-4b6f-b207-5956ec23e976" providerId="ADAL" clId="{DF21FA9D-E044-4A78-9639-D0280DC6D2F4}" dt="2024-02-14T01:11:58.895" v="1714" actId="1036"/>
          <ac:picMkLst>
            <pc:docMk/>
            <pc:sldMk cId="3708680629" sldId="322"/>
            <ac:picMk id="18" creationId="{635707D2-63C3-E85B-E47C-AD35F3389FDB}"/>
          </ac:picMkLst>
        </pc:picChg>
        <pc:picChg chg="add del mod">
          <ac:chgData name="남형우" userId="55d21c22-4a22-4b6f-b207-5956ec23e976" providerId="ADAL" clId="{DF21FA9D-E044-4A78-9639-D0280DC6D2F4}" dt="2024-02-14T00:57:08.315" v="1537" actId="478"/>
          <ac:picMkLst>
            <pc:docMk/>
            <pc:sldMk cId="3708680629" sldId="322"/>
            <ac:picMk id="20" creationId="{F8EC36DB-3C9F-0319-7AC3-3EF6EE29ED55}"/>
          </ac:picMkLst>
        </pc:picChg>
        <pc:picChg chg="add mod modCrop">
          <ac:chgData name="남형우" userId="55d21c22-4a22-4b6f-b207-5956ec23e976" providerId="ADAL" clId="{DF21FA9D-E044-4A78-9639-D0280DC6D2F4}" dt="2024-02-14T01:11:58.895" v="1714" actId="1036"/>
          <ac:picMkLst>
            <pc:docMk/>
            <pc:sldMk cId="3708680629" sldId="322"/>
            <ac:picMk id="22" creationId="{0080F2AE-7FA3-B0F1-C4A2-BED9B7BCFF61}"/>
          </ac:picMkLst>
        </pc:picChg>
        <pc:picChg chg="add mod modCrop">
          <ac:chgData name="남형우" userId="55d21c22-4a22-4b6f-b207-5956ec23e976" providerId="ADAL" clId="{DF21FA9D-E044-4A78-9639-D0280DC6D2F4}" dt="2024-02-14T01:11:58.895" v="1714" actId="1036"/>
          <ac:picMkLst>
            <pc:docMk/>
            <pc:sldMk cId="3708680629" sldId="322"/>
            <ac:picMk id="24" creationId="{17EB33C4-B511-03DE-B858-C64C97352B2B}"/>
          </ac:picMkLst>
        </pc:picChg>
        <pc:picChg chg="add mod">
          <ac:chgData name="남형우" userId="55d21c22-4a22-4b6f-b207-5956ec23e976" providerId="ADAL" clId="{DF21FA9D-E044-4A78-9639-D0280DC6D2F4}" dt="2024-02-14T01:11:40.539" v="1685" actId="571"/>
          <ac:picMkLst>
            <pc:docMk/>
            <pc:sldMk cId="3708680629" sldId="322"/>
            <ac:picMk id="26" creationId="{659FA091-E43D-DC68-3354-47687363DF53}"/>
          </ac:picMkLst>
        </pc:picChg>
        <pc:picChg chg="add mod">
          <ac:chgData name="남형우" userId="55d21c22-4a22-4b6f-b207-5956ec23e976" providerId="ADAL" clId="{DF21FA9D-E044-4A78-9639-D0280DC6D2F4}" dt="2024-02-14T01:11:40.539" v="1685" actId="571"/>
          <ac:picMkLst>
            <pc:docMk/>
            <pc:sldMk cId="3708680629" sldId="322"/>
            <ac:picMk id="27" creationId="{F956CB5C-7363-911E-5754-9ADDBDAFA1AF}"/>
          </ac:picMkLst>
        </pc:picChg>
        <pc:picChg chg="add mod">
          <ac:chgData name="남형우" userId="55d21c22-4a22-4b6f-b207-5956ec23e976" providerId="ADAL" clId="{DF21FA9D-E044-4A78-9639-D0280DC6D2F4}" dt="2024-02-14T01:11:40.539" v="1685" actId="571"/>
          <ac:picMkLst>
            <pc:docMk/>
            <pc:sldMk cId="3708680629" sldId="322"/>
            <ac:picMk id="28" creationId="{A4B19878-A00B-948D-8F4A-D1E672150D62}"/>
          </ac:picMkLst>
        </pc:picChg>
        <pc:picChg chg="add mod">
          <ac:chgData name="남형우" userId="55d21c22-4a22-4b6f-b207-5956ec23e976" providerId="ADAL" clId="{DF21FA9D-E044-4A78-9639-D0280DC6D2F4}" dt="2024-02-14T01:11:40.539" v="1685" actId="571"/>
          <ac:picMkLst>
            <pc:docMk/>
            <pc:sldMk cId="3708680629" sldId="322"/>
            <ac:picMk id="29" creationId="{F4856B8E-9FBC-AEE6-3108-44CAFC8FF065}"/>
          </ac:picMkLst>
        </pc:picChg>
        <pc:picChg chg="add mod">
          <ac:chgData name="남형우" userId="55d21c22-4a22-4b6f-b207-5956ec23e976" providerId="ADAL" clId="{DF21FA9D-E044-4A78-9639-D0280DC6D2F4}" dt="2024-02-14T01:11:40.539" v="1685" actId="571"/>
          <ac:picMkLst>
            <pc:docMk/>
            <pc:sldMk cId="3708680629" sldId="322"/>
            <ac:picMk id="30" creationId="{6891D13A-3BAB-5003-364B-149D5D47B57A}"/>
          </ac:picMkLst>
        </pc:picChg>
        <pc:picChg chg="add mod">
          <ac:chgData name="남형우" userId="55d21c22-4a22-4b6f-b207-5956ec23e976" providerId="ADAL" clId="{DF21FA9D-E044-4A78-9639-D0280DC6D2F4}" dt="2024-02-14T01:11:40.539" v="1685" actId="571"/>
          <ac:picMkLst>
            <pc:docMk/>
            <pc:sldMk cId="3708680629" sldId="322"/>
            <ac:picMk id="31" creationId="{4CD52726-D8BF-86A8-C0C8-05856DF91648}"/>
          </ac:picMkLst>
        </pc:picChg>
        <pc:picChg chg="add mod">
          <ac:chgData name="남형우" userId="55d21c22-4a22-4b6f-b207-5956ec23e976" providerId="ADAL" clId="{DF21FA9D-E044-4A78-9639-D0280DC6D2F4}" dt="2024-02-14T01:11:40.539" v="1685" actId="571"/>
          <ac:picMkLst>
            <pc:docMk/>
            <pc:sldMk cId="3708680629" sldId="322"/>
            <ac:picMk id="32" creationId="{C4983715-DD66-1E71-BA8A-734BA4FDCB9F}"/>
          </ac:picMkLst>
        </pc:picChg>
        <pc:picChg chg="add mod">
          <ac:chgData name="남형우" userId="55d21c22-4a22-4b6f-b207-5956ec23e976" providerId="ADAL" clId="{DF21FA9D-E044-4A78-9639-D0280DC6D2F4}" dt="2024-02-14T01:11:40.539" v="1685" actId="571"/>
          <ac:picMkLst>
            <pc:docMk/>
            <pc:sldMk cId="3708680629" sldId="322"/>
            <ac:picMk id="33" creationId="{9274E553-339C-3D7A-F914-065A6BA67FE4}"/>
          </ac:picMkLst>
        </pc:picChg>
      </pc:sldChg>
    </pc:docChg>
  </pc:docChgLst>
  <pc:docChgLst>
    <pc:chgData name="남형우" userId="55d21c22-4a22-4b6f-b207-5956ec23e976" providerId="ADAL" clId="{9EB5A388-00B2-4B35-8AC1-25461CEC5FFB}"/>
    <pc:docChg chg="undo custSel addSld delSld modSld">
      <pc:chgData name="남형우" userId="55d21c22-4a22-4b6f-b207-5956ec23e976" providerId="ADAL" clId="{9EB5A388-00B2-4B35-8AC1-25461CEC5FFB}" dt="2023-10-25T04:01:53.329" v="506" actId="20577"/>
      <pc:docMkLst>
        <pc:docMk/>
      </pc:docMkLst>
      <pc:sldChg chg="modNotesTx">
        <pc:chgData name="남형우" userId="55d21c22-4a22-4b6f-b207-5956ec23e976" providerId="ADAL" clId="{9EB5A388-00B2-4B35-8AC1-25461CEC5FFB}" dt="2023-10-25T03:58:26.586" v="389"/>
        <pc:sldMkLst>
          <pc:docMk/>
          <pc:sldMk cId="1566234688" sldId="256"/>
        </pc:sldMkLst>
      </pc:sldChg>
      <pc:sldChg chg="del">
        <pc:chgData name="남형우" userId="55d21c22-4a22-4b6f-b207-5956ec23e976" providerId="ADAL" clId="{9EB5A388-00B2-4B35-8AC1-25461CEC5FFB}" dt="2023-10-24T10:46:05.748" v="60" actId="47"/>
        <pc:sldMkLst>
          <pc:docMk/>
          <pc:sldMk cId="4273145799" sldId="289"/>
        </pc:sldMkLst>
      </pc:sldChg>
      <pc:sldChg chg="del">
        <pc:chgData name="남형우" userId="55d21c22-4a22-4b6f-b207-5956ec23e976" providerId="ADAL" clId="{9EB5A388-00B2-4B35-8AC1-25461CEC5FFB}" dt="2023-10-24T10:46:07.267" v="61" actId="47"/>
        <pc:sldMkLst>
          <pc:docMk/>
          <pc:sldMk cId="570196863" sldId="291"/>
        </pc:sldMkLst>
      </pc:sldChg>
      <pc:sldChg chg="del">
        <pc:chgData name="남형우" userId="55d21c22-4a22-4b6f-b207-5956ec23e976" providerId="ADAL" clId="{9EB5A388-00B2-4B35-8AC1-25461CEC5FFB}" dt="2023-10-24T10:46:10.832" v="62" actId="47"/>
        <pc:sldMkLst>
          <pc:docMk/>
          <pc:sldMk cId="3323202215" sldId="300"/>
        </pc:sldMkLst>
      </pc:sldChg>
      <pc:sldChg chg="new del">
        <pc:chgData name="남형우" userId="55d21c22-4a22-4b6f-b207-5956ec23e976" providerId="ADAL" clId="{9EB5A388-00B2-4B35-8AC1-25461CEC5FFB}" dt="2023-10-24T06:41:01.534" v="1" actId="47"/>
        <pc:sldMkLst>
          <pc:docMk/>
          <pc:sldMk cId="847524627" sldId="301"/>
        </pc:sldMkLst>
      </pc:sldChg>
      <pc:sldChg chg="addSp delSp modSp new mod delAnim modAnim modNotesTx">
        <pc:chgData name="남형우" userId="55d21c22-4a22-4b6f-b207-5956ec23e976" providerId="ADAL" clId="{9EB5A388-00B2-4B35-8AC1-25461CEC5FFB}" dt="2023-10-25T04:01:53.329" v="506" actId="20577"/>
        <pc:sldMkLst>
          <pc:docMk/>
          <pc:sldMk cId="1786631531" sldId="301"/>
        </pc:sldMkLst>
        <pc:spChg chg="mod">
          <ac:chgData name="남형우" userId="55d21c22-4a22-4b6f-b207-5956ec23e976" providerId="ADAL" clId="{9EB5A388-00B2-4B35-8AC1-25461CEC5FFB}" dt="2023-10-24T06:42:06.994" v="25" actId="20577"/>
          <ac:spMkLst>
            <pc:docMk/>
            <pc:sldMk cId="1786631531" sldId="301"/>
            <ac:spMk id="2" creationId="{D108C1EF-41BD-0405-7430-46FA53434F67}"/>
          </ac:spMkLst>
        </pc:spChg>
        <pc:spChg chg="mod">
          <ac:chgData name="남형우" userId="55d21c22-4a22-4b6f-b207-5956ec23e976" providerId="ADAL" clId="{9EB5A388-00B2-4B35-8AC1-25461CEC5FFB}" dt="2023-10-24T11:25:13.319" v="388" actId="207"/>
          <ac:spMkLst>
            <pc:docMk/>
            <pc:sldMk cId="1786631531" sldId="301"/>
            <ac:spMk id="3" creationId="{BBD7BAA2-A4D2-9744-FD06-C41E69602E50}"/>
          </ac:spMkLst>
        </pc:spChg>
        <pc:spChg chg="add mod">
          <ac:chgData name="남형우" userId="55d21c22-4a22-4b6f-b207-5956ec23e976" providerId="ADAL" clId="{9EB5A388-00B2-4B35-8AC1-25461CEC5FFB}" dt="2023-10-24T11:23:04.186" v="385" actId="255"/>
          <ac:spMkLst>
            <pc:docMk/>
            <pc:sldMk cId="1786631531" sldId="301"/>
            <ac:spMk id="6" creationId="{EAE89631-536D-E86C-EE53-1E579D1AA342}"/>
          </ac:spMkLst>
        </pc:spChg>
        <pc:spChg chg="add mod">
          <ac:chgData name="남형우" userId="55d21c22-4a22-4b6f-b207-5956ec23e976" providerId="ADAL" clId="{9EB5A388-00B2-4B35-8AC1-25461CEC5FFB}" dt="2023-10-24T11:23:04.186" v="385" actId="255"/>
          <ac:spMkLst>
            <pc:docMk/>
            <pc:sldMk cId="1786631531" sldId="301"/>
            <ac:spMk id="7" creationId="{71917A01-3E95-E161-4002-940B2480A929}"/>
          </ac:spMkLst>
        </pc:spChg>
        <pc:picChg chg="add mod modCrop">
          <ac:chgData name="남형우" userId="55d21c22-4a22-4b6f-b207-5956ec23e976" providerId="ADAL" clId="{9EB5A388-00B2-4B35-8AC1-25461CEC5FFB}" dt="2023-10-24T11:22:56.305" v="384" actId="1036"/>
          <ac:picMkLst>
            <pc:docMk/>
            <pc:sldMk cId="1786631531" sldId="301"/>
            <ac:picMk id="4" creationId="{DBAB21B9-0315-9274-66BA-79EB5728D05E}"/>
          </ac:picMkLst>
        </pc:picChg>
        <pc:picChg chg="add mod">
          <ac:chgData name="남형우" userId="55d21c22-4a22-4b6f-b207-5956ec23e976" providerId="ADAL" clId="{9EB5A388-00B2-4B35-8AC1-25461CEC5FFB}" dt="2023-10-25T03:59:07.506" v="392" actId="571"/>
          <ac:picMkLst>
            <pc:docMk/>
            <pc:sldMk cId="1786631531" sldId="301"/>
            <ac:picMk id="5" creationId="{412F7FE5-8241-6B05-14F1-E98C79B7DAA0}"/>
          </ac:picMkLst>
        </pc:picChg>
        <pc:picChg chg="add del mod modCrop">
          <ac:chgData name="남형우" userId="55d21c22-4a22-4b6f-b207-5956ec23e976" providerId="ADAL" clId="{9EB5A388-00B2-4B35-8AC1-25461CEC5FFB}" dt="2023-10-24T10:57:53.901" v="122" actId="478"/>
          <ac:picMkLst>
            <pc:docMk/>
            <pc:sldMk cId="1786631531" sldId="301"/>
            <ac:picMk id="5" creationId="{594735A9-2419-1341-A0A0-838F66A57036}"/>
          </ac:picMkLst>
        </pc:picChg>
        <pc:picChg chg="add mod modCrop">
          <ac:chgData name="남형우" userId="55d21c22-4a22-4b6f-b207-5956ec23e976" providerId="ADAL" clId="{9EB5A388-00B2-4B35-8AC1-25461CEC5FFB}" dt="2023-10-24T11:22:56.305" v="384" actId="1036"/>
          <ac:picMkLst>
            <pc:docMk/>
            <pc:sldMk cId="1786631531" sldId="301"/>
            <ac:picMk id="8" creationId="{8B8DCC55-614D-1FC2-C61B-C5057148E1DB}"/>
          </ac:picMkLst>
        </pc:picChg>
        <pc:picChg chg="add mod">
          <ac:chgData name="남형우" userId="55d21c22-4a22-4b6f-b207-5956ec23e976" providerId="ADAL" clId="{9EB5A388-00B2-4B35-8AC1-25461CEC5FFB}" dt="2023-10-25T03:59:07.506" v="392" actId="571"/>
          <ac:picMkLst>
            <pc:docMk/>
            <pc:sldMk cId="1786631531" sldId="301"/>
            <ac:picMk id="9" creationId="{90B8C6DB-219E-E5E0-8F77-9FA01EFE28D4}"/>
          </ac:picMkLst>
        </pc:picChg>
      </pc:sldChg>
    </pc:docChg>
  </pc:docChgLst>
  <pc:docChgLst>
    <pc:chgData name="남형우" userId="55d21c22-4a22-4b6f-b207-5956ec23e976" providerId="ADAL" clId="{4DFCF86A-F09C-4058-9A93-B8998D9EDA1A}"/>
    <pc:docChg chg="undo redo custSel addSld modSld sldOrd">
      <pc:chgData name="남형우" userId="55d21c22-4a22-4b6f-b207-5956ec23e976" providerId="ADAL" clId="{4DFCF86A-F09C-4058-9A93-B8998D9EDA1A}" dt="2023-11-29T04:52:22.946" v="7429" actId="20577"/>
      <pc:docMkLst>
        <pc:docMk/>
      </pc:docMkLst>
      <pc:sldChg chg="addSp delSp modSp mod modNotesTx">
        <pc:chgData name="남형우" userId="55d21c22-4a22-4b6f-b207-5956ec23e976" providerId="ADAL" clId="{4DFCF86A-F09C-4058-9A93-B8998D9EDA1A}" dt="2023-11-29T03:35:00.720" v="2710" actId="20577"/>
        <pc:sldMkLst>
          <pc:docMk/>
          <pc:sldMk cId="1786631531" sldId="301"/>
        </pc:sldMkLst>
        <pc:spChg chg="mod">
          <ac:chgData name="남형우" userId="55d21c22-4a22-4b6f-b207-5956ec23e976" providerId="ADAL" clId="{4DFCF86A-F09C-4058-9A93-B8998D9EDA1A}" dt="2023-11-28T07:52:49.285" v="43" actId="20577"/>
          <ac:spMkLst>
            <pc:docMk/>
            <pc:sldMk cId="1786631531" sldId="301"/>
            <ac:spMk id="2" creationId="{D108C1EF-41BD-0405-7430-46FA53434F67}"/>
          </ac:spMkLst>
        </pc:spChg>
        <pc:spChg chg="mod">
          <ac:chgData name="남형우" userId="55d21c22-4a22-4b6f-b207-5956ec23e976" providerId="ADAL" clId="{4DFCF86A-F09C-4058-9A93-B8998D9EDA1A}" dt="2023-11-28T13:24:25.278" v="991" actId="404"/>
          <ac:spMkLst>
            <pc:docMk/>
            <pc:sldMk cId="1786631531" sldId="301"/>
            <ac:spMk id="3" creationId="{BBD7BAA2-A4D2-9744-FD06-C41E69602E50}"/>
          </ac:spMkLst>
        </pc:spChg>
        <pc:picChg chg="add del mod">
          <ac:chgData name="남형우" userId="55d21c22-4a22-4b6f-b207-5956ec23e976" providerId="ADAL" clId="{4DFCF86A-F09C-4058-9A93-B8998D9EDA1A}" dt="2023-11-28T13:21:46.460" v="968" actId="478"/>
          <ac:picMkLst>
            <pc:docMk/>
            <pc:sldMk cId="1786631531" sldId="301"/>
            <ac:picMk id="5" creationId="{3154D23C-9B37-B4EA-8391-CDD4F7F04A41}"/>
          </ac:picMkLst>
        </pc:picChg>
        <pc:picChg chg="add del mod">
          <ac:chgData name="남형우" userId="55d21c22-4a22-4b6f-b207-5956ec23e976" providerId="ADAL" clId="{4DFCF86A-F09C-4058-9A93-B8998D9EDA1A}" dt="2023-11-28T08:07:53.090" v="150" actId="478"/>
          <ac:picMkLst>
            <pc:docMk/>
            <pc:sldMk cId="1786631531" sldId="301"/>
            <ac:picMk id="5" creationId="{3CEF8B57-D818-7556-11E7-E6F2928E04CD}"/>
          </ac:picMkLst>
        </pc:picChg>
        <pc:picChg chg="add mod">
          <ac:chgData name="남형우" userId="55d21c22-4a22-4b6f-b207-5956ec23e976" providerId="ADAL" clId="{4DFCF86A-F09C-4058-9A93-B8998D9EDA1A}" dt="2023-11-28T13:23:16.230" v="988" actId="1037"/>
          <ac:picMkLst>
            <pc:docMk/>
            <pc:sldMk cId="1786631531" sldId="301"/>
            <ac:picMk id="7" creationId="{A8538CF6-FC67-CEF0-30AA-90DC7B224455}"/>
          </ac:picMkLst>
        </pc:picChg>
        <pc:picChg chg="add del mod">
          <ac:chgData name="남형우" userId="55d21c22-4a22-4b6f-b207-5956ec23e976" providerId="ADAL" clId="{4DFCF86A-F09C-4058-9A93-B8998D9EDA1A}" dt="2023-11-28T08:07:53.589" v="151" actId="478"/>
          <ac:picMkLst>
            <pc:docMk/>
            <pc:sldMk cId="1786631531" sldId="301"/>
            <ac:picMk id="7" creationId="{EA507DDB-5EAB-CD18-63E7-3E4CA13E1038}"/>
          </ac:picMkLst>
        </pc:picChg>
        <pc:picChg chg="add del">
          <ac:chgData name="남형우" userId="55d21c22-4a22-4b6f-b207-5956ec23e976" providerId="ADAL" clId="{4DFCF86A-F09C-4058-9A93-B8998D9EDA1A}" dt="2023-11-28T13:21:48.791" v="970" actId="22"/>
          <ac:picMkLst>
            <pc:docMk/>
            <pc:sldMk cId="1786631531" sldId="301"/>
            <ac:picMk id="9" creationId="{19C25474-61B3-689E-A39E-6AF88441C60D}"/>
          </ac:picMkLst>
        </pc:picChg>
        <pc:picChg chg="add del">
          <ac:chgData name="남형우" userId="55d21c22-4a22-4b6f-b207-5956ec23e976" providerId="ADAL" clId="{4DFCF86A-F09C-4058-9A93-B8998D9EDA1A}" dt="2023-11-28T08:07:41.540" v="146" actId="22"/>
          <ac:picMkLst>
            <pc:docMk/>
            <pc:sldMk cId="1786631531" sldId="301"/>
            <ac:picMk id="9" creationId="{40B75739-A8D4-DA66-4569-C45222B23D3D}"/>
          </ac:picMkLst>
        </pc:picChg>
        <pc:picChg chg="add mod">
          <ac:chgData name="남형우" userId="55d21c22-4a22-4b6f-b207-5956ec23e976" providerId="ADAL" clId="{4DFCF86A-F09C-4058-9A93-B8998D9EDA1A}" dt="2023-11-28T13:23:16.230" v="988" actId="1037"/>
          <ac:picMkLst>
            <pc:docMk/>
            <pc:sldMk cId="1786631531" sldId="301"/>
            <ac:picMk id="11" creationId="{1AF5E5ED-3D89-11B9-9908-18D48F785898}"/>
          </ac:picMkLst>
        </pc:picChg>
        <pc:picChg chg="add mod">
          <ac:chgData name="남형우" userId="55d21c22-4a22-4b6f-b207-5956ec23e976" providerId="ADAL" clId="{4DFCF86A-F09C-4058-9A93-B8998D9EDA1A}" dt="2023-11-28T13:23:16.230" v="988" actId="1037"/>
          <ac:picMkLst>
            <pc:docMk/>
            <pc:sldMk cId="1786631531" sldId="301"/>
            <ac:picMk id="13" creationId="{C1860517-7540-9D5C-14E7-7705F6C273B3}"/>
          </ac:picMkLst>
        </pc:picChg>
      </pc:sldChg>
      <pc:sldChg chg="modSp new mod modNotesTx">
        <pc:chgData name="남형우" userId="55d21c22-4a22-4b6f-b207-5956ec23e976" providerId="ADAL" clId="{4DFCF86A-F09C-4058-9A93-B8998D9EDA1A}" dt="2023-11-29T04:52:22.946" v="7429" actId="20577"/>
        <pc:sldMkLst>
          <pc:docMk/>
          <pc:sldMk cId="1139893799" sldId="302"/>
        </pc:sldMkLst>
        <pc:spChg chg="mod">
          <ac:chgData name="남형우" userId="55d21c22-4a22-4b6f-b207-5956ec23e976" providerId="ADAL" clId="{4DFCF86A-F09C-4058-9A93-B8998D9EDA1A}" dt="2023-11-28T08:00:42.933" v="129" actId="20577"/>
          <ac:spMkLst>
            <pc:docMk/>
            <pc:sldMk cId="1139893799" sldId="302"/>
            <ac:spMk id="2" creationId="{22BF79DD-9C8C-AE16-0D1D-30F2435976E4}"/>
          </ac:spMkLst>
        </pc:spChg>
        <pc:spChg chg="mod">
          <ac:chgData name="남형우" userId="55d21c22-4a22-4b6f-b207-5956ec23e976" providerId="ADAL" clId="{4DFCF86A-F09C-4058-9A93-B8998D9EDA1A}" dt="2023-11-29T04:28:26.886" v="6613" actId="20577"/>
          <ac:spMkLst>
            <pc:docMk/>
            <pc:sldMk cId="1139893799" sldId="302"/>
            <ac:spMk id="3" creationId="{C689D70A-D749-C6FF-F77C-D9980E593F2B}"/>
          </ac:spMkLst>
        </pc:spChg>
      </pc:sldChg>
      <pc:sldChg chg="addSp modSp add mod modAnim modNotesTx">
        <pc:chgData name="남형우" userId="55d21c22-4a22-4b6f-b207-5956ec23e976" providerId="ADAL" clId="{4DFCF86A-F09C-4058-9A93-B8998D9EDA1A}" dt="2023-11-29T03:49:44.802" v="4334" actId="20577"/>
        <pc:sldMkLst>
          <pc:docMk/>
          <pc:sldMk cId="1202223818" sldId="303"/>
        </pc:sldMkLst>
        <pc:spChg chg="mod">
          <ac:chgData name="남형우" userId="55d21c22-4a22-4b6f-b207-5956ec23e976" providerId="ADAL" clId="{4DFCF86A-F09C-4058-9A93-B8998D9EDA1A}" dt="2023-11-28T13:24:20.776" v="990" actId="404"/>
          <ac:spMkLst>
            <pc:docMk/>
            <pc:sldMk cId="1202223818" sldId="303"/>
            <ac:spMk id="3" creationId="{BBD7BAA2-A4D2-9744-FD06-C41E69602E50}"/>
          </ac:spMkLst>
        </pc:spChg>
        <pc:grpChg chg="add mod">
          <ac:chgData name="남형우" userId="55d21c22-4a22-4b6f-b207-5956ec23e976" providerId="ADAL" clId="{4DFCF86A-F09C-4058-9A93-B8998D9EDA1A}" dt="2023-11-28T13:14:24.620" v="859" actId="1076"/>
          <ac:grpSpMkLst>
            <pc:docMk/>
            <pc:sldMk cId="1202223818" sldId="303"/>
            <ac:grpSpMk id="8" creationId="{F07FD437-64C3-C73B-DF4E-5A07B0F6268F}"/>
          </ac:grpSpMkLst>
        </pc:grpChg>
        <pc:grpChg chg="add mod">
          <ac:chgData name="남형우" userId="55d21c22-4a22-4b6f-b207-5956ec23e976" providerId="ADAL" clId="{4DFCF86A-F09C-4058-9A93-B8998D9EDA1A}" dt="2023-11-28T13:14:30.580" v="861" actId="14100"/>
          <ac:grpSpMkLst>
            <pc:docMk/>
            <pc:sldMk cId="1202223818" sldId="303"/>
            <ac:grpSpMk id="9" creationId="{FB58675B-8EBA-1DE3-AD8B-0B61C531A3B5}"/>
          </ac:grpSpMkLst>
        </pc:grpChg>
        <pc:picChg chg="add mod modCrop">
          <ac:chgData name="남형우" userId="55d21c22-4a22-4b6f-b207-5956ec23e976" providerId="ADAL" clId="{4DFCF86A-F09C-4058-9A93-B8998D9EDA1A}" dt="2023-11-28T08:10:34.890" v="197" actId="164"/>
          <ac:picMkLst>
            <pc:docMk/>
            <pc:sldMk cId="1202223818" sldId="303"/>
            <ac:picMk id="4" creationId="{26DD6FC2-EFAC-D4EF-7144-1D9E892E7411}"/>
          </ac:picMkLst>
        </pc:picChg>
        <pc:picChg chg="mod modCrop">
          <ac:chgData name="남형우" userId="55d21c22-4a22-4b6f-b207-5956ec23e976" providerId="ADAL" clId="{4DFCF86A-F09C-4058-9A93-B8998D9EDA1A}" dt="2023-11-28T08:10:34.890" v="197" actId="164"/>
          <ac:picMkLst>
            <pc:docMk/>
            <pc:sldMk cId="1202223818" sldId="303"/>
            <ac:picMk id="5" creationId="{3CEF8B57-D818-7556-11E7-E6F2928E04CD}"/>
          </ac:picMkLst>
        </pc:picChg>
        <pc:picChg chg="add mod modCrop">
          <ac:chgData name="남형우" userId="55d21c22-4a22-4b6f-b207-5956ec23e976" providerId="ADAL" clId="{4DFCF86A-F09C-4058-9A93-B8998D9EDA1A}" dt="2023-11-28T08:10:40.164" v="198" actId="164"/>
          <ac:picMkLst>
            <pc:docMk/>
            <pc:sldMk cId="1202223818" sldId="303"/>
            <ac:picMk id="6" creationId="{75DAC271-EA1E-74D4-1A55-D5A0FAF56C04}"/>
          </ac:picMkLst>
        </pc:picChg>
        <pc:picChg chg="mod modCrop">
          <ac:chgData name="남형우" userId="55d21c22-4a22-4b6f-b207-5956ec23e976" providerId="ADAL" clId="{4DFCF86A-F09C-4058-9A93-B8998D9EDA1A}" dt="2023-11-28T08:10:40.164" v="198" actId="164"/>
          <ac:picMkLst>
            <pc:docMk/>
            <pc:sldMk cId="1202223818" sldId="303"/>
            <ac:picMk id="7" creationId="{EA507DDB-5EAB-CD18-63E7-3E4CA13E1038}"/>
          </ac:picMkLst>
        </pc:picChg>
      </pc:sldChg>
      <pc:sldChg chg="addSp delSp modSp add mod modNotesTx">
        <pc:chgData name="남형우" userId="55d21c22-4a22-4b6f-b207-5956ec23e976" providerId="ADAL" clId="{4DFCF86A-F09C-4058-9A93-B8998D9EDA1A}" dt="2023-11-29T03:39:30.976" v="3174" actId="20577"/>
        <pc:sldMkLst>
          <pc:docMk/>
          <pc:sldMk cId="1193918954" sldId="304"/>
        </pc:sldMkLst>
        <pc:spChg chg="mod">
          <ac:chgData name="남형우" userId="55d21c22-4a22-4b6f-b207-5956ec23e976" providerId="ADAL" clId="{4DFCF86A-F09C-4058-9A93-B8998D9EDA1A}" dt="2023-11-28T12:57:32.380" v="651" actId="20577"/>
          <ac:spMkLst>
            <pc:docMk/>
            <pc:sldMk cId="1193918954" sldId="304"/>
            <ac:spMk id="3" creationId="{BBD7BAA2-A4D2-9744-FD06-C41E69602E50}"/>
          </ac:spMkLst>
        </pc:spChg>
        <pc:spChg chg="add del mod">
          <ac:chgData name="남형우" userId="55d21c22-4a22-4b6f-b207-5956ec23e976" providerId="ADAL" clId="{4DFCF86A-F09C-4058-9A93-B8998D9EDA1A}" dt="2023-11-28T13:02:32.567" v="689" actId="478"/>
          <ac:spMkLst>
            <pc:docMk/>
            <pc:sldMk cId="1193918954" sldId="304"/>
            <ac:spMk id="6" creationId="{5CBDA946-C6E9-A42F-24A8-48F20F0C5392}"/>
          </ac:spMkLst>
        </pc:spChg>
        <pc:spChg chg="add del mod">
          <ac:chgData name="남형우" userId="55d21c22-4a22-4b6f-b207-5956ec23e976" providerId="ADAL" clId="{4DFCF86A-F09C-4058-9A93-B8998D9EDA1A}" dt="2023-11-28T13:00:18.825" v="657"/>
          <ac:spMkLst>
            <pc:docMk/>
            <pc:sldMk cId="1193918954" sldId="304"/>
            <ac:spMk id="7" creationId="{893C2FCA-2107-BD65-CF90-FC4904BA28CB}"/>
          </ac:spMkLst>
        </pc:spChg>
        <pc:spChg chg="add del">
          <ac:chgData name="남형우" userId="55d21c22-4a22-4b6f-b207-5956ec23e976" providerId="ADAL" clId="{4DFCF86A-F09C-4058-9A93-B8998D9EDA1A}" dt="2023-11-28T13:00:27.529" v="661"/>
          <ac:spMkLst>
            <pc:docMk/>
            <pc:sldMk cId="1193918954" sldId="304"/>
            <ac:spMk id="8" creationId="{A01727A7-6F84-E3CE-B41B-5ECAD121BCAC}"/>
          </ac:spMkLst>
        </pc:spChg>
        <pc:picChg chg="add mod">
          <ac:chgData name="남형우" userId="55d21c22-4a22-4b6f-b207-5956ec23e976" providerId="ADAL" clId="{4DFCF86A-F09C-4058-9A93-B8998D9EDA1A}" dt="2023-11-28T13:02:57.959" v="696" actId="1076"/>
          <ac:picMkLst>
            <pc:docMk/>
            <pc:sldMk cId="1193918954" sldId="304"/>
            <ac:picMk id="5" creationId="{7A42EEAC-DF81-547C-5DE8-C8D8FADC5AFF}"/>
          </ac:picMkLst>
        </pc:picChg>
        <pc:picChg chg="add del mod modCrop">
          <ac:chgData name="남형우" userId="55d21c22-4a22-4b6f-b207-5956ec23e976" providerId="ADAL" clId="{4DFCF86A-F09C-4058-9A93-B8998D9EDA1A}" dt="2023-11-28T13:02:26.097" v="688" actId="478"/>
          <ac:picMkLst>
            <pc:docMk/>
            <pc:sldMk cId="1193918954" sldId="304"/>
            <ac:picMk id="9" creationId="{DDAD7A46-2A8C-825E-175F-8A5D48815A04}"/>
          </ac:picMkLst>
        </pc:picChg>
      </pc:sldChg>
      <pc:sldChg chg="modSp add mod ord modNotesTx">
        <pc:chgData name="남형우" userId="55d21c22-4a22-4b6f-b207-5956ec23e976" providerId="ADAL" clId="{4DFCF86A-F09C-4058-9A93-B8998D9EDA1A}" dt="2023-11-29T04:24:26.963" v="6608" actId="20577"/>
        <pc:sldMkLst>
          <pc:docMk/>
          <pc:sldMk cId="1634542344" sldId="305"/>
        </pc:sldMkLst>
        <pc:spChg chg="mod">
          <ac:chgData name="남형우" userId="55d21c22-4a22-4b6f-b207-5956ec23e976" providerId="ADAL" clId="{4DFCF86A-F09C-4058-9A93-B8998D9EDA1A}" dt="2023-11-28T13:26:22.096" v="1022" actId="404"/>
          <ac:spMkLst>
            <pc:docMk/>
            <pc:sldMk cId="1634542344" sldId="305"/>
            <ac:spMk id="3" creationId="{BBD7BAA2-A4D2-9744-FD06-C41E69602E50}"/>
          </ac:spMkLst>
        </pc:spChg>
      </pc:sldChg>
      <pc:sldChg chg="delSp modSp add mod modNotesTx">
        <pc:chgData name="남형우" userId="55d21c22-4a22-4b6f-b207-5956ec23e976" providerId="ADAL" clId="{4DFCF86A-F09C-4058-9A93-B8998D9EDA1A}" dt="2023-11-29T03:44:09.959" v="3707" actId="20577"/>
        <pc:sldMkLst>
          <pc:docMk/>
          <pc:sldMk cId="1322710118" sldId="306"/>
        </pc:sldMkLst>
        <pc:spChg chg="mod">
          <ac:chgData name="남형우" userId="55d21c22-4a22-4b6f-b207-5956ec23e976" providerId="ADAL" clId="{4DFCF86A-F09C-4058-9A93-B8998D9EDA1A}" dt="2023-11-28T13:03:42.547" v="709" actId="14100"/>
          <ac:spMkLst>
            <pc:docMk/>
            <pc:sldMk cId="1322710118" sldId="306"/>
            <ac:spMk id="3" creationId="{BBD7BAA2-A4D2-9744-FD06-C41E69602E50}"/>
          </ac:spMkLst>
        </pc:spChg>
        <pc:spChg chg="del">
          <ac:chgData name="남형우" userId="55d21c22-4a22-4b6f-b207-5956ec23e976" providerId="ADAL" clId="{4DFCF86A-F09C-4058-9A93-B8998D9EDA1A}" dt="2023-11-28T13:03:32.368" v="705" actId="478"/>
          <ac:spMkLst>
            <pc:docMk/>
            <pc:sldMk cId="1322710118" sldId="306"/>
            <ac:spMk id="6" creationId="{5CBDA946-C6E9-A42F-24A8-48F20F0C5392}"/>
          </ac:spMkLst>
        </pc:spChg>
        <pc:picChg chg="del">
          <ac:chgData name="남형우" userId="55d21c22-4a22-4b6f-b207-5956ec23e976" providerId="ADAL" clId="{4DFCF86A-F09C-4058-9A93-B8998D9EDA1A}" dt="2023-11-28T13:03:30.717" v="704" actId="478"/>
          <ac:picMkLst>
            <pc:docMk/>
            <pc:sldMk cId="1322710118" sldId="306"/>
            <ac:picMk id="5" creationId="{7A42EEAC-DF81-547C-5DE8-C8D8FADC5AFF}"/>
          </ac:picMkLst>
        </pc:picChg>
        <pc:picChg chg="mod">
          <ac:chgData name="남형우" userId="55d21c22-4a22-4b6f-b207-5956ec23e976" providerId="ADAL" clId="{4DFCF86A-F09C-4058-9A93-B8998D9EDA1A}" dt="2023-11-28T13:03:51.582" v="711" actId="1076"/>
          <ac:picMkLst>
            <pc:docMk/>
            <pc:sldMk cId="1322710118" sldId="306"/>
            <ac:picMk id="9" creationId="{DDAD7A46-2A8C-825E-175F-8A5D48815A04}"/>
          </ac:picMkLst>
        </pc:picChg>
      </pc:sldChg>
    </pc:docChg>
  </pc:docChgLst>
  <pc:docChgLst>
    <pc:chgData name="남형우" userId="55d21c22-4a22-4b6f-b207-5956ec23e976" providerId="ADAL" clId="{B89FC692-20C2-4F9E-97A0-313E5DA7D0EA}"/>
    <pc:docChg chg="undo custSel addSld delSld modSld">
      <pc:chgData name="남형우" userId="55d21c22-4a22-4b6f-b207-5956ec23e976" providerId="ADAL" clId="{B89FC692-20C2-4F9E-97A0-313E5DA7D0EA}" dt="2024-02-06T14:56:51.032" v="63" actId="47"/>
      <pc:docMkLst>
        <pc:docMk/>
      </pc:docMkLst>
      <pc:sldChg chg="modSp mod">
        <pc:chgData name="남형우" userId="55d21c22-4a22-4b6f-b207-5956ec23e976" providerId="ADAL" clId="{B89FC692-20C2-4F9E-97A0-313E5DA7D0EA}" dt="2024-02-06T14:51:52.145" v="0" actId="2711"/>
        <pc:sldMkLst>
          <pc:docMk/>
          <pc:sldMk cId="1566234688" sldId="256"/>
        </pc:sldMkLst>
        <pc:spChg chg="mod">
          <ac:chgData name="남형우" userId="55d21c22-4a22-4b6f-b207-5956ec23e976" providerId="ADAL" clId="{B89FC692-20C2-4F9E-97A0-313E5DA7D0EA}" dt="2024-02-06T14:51:52.145" v="0" actId="2711"/>
          <ac:spMkLst>
            <pc:docMk/>
            <pc:sldMk cId="1566234688" sldId="256"/>
            <ac:spMk id="4" creationId="{08700BB3-3727-089B-A92C-F92558E3DCEA}"/>
          </ac:spMkLst>
        </pc:spChg>
        <pc:spChg chg="mod">
          <ac:chgData name="남형우" userId="55d21c22-4a22-4b6f-b207-5956ec23e976" providerId="ADAL" clId="{B89FC692-20C2-4F9E-97A0-313E5DA7D0EA}" dt="2024-02-06T14:51:52.145" v="0" actId="2711"/>
          <ac:spMkLst>
            <pc:docMk/>
            <pc:sldMk cId="1566234688" sldId="256"/>
            <ac:spMk id="5" creationId="{B4262A63-C14F-218C-F537-77AD802ADBF7}"/>
          </ac:spMkLst>
        </pc:spChg>
      </pc:sldChg>
      <pc:sldChg chg="addSp delSp modSp mod">
        <pc:chgData name="남형우" userId="55d21c22-4a22-4b6f-b207-5956ec23e976" providerId="ADAL" clId="{B89FC692-20C2-4F9E-97A0-313E5DA7D0EA}" dt="2024-02-06T14:56:38.325" v="61" actId="1076"/>
        <pc:sldMkLst>
          <pc:docMk/>
          <pc:sldMk cId="968746833" sldId="315"/>
        </pc:sldMkLst>
        <pc:spChg chg="mod">
          <ac:chgData name="남형우" userId="55d21c22-4a22-4b6f-b207-5956ec23e976" providerId="ADAL" clId="{B89FC692-20C2-4F9E-97A0-313E5DA7D0EA}" dt="2024-02-06T14:53:14.068" v="44" actId="20577"/>
          <ac:spMkLst>
            <pc:docMk/>
            <pc:sldMk cId="968746833" sldId="315"/>
            <ac:spMk id="2" creationId="{23A4EA40-AA5D-B0A1-755D-44ABB8A10F0E}"/>
          </ac:spMkLst>
        </pc:spChg>
        <pc:spChg chg="mod">
          <ac:chgData name="남형우" userId="55d21c22-4a22-4b6f-b207-5956ec23e976" providerId="ADAL" clId="{B89FC692-20C2-4F9E-97A0-313E5DA7D0EA}" dt="2024-02-06T14:52:16.336" v="4" actId="20577"/>
          <ac:spMkLst>
            <pc:docMk/>
            <pc:sldMk cId="968746833" sldId="315"/>
            <ac:spMk id="3" creationId="{4CA74F9E-CF5E-DE23-8628-13B298354542}"/>
          </ac:spMkLst>
        </pc:spChg>
        <pc:spChg chg="mod">
          <ac:chgData name="남형우" userId="55d21c22-4a22-4b6f-b207-5956ec23e976" providerId="ADAL" clId="{B89FC692-20C2-4F9E-97A0-313E5DA7D0EA}" dt="2024-02-06T14:52:01.721" v="1" actId="2711"/>
          <ac:spMkLst>
            <pc:docMk/>
            <pc:sldMk cId="968746833" sldId="315"/>
            <ac:spMk id="12" creationId="{C459A17C-4F40-958B-D738-31AE6FB91226}"/>
          </ac:spMkLst>
        </pc:spChg>
        <pc:spChg chg="mod">
          <ac:chgData name="남형우" userId="55d21c22-4a22-4b6f-b207-5956ec23e976" providerId="ADAL" clId="{B89FC692-20C2-4F9E-97A0-313E5DA7D0EA}" dt="2024-02-06T14:52:01.721" v="1" actId="2711"/>
          <ac:spMkLst>
            <pc:docMk/>
            <pc:sldMk cId="968746833" sldId="315"/>
            <ac:spMk id="13" creationId="{8CA57FF6-DBF1-479B-B09E-51FEE3A2B82B}"/>
          </ac:spMkLst>
        </pc:spChg>
        <pc:spChg chg="mod">
          <ac:chgData name="남형우" userId="55d21c22-4a22-4b6f-b207-5956ec23e976" providerId="ADAL" clId="{B89FC692-20C2-4F9E-97A0-313E5DA7D0EA}" dt="2024-02-06T14:52:01.721" v="1" actId="2711"/>
          <ac:spMkLst>
            <pc:docMk/>
            <pc:sldMk cId="968746833" sldId="315"/>
            <ac:spMk id="16" creationId="{505A4829-4D8D-84BF-25C8-F9173DE82345}"/>
          </ac:spMkLst>
        </pc:spChg>
        <pc:spChg chg="mod">
          <ac:chgData name="남형우" userId="55d21c22-4a22-4b6f-b207-5956ec23e976" providerId="ADAL" clId="{B89FC692-20C2-4F9E-97A0-313E5DA7D0EA}" dt="2024-02-06T14:52:01.721" v="1" actId="2711"/>
          <ac:spMkLst>
            <pc:docMk/>
            <pc:sldMk cId="968746833" sldId="315"/>
            <ac:spMk id="17" creationId="{EC7CF9A8-E278-95D5-F3D1-75D1AE87EFFD}"/>
          </ac:spMkLst>
        </pc:spChg>
        <pc:spChg chg="del mod">
          <ac:chgData name="남형우" userId="55d21c22-4a22-4b6f-b207-5956ec23e976" providerId="ADAL" clId="{B89FC692-20C2-4F9E-97A0-313E5DA7D0EA}" dt="2024-02-06T14:52:17.662" v="5" actId="478"/>
          <ac:spMkLst>
            <pc:docMk/>
            <pc:sldMk cId="968746833" sldId="315"/>
            <ac:spMk id="18" creationId="{6492B8BA-A2D9-F46D-AB7B-C3BB900DDDBF}"/>
          </ac:spMkLst>
        </pc:spChg>
        <pc:spChg chg="del mod">
          <ac:chgData name="남형우" userId="55d21c22-4a22-4b6f-b207-5956ec23e976" providerId="ADAL" clId="{B89FC692-20C2-4F9E-97A0-313E5DA7D0EA}" dt="2024-02-06T14:52:21.496" v="7" actId="478"/>
          <ac:spMkLst>
            <pc:docMk/>
            <pc:sldMk cId="968746833" sldId="315"/>
            <ac:spMk id="19" creationId="{32BC95E8-BC0C-E04A-381B-DADD38E147FC}"/>
          </ac:spMkLst>
        </pc:spChg>
        <pc:grpChg chg="del">
          <ac:chgData name="남형우" userId="55d21c22-4a22-4b6f-b207-5956ec23e976" providerId="ADAL" clId="{B89FC692-20C2-4F9E-97A0-313E5DA7D0EA}" dt="2024-02-06T14:52:20.229" v="6" actId="478"/>
          <ac:grpSpMkLst>
            <pc:docMk/>
            <pc:sldMk cId="968746833" sldId="315"/>
            <ac:grpSpMk id="14" creationId="{1CB33E3C-86B0-4541-DED5-9D7254724E8F}"/>
          </ac:grpSpMkLst>
        </pc:grpChg>
        <pc:grpChg chg="del">
          <ac:chgData name="남형우" userId="55d21c22-4a22-4b6f-b207-5956ec23e976" providerId="ADAL" clId="{B89FC692-20C2-4F9E-97A0-313E5DA7D0EA}" dt="2024-02-06T14:52:21.496" v="7" actId="478"/>
          <ac:grpSpMkLst>
            <pc:docMk/>
            <pc:sldMk cId="968746833" sldId="315"/>
            <ac:grpSpMk id="15" creationId="{CAF0867F-B5AD-66A6-55F8-97889450C38B}"/>
          </ac:grpSpMkLst>
        </pc:grpChg>
        <pc:picChg chg="add mod">
          <ac:chgData name="남형우" userId="55d21c22-4a22-4b6f-b207-5956ec23e976" providerId="ADAL" clId="{B89FC692-20C2-4F9E-97A0-313E5DA7D0EA}" dt="2024-02-06T14:55:10.142" v="52" actId="1076"/>
          <ac:picMkLst>
            <pc:docMk/>
            <pc:sldMk cId="968746833" sldId="315"/>
            <ac:picMk id="5" creationId="{8CA7D70F-946D-603B-4CCB-A8198D2B9433}"/>
          </ac:picMkLst>
        </pc:picChg>
        <pc:picChg chg="add del mod">
          <ac:chgData name="남형우" userId="55d21c22-4a22-4b6f-b207-5956ec23e976" providerId="ADAL" clId="{B89FC692-20C2-4F9E-97A0-313E5DA7D0EA}" dt="2024-02-06T14:55:04.210" v="49" actId="22"/>
          <ac:picMkLst>
            <pc:docMk/>
            <pc:sldMk cId="968746833" sldId="315"/>
            <ac:picMk id="7" creationId="{01A19AB5-6D5D-824E-9889-02C43F8C0A6D}"/>
          </ac:picMkLst>
        </pc:picChg>
        <pc:picChg chg="add mod">
          <ac:chgData name="남형우" userId="55d21c22-4a22-4b6f-b207-5956ec23e976" providerId="ADAL" clId="{B89FC692-20C2-4F9E-97A0-313E5DA7D0EA}" dt="2024-02-06T14:55:24.623" v="56" actId="1076"/>
          <ac:picMkLst>
            <pc:docMk/>
            <pc:sldMk cId="968746833" sldId="315"/>
            <ac:picMk id="9" creationId="{21D32ACB-21B7-6F02-3B4E-C78361974B7D}"/>
          </ac:picMkLst>
        </pc:picChg>
        <pc:picChg chg="add mod">
          <ac:chgData name="남형우" userId="55d21c22-4a22-4b6f-b207-5956ec23e976" providerId="ADAL" clId="{B89FC692-20C2-4F9E-97A0-313E5DA7D0EA}" dt="2024-02-06T14:56:38.325" v="61" actId="1076"/>
          <ac:picMkLst>
            <pc:docMk/>
            <pc:sldMk cId="968746833" sldId="315"/>
            <ac:picMk id="11" creationId="{F4983B41-0E4A-A7BC-6C6A-84A5F2E48ABD}"/>
          </ac:picMkLst>
        </pc:picChg>
      </pc:sldChg>
      <pc:sldChg chg="new del">
        <pc:chgData name="남형우" userId="55d21c22-4a22-4b6f-b207-5956ec23e976" providerId="ADAL" clId="{B89FC692-20C2-4F9E-97A0-313E5DA7D0EA}" dt="2024-02-06T14:56:51.032" v="63" actId="47"/>
        <pc:sldMkLst>
          <pc:docMk/>
          <pc:sldMk cId="4081907197" sldId="319"/>
        </pc:sldMkLst>
      </pc:sldChg>
    </pc:docChg>
  </pc:docChgLst>
  <pc:docChgLst>
    <pc:chgData name="남형우" userId="55d21c22-4a22-4b6f-b207-5956ec23e976" providerId="ADAL" clId="{C0301CC3-EEAC-4070-A511-75D96E02E2B1}"/>
    <pc:docChg chg="undo custSel addSld delSld modSld sldOrd">
      <pc:chgData name="남형우" userId="55d21c22-4a22-4b6f-b207-5956ec23e976" providerId="ADAL" clId="{C0301CC3-EEAC-4070-A511-75D96E02E2B1}" dt="2023-12-05T11:43:16.842" v="216" actId="14100"/>
      <pc:docMkLst>
        <pc:docMk/>
      </pc:docMkLst>
      <pc:sldChg chg="addSp delSp modSp mod modNotesTx">
        <pc:chgData name="남형우" userId="55d21c22-4a22-4b6f-b207-5956ec23e976" providerId="ADAL" clId="{C0301CC3-EEAC-4070-A511-75D96E02E2B1}" dt="2023-12-05T11:37:03.168" v="127" actId="20577"/>
        <pc:sldMkLst>
          <pc:docMk/>
          <pc:sldMk cId="1322710118" sldId="306"/>
        </pc:sldMkLst>
        <pc:spChg chg="mod">
          <ac:chgData name="남형우" userId="55d21c22-4a22-4b6f-b207-5956ec23e976" providerId="ADAL" clId="{C0301CC3-EEAC-4070-A511-75D96E02E2B1}" dt="2023-12-05T11:37:03.168" v="127" actId="20577"/>
          <ac:spMkLst>
            <pc:docMk/>
            <pc:sldMk cId="1322710118" sldId="306"/>
            <ac:spMk id="3" creationId="{BBD7BAA2-A4D2-9744-FD06-C41E69602E50}"/>
          </ac:spMkLst>
        </pc:spChg>
        <pc:picChg chg="add mod">
          <ac:chgData name="남형우" userId="55d21c22-4a22-4b6f-b207-5956ec23e976" providerId="ADAL" clId="{C0301CC3-EEAC-4070-A511-75D96E02E2B1}" dt="2023-12-05T11:33:50.588" v="69" actId="1036"/>
          <ac:picMkLst>
            <pc:docMk/>
            <pc:sldMk cId="1322710118" sldId="306"/>
            <ac:picMk id="4" creationId="{A008C17F-08F3-42CD-3951-0BEED739511E}"/>
          </ac:picMkLst>
        </pc:picChg>
        <pc:picChg chg="add mod">
          <ac:chgData name="남형우" userId="55d21c22-4a22-4b6f-b207-5956ec23e976" providerId="ADAL" clId="{C0301CC3-EEAC-4070-A511-75D96E02E2B1}" dt="2023-12-05T11:33:50.588" v="69" actId="1036"/>
          <ac:picMkLst>
            <pc:docMk/>
            <pc:sldMk cId="1322710118" sldId="306"/>
            <ac:picMk id="5" creationId="{82E3C9C4-DCF1-00DF-6C95-FB8CA19D370F}"/>
          </ac:picMkLst>
        </pc:picChg>
        <pc:picChg chg="add mod">
          <ac:chgData name="남형우" userId="55d21c22-4a22-4b6f-b207-5956ec23e976" providerId="ADAL" clId="{C0301CC3-EEAC-4070-A511-75D96E02E2B1}" dt="2023-12-05T11:33:50.588" v="69" actId="1036"/>
          <ac:picMkLst>
            <pc:docMk/>
            <pc:sldMk cId="1322710118" sldId="306"/>
            <ac:picMk id="6" creationId="{F6DE11D4-4942-BC66-E46D-FAE17E41F13D}"/>
          </ac:picMkLst>
        </pc:picChg>
        <pc:picChg chg="add mod">
          <ac:chgData name="남형우" userId="55d21c22-4a22-4b6f-b207-5956ec23e976" providerId="ADAL" clId="{C0301CC3-EEAC-4070-A511-75D96E02E2B1}" dt="2023-12-05T11:33:50.588" v="69" actId="1036"/>
          <ac:picMkLst>
            <pc:docMk/>
            <pc:sldMk cId="1322710118" sldId="306"/>
            <ac:picMk id="7" creationId="{DDDFB1DF-3779-486D-5A82-9861746D9217}"/>
          </ac:picMkLst>
        </pc:picChg>
        <pc:picChg chg="del">
          <ac:chgData name="남형우" userId="55d21c22-4a22-4b6f-b207-5956ec23e976" providerId="ADAL" clId="{C0301CC3-EEAC-4070-A511-75D96E02E2B1}" dt="2023-12-05T11:30:50.933" v="2" actId="478"/>
          <ac:picMkLst>
            <pc:docMk/>
            <pc:sldMk cId="1322710118" sldId="306"/>
            <ac:picMk id="9" creationId="{DDAD7A46-2A8C-825E-175F-8A5D48815A04}"/>
          </ac:picMkLst>
        </pc:picChg>
      </pc:sldChg>
      <pc:sldChg chg="add del">
        <pc:chgData name="남형우" userId="55d21c22-4a22-4b6f-b207-5956ec23e976" providerId="ADAL" clId="{C0301CC3-EEAC-4070-A511-75D96E02E2B1}" dt="2023-12-05T11:30:42.351" v="1" actId="47"/>
        <pc:sldMkLst>
          <pc:docMk/>
          <pc:sldMk cId="523428563" sldId="307"/>
        </pc:sldMkLst>
      </pc:sldChg>
      <pc:sldChg chg="addSp delSp modSp add mod">
        <pc:chgData name="남형우" userId="55d21c22-4a22-4b6f-b207-5956ec23e976" providerId="ADAL" clId="{C0301CC3-EEAC-4070-A511-75D96E02E2B1}" dt="2023-12-05T11:38:36.003" v="151"/>
        <pc:sldMkLst>
          <pc:docMk/>
          <pc:sldMk cId="3957625656" sldId="307"/>
        </pc:sldMkLst>
        <pc:spChg chg="mod">
          <ac:chgData name="남형우" userId="55d21c22-4a22-4b6f-b207-5956ec23e976" providerId="ADAL" clId="{C0301CC3-EEAC-4070-A511-75D96E02E2B1}" dt="2023-12-05T11:35:58.002" v="103" actId="20577"/>
          <ac:spMkLst>
            <pc:docMk/>
            <pc:sldMk cId="3957625656" sldId="307"/>
            <ac:spMk id="3" creationId="{BBD7BAA2-A4D2-9744-FD06-C41E69602E50}"/>
          </ac:spMkLst>
        </pc:spChg>
        <pc:picChg chg="del">
          <ac:chgData name="남형우" userId="55d21c22-4a22-4b6f-b207-5956ec23e976" providerId="ADAL" clId="{C0301CC3-EEAC-4070-A511-75D96E02E2B1}" dt="2023-12-05T11:36:42.048" v="119" actId="478"/>
          <ac:picMkLst>
            <pc:docMk/>
            <pc:sldMk cId="3957625656" sldId="307"/>
            <ac:picMk id="4" creationId="{A008C17F-08F3-42CD-3951-0BEED739511E}"/>
          </ac:picMkLst>
        </pc:picChg>
        <pc:picChg chg="del">
          <ac:chgData name="남형우" userId="55d21c22-4a22-4b6f-b207-5956ec23e976" providerId="ADAL" clId="{C0301CC3-EEAC-4070-A511-75D96E02E2B1}" dt="2023-12-05T11:36:07.393" v="106" actId="478"/>
          <ac:picMkLst>
            <pc:docMk/>
            <pc:sldMk cId="3957625656" sldId="307"/>
            <ac:picMk id="5" creationId="{82E3C9C4-DCF1-00DF-6C95-FB8CA19D370F}"/>
          </ac:picMkLst>
        </pc:picChg>
        <pc:picChg chg="del">
          <ac:chgData name="남형우" userId="55d21c22-4a22-4b6f-b207-5956ec23e976" providerId="ADAL" clId="{C0301CC3-EEAC-4070-A511-75D96E02E2B1}" dt="2023-12-05T11:36:22.234" v="111" actId="478"/>
          <ac:picMkLst>
            <pc:docMk/>
            <pc:sldMk cId="3957625656" sldId="307"/>
            <ac:picMk id="6" creationId="{F6DE11D4-4942-BC66-E46D-FAE17E41F13D}"/>
          </ac:picMkLst>
        </pc:picChg>
        <pc:picChg chg="del">
          <ac:chgData name="남형우" userId="55d21c22-4a22-4b6f-b207-5956ec23e976" providerId="ADAL" clId="{C0301CC3-EEAC-4070-A511-75D96E02E2B1}" dt="2023-12-05T11:36:31.848" v="115" actId="478"/>
          <ac:picMkLst>
            <pc:docMk/>
            <pc:sldMk cId="3957625656" sldId="307"/>
            <ac:picMk id="7" creationId="{DDDFB1DF-3779-486D-5A82-9861746D9217}"/>
          </ac:picMkLst>
        </pc:picChg>
        <pc:picChg chg="add mod">
          <ac:chgData name="남형우" userId="55d21c22-4a22-4b6f-b207-5956ec23e976" providerId="ADAL" clId="{C0301CC3-EEAC-4070-A511-75D96E02E2B1}" dt="2023-12-05T11:36:09.283" v="107" actId="14100"/>
          <ac:picMkLst>
            <pc:docMk/>
            <pc:sldMk cId="3957625656" sldId="307"/>
            <ac:picMk id="8" creationId="{75E66EE8-9DCC-7805-3A7A-5B8094D151F2}"/>
          </ac:picMkLst>
        </pc:picChg>
        <pc:picChg chg="add mod">
          <ac:chgData name="남형우" userId="55d21c22-4a22-4b6f-b207-5956ec23e976" providerId="ADAL" clId="{C0301CC3-EEAC-4070-A511-75D96E02E2B1}" dt="2023-12-05T11:36:24.023" v="112" actId="14100"/>
          <ac:picMkLst>
            <pc:docMk/>
            <pc:sldMk cId="3957625656" sldId="307"/>
            <ac:picMk id="9" creationId="{402B64AA-F8E2-734A-BD25-02F6ACB00B41}"/>
          </ac:picMkLst>
        </pc:picChg>
        <pc:picChg chg="add mod">
          <ac:chgData name="남형우" userId="55d21c22-4a22-4b6f-b207-5956ec23e976" providerId="ADAL" clId="{C0301CC3-EEAC-4070-A511-75D96E02E2B1}" dt="2023-12-05T11:36:34.759" v="116" actId="14100"/>
          <ac:picMkLst>
            <pc:docMk/>
            <pc:sldMk cId="3957625656" sldId="307"/>
            <ac:picMk id="10" creationId="{578CC48E-23AC-7A46-4198-13D6A11B9CF6}"/>
          </ac:picMkLst>
        </pc:picChg>
        <pc:picChg chg="add mod">
          <ac:chgData name="남형우" userId="55d21c22-4a22-4b6f-b207-5956ec23e976" providerId="ADAL" clId="{C0301CC3-EEAC-4070-A511-75D96E02E2B1}" dt="2023-12-05T11:36:44.940" v="120" actId="14100"/>
          <ac:picMkLst>
            <pc:docMk/>
            <pc:sldMk cId="3957625656" sldId="307"/>
            <ac:picMk id="11" creationId="{AAE86A23-3656-1AAE-F340-4166879B2EFE}"/>
          </ac:picMkLst>
        </pc:picChg>
        <pc:picChg chg="add del mod">
          <ac:chgData name="남형우" userId="55d21c22-4a22-4b6f-b207-5956ec23e976" providerId="ADAL" clId="{C0301CC3-EEAC-4070-A511-75D96E02E2B1}" dt="2023-12-05T11:38:36.003" v="151"/>
          <ac:picMkLst>
            <pc:docMk/>
            <pc:sldMk cId="3957625656" sldId="307"/>
            <ac:picMk id="12" creationId="{91E0B908-9C68-BC48-B6BB-B2FCB71AF31B}"/>
          </ac:picMkLst>
        </pc:picChg>
      </pc:sldChg>
      <pc:sldChg chg="addSp delSp modSp add mod">
        <pc:chgData name="남형우" userId="55d21c22-4a22-4b6f-b207-5956ec23e976" providerId="ADAL" clId="{C0301CC3-EEAC-4070-A511-75D96E02E2B1}" dt="2023-12-05T11:38:17.585" v="149" actId="1076"/>
        <pc:sldMkLst>
          <pc:docMk/>
          <pc:sldMk cId="4172867163" sldId="308"/>
        </pc:sldMkLst>
        <pc:spChg chg="mod">
          <ac:chgData name="남형우" userId="55d21c22-4a22-4b6f-b207-5956ec23e976" providerId="ADAL" clId="{C0301CC3-EEAC-4070-A511-75D96E02E2B1}" dt="2023-12-05T11:36:55.071" v="125" actId="113"/>
          <ac:spMkLst>
            <pc:docMk/>
            <pc:sldMk cId="4172867163" sldId="308"/>
            <ac:spMk id="3" creationId="{BBD7BAA2-A4D2-9744-FD06-C41E69602E50}"/>
          </ac:spMkLst>
        </pc:spChg>
        <pc:picChg chg="del">
          <ac:chgData name="남형우" userId="55d21c22-4a22-4b6f-b207-5956ec23e976" providerId="ADAL" clId="{C0301CC3-EEAC-4070-A511-75D96E02E2B1}" dt="2023-12-05T11:38:04.175" v="147" actId="478"/>
          <ac:picMkLst>
            <pc:docMk/>
            <pc:sldMk cId="4172867163" sldId="308"/>
            <ac:picMk id="4" creationId="{A008C17F-08F3-42CD-3951-0BEED739511E}"/>
          </ac:picMkLst>
        </pc:picChg>
        <pc:picChg chg="del">
          <ac:chgData name="남형우" userId="55d21c22-4a22-4b6f-b207-5956ec23e976" providerId="ADAL" clId="{C0301CC3-EEAC-4070-A511-75D96E02E2B1}" dt="2023-12-05T11:37:19.681" v="131" actId="478"/>
          <ac:picMkLst>
            <pc:docMk/>
            <pc:sldMk cId="4172867163" sldId="308"/>
            <ac:picMk id="5" creationId="{82E3C9C4-DCF1-00DF-6C95-FB8CA19D370F}"/>
          </ac:picMkLst>
        </pc:picChg>
        <pc:picChg chg="del">
          <ac:chgData name="남형우" userId="55d21c22-4a22-4b6f-b207-5956ec23e976" providerId="ADAL" clId="{C0301CC3-EEAC-4070-A511-75D96E02E2B1}" dt="2023-12-05T11:37:33.217" v="135" actId="478"/>
          <ac:picMkLst>
            <pc:docMk/>
            <pc:sldMk cId="4172867163" sldId="308"/>
            <ac:picMk id="6" creationId="{F6DE11D4-4942-BC66-E46D-FAE17E41F13D}"/>
          </ac:picMkLst>
        </pc:picChg>
        <pc:picChg chg="del">
          <ac:chgData name="남형우" userId="55d21c22-4a22-4b6f-b207-5956ec23e976" providerId="ADAL" clId="{C0301CC3-EEAC-4070-A511-75D96E02E2B1}" dt="2023-12-05T11:37:46.869" v="140" actId="478"/>
          <ac:picMkLst>
            <pc:docMk/>
            <pc:sldMk cId="4172867163" sldId="308"/>
            <ac:picMk id="7" creationId="{DDDFB1DF-3779-486D-5A82-9861746D9217}"/>
          </ac:picMkLst>
        </pc:picChg>
        <pc:picChg chg="add mod">
          <ac:chgData name="남형우" userId="55d21c22-4a22-4b6f-b207-5956ec23e976" providerId="ADAL" clId="{C0301CC3-EEAC-4070-A511-75D96E02E2B1}" dt="2023-12-05T11:37:21.728" v="132" actId="14100"/>
          <ac:picMkLst>
            <pc:docMk/>
            <pc:sldMk cId="4172867163" sldId="308"/>
            <ac:picMk id="8" creationId="{4D56B676-8559-15FB-E6EC-096703DC5A1F}"/>
          </ac:picMkLst>
        </pc:picChg>
        <pc:picChg chg="add mod">
          <ac:chgData name="남형우" userId="55d21c22-4a22-4b6f-b207-5956ec23e976" providerId="ADAL" clId="{C0301CC3-EEAC-4070-A511-75D96E02E2B1}" dt="2023-12-05T11:38:17.585" v="149" actId="1076"/>
          <ac:picMkLst>
            <pc:docMk/>
            <pc:sldMk cId="4172867163" sldId="308"/>
            <ac:picMk id="9" creationId="{1DDB3841-6F94-4D5D-D52A-D4DB6C25B6E3}"/>
          </ac:picMkLst>
        </pc:picChg>
        <pc:picChg chg="add mod">
          <ac:chgData name="남형우" userId="55d21c22-4a22-4b6f-b207-5956ec23e976" providerId="ADAL" clId="{C0301CC3-EEAC-4070-A511-75D96E02E2B1}" dt="2023-12-05T11:37:51.095" v="143" actId="14100"/>
          <ac:picMkLst>
            <pc:docMk/>
            <pc:sldMk cId="4172867163" sldId="308"/>
            <ac:picMk id="10" creationId="{4EEEA984-5300-FD24-6A3E-D1D05669ACDA}"/>
          </ac:picMkLst>
        </pc:picChg>
        <pc:picChg chg="add mod">
          <ac:chgData name="남형우" userId="55d21c22-4a22-4b6f-b207-5956ec23e976" providerId="ADAL" clId="{C0301CC3-EEAC-4070-A511-75D96E02E2B1}" dt="2023-12-05T11:38:06.205" v="148" actId="14100"/>
          <ac:picMkLst>
            <pc:docMk/>
            <pc:sldMk cId="4172867163" sldId="308"/>
            <ac:picMk id="11" creationId="{B7DB3145-1CD9-8A62-7A2C-E0123D51869A}"/>
          </ac:picMkLst>
        </pc:picChg>
      </pc:sldChg>
      <pc:sldChg chg="addSp delSp modSp add mod ord">
        <pc:chgData name="남형우" userId="55d21c22-4a22-4b6f-b207-5956ec23e976" providerId="ADAL" clId="{C0301CC3-EEAC-4070-A511-75D96E02E2B1}" dt="2023-12-05T11:35:38.977" v="94"/>
        <pc:sldMkLst>
          <pc:docMk/>
          <pc:sldMk cId="1776049545" sldId="309"/>
        </pc:sldMkLst>
        <pc:spChg chg="mod">
          <ac:chgData name="남형우" userId="55d21c22-4a22-4b6f-b207-5956ec23e976" providerId="ADAL" clId="{C0301CC3-EEAC-4070-A511-75D96E02E2B1}" dt="2023-12-05T11:35:34.510" v="92" actId="20577"/>
          <ac:spMkLst>
            <pc:docMk/>
            <pc:sldMk cId="1776049545" sldId="309"/>
            <ac:spMk id="3" creationId="{BBD7BAA2-A4D2-9744-FD06-C41E69602E50}"/>
          </ac:spMkLst>
        </pc:spChg>
        <pc:picChg chg="del">
          <ac:chgData name="남형우" userId="55d21c22-4a22-4b6f-b207-5956ec23e976" providerId="ADAL" clId="{C0301CC3-EEAC-4070-A511-75D96E02E2B1}" dt="2023-12-05T11:35:25.975" v="89" actId="478"/>
          <ac:picMkLst>
            <pc:docMk/>
            <pc:sldMk cId="1776049545" sldId="309"/>
            <ac:picMk id="4" creationId="{A008C17F-08F3-42CD-3951-0BEED739511E}"/>
          </ac:picMkLst>
        </pc:picChg>
        <pc:picChg chg="del">
          <ac:chgData name="남형우" userId="55d21c22-4a22-4b6f-b207-5956ec23e976" providerId="ADAL" clId="{C0301CC3-EEAC-4070-A511-75D96E02E2B1}" dt="2023-12-05T11:34:43.008" v="77" actId="478"/>
          <ac:picMkLst>
            <pc:docMk/>
            <pc:sldMk cId="1776049545" sldId="309"/>
            <ac:picMk id="5" creationId="{82E3C9C4-DCF1-00DF-6C95-FB8CA19D370F}"/>
          </ac:picMkLst>
        </pc:picChg>
        <pc:picChg chg="del">
          <ac:chgData name="남형우" userId="55d21c22-4a22-4b6f-b207-5956ec23e976" providerId="ADAL" clId="{C0301CC3-EEAC-4070-A511-75D96E02E2B1}" dt="2023-12-05T11:34:53.184" v="81" actId="478"/>
          <ac:picMkLst>
            <pc:docMk/>
            <pc:sldMk cId="1776049545" sldId="309"/>
            <ac:picMk id="6" creationId="{F6DE11D4-4942-BC66-E46D-FAE17E41F13D}"/>
          </ac:picMkLst>
        </pc:picChg>
        <pc:picChg chg="del">
          <ac:chgData name="남형우" userId="55d21c22-4a22-4b6f-b207-5956ec23e976" providerId="ADAL" clId="{C0301CC3-EEAC-4070-A511-75D96E02E2B1}" dt="2023-12-05T11:35:06.063" v="85" actId="478"/>
          <ac:picMkLst>
            <pc:docMk/>
            <pc:sldMk cId="1776049545" sldId="309"/>
            <ac:picMk id="7" creationId="{DDDFB1DF-3779-486D-5A82-9861746D9217}"/>
          </ac:picMkLst>
        </pc:picChg>
        <pc:picChg chg="add mod">
          <ac:chgData name="남형우" userId="55d21c22-4a22-4b6f-b207-5956ec23e976" providerId="ADAL" clId="{C0301CC3-EEAC-4070-A511-75D96E02E2B1}" dt="2023-12-05T11:34:45.159" v="78" actId="14100"/>
          <ac:picMkLst>
            <pc:docMk/>
            <pc:sldMk cId="1776049545" sldId="309"/>
            <ac:picMk id="8" creationId="{10F4F6C6-521C-55A7-BE1B-E703C26130C0}"/>
          </ac:picMkLst>
        </pc:picChg>
        <pc:picChg chg="add mod">
          <ac:chgData name="남형우" userId="55d21c22-4a22-4b6f-b207-5956ec23e976" providerId="ADAL" clId="{C0301CC3-EEAC-4070-A511-75D96E02E2B1}" dt="2023-12-05T11:34:55.853" v="82" actId="14100"/>
          <ac:picMkLst>
            <pc:docMk/>
            <pc:sldMk cId="1776049545" sldId="309"/>
            <ac:picMk id="9" creationId="{5AAEDE5C-6464-983C-F312-839ABA4E9324}"/>
          </ac:picMkLst>
        </pc:picChg>
        <pc:picChg chg="add mod">
          <ac:chgData name="남형우" userId="55d21c22-4a22-4b6f-b207-5956ec23e976" providerId="ADAL" clId="{C0301CC3-EEAC-4070-A511-75D96E02E2B1}" dt="2023-12-05T11:35:09.675" v="86" actId="14100"/>
          <ac:picMkLst>
            <pc:docMk/>
            <pc:sldMk cId="1776049545" sldId="309"/>
            <ac:picMk id="10" creationId="{CBBC8077-8BDF-627E-488F-0338ECFD0E99}"/>
          </ac:picMkLst>
        </pc:picChg>
        <pc:picChg chg="add mod">
          <ac:chgData name="남형우" userId="55d21c22-4a22-4b6f-b207-5956ec23e976" providerId="ADAL" clId="{C0301CC3-EEAC-4070-A511-75D96E02E2B1}" dt="2023-12-05T11:35:28.721" v="90" actId="14100"/>
          <ac:picMkLst>
            <pc:docMk/>
            <pc:sldMk cId="1776049545" sldId="309"/>
            <ac:picMk id="11" creationId="{AF140B0E-0D24-A443-B93B-E0E9252C741D}"/>
          </ac:picMkLst>
        </pc:picChg>
      </pc:sldChg>
      <pc:sldChg chg="addSp delSp modSp add mod">
        <pc:chgData name="남형우" userId="55d21c22-4a22-4b6f-b207-5956ec23e976" providerId="ADAL" clId="{C0301CC3-EEAC-4070-A511-75D96E02E2B1}" dt="2023-12-05T11:40:21.817" v="173" actId="14100"/>
        <pc:sldMkLst>
          <pc:docMk/>
          <pc:sldMk cId="1856761551" sldId="310"/>
        </pc:sldMkLst>
        <pc:picChg chg="add mod">
          <ac:chgData name="남형우" userId="55d21c22-4a22-4b6f-b207-5956ec23e976" providerId="ADAL" clId="{C0301CC3-EEAC-4070-A511-75D96E02E2B1}" dt="2023-12-05T11:39:36.357" v="163" actId="14100"/>
          <ac:picMkLst>
            <pc:docMk/>
            <pc:sldMk cId="1856761551" sldId="310"/>
            <ac:picMk id="4" creationId="{4E88E487-8D37-548F-13E8-D19F39CB6D8F}"/>
          </ac:picMkLst>
        </pc:picChg>
        <pc:picChg chg="add mod">
          <ac:chgData name="남형우" userId="55d21c22-4a22-4b6f-b207-5956ec23e976" providerId="ADAL" clId="{C0301CC3-EEAC-4070-A511-75D96E02E2B1}" dt="2023-12-05T11:40:18.499" v="172" actId="14100"/>
          <ac:picMkLst>
            <pc:docMk/>
            <pc:sldMk cId="1856761551" sldId="310"/>
            <ac:picMk id="5" creationId="{9743614E-0D3F-BFC0-4321-9C92BF7516F1}"/>
          </ac:picMkLst>
        </pc:picChg>
        <pc:picChg chg="add mod">
          <ac:chgData name="남형우" userId="55d21c22-4a22-4b6f-b207-5956ec23e976" providerId="ADAL" clId="{C0301CC3-EEAC-4070-A511-75D96E02E2B1}" dt="2023-12-05T11:39:44.237" v="167" actId="14100"/>
          <ac:picMkLst>
            <pc:docMk/>
            <pc:sldMk cId="1856761551" sldId="310"/>
            <ac:picMk id="6" creationId="{71B5FB36-3C1D-11C8-1775-A988E7451771}"/>
          </ac:picMkLst>
        </pc:picChg>
        <pc:picChg chg="add mod">
          <ac:chgData name="남형우" userId="55d21c22-4a22-4b6f-b207-5956ec23e976" providerId="ADAL" clId="{C0301CC3-EEAC-4070-A511-75D96E02E2B1}" dt="2023-12-05T11:40:21.817" v="173" actId="14100"/>
          <ac:picMkLst>
            <pc:docMk/>
            <pc:sldMk cId="1856761551" sldId="310"/>
            <ac:picMk id="7" creationId="{2FF39D00-9556-89D7-FF7F-5753E83839D6}"/>
          </ac:picMkLst>
        </pc:picChg>
        <pc:picChg chg="del">
          <ac:chgData name="남형우" userId="55d21c22-4a22-4b6f-b207-5956ec23e976" providerId="ADAL" clId="{C0301CC3-EEAC-4070-A511-75D96E02E2B1}" dt="2023-12-05T11:39:33.128" v="162" actId="478"/>
          <ac:picMkLst>
            <pc:docMk/>
            <pc:sldMk cId="1856761551" sldId="310"/>
            <ac:picMk id="8" creationId="{10F4F6C6-521C-55A7-BE1B-E703C26130C0}"/>
          </ac:picMkLst>
        </pc:picChg>
        <pc:picChg chg="del">
          <ac:chgData name="남형우" userId="55d21c22-4a22-4b6f-b207-5956ec23e976" providerId="ADAL" clId="{C0301CC3-EEAC-4070-A511-75D96E02E2B1}" dt="2023-12-05T11:39:38.353" v="164" actId="478"/>
          <ac:picMkLst>
            <pc:docMk/>
            <pc:sldMk cId="1856761551" sldId="310"/>
            <ac:picMk id="9" creationId="{5AAEDE5C-6464-983C-F312-839ABA4E9324}"/>
          </ac:picMkLst>
        </pc:picChg>
        <pc:picChg chg="del">
          <ac:chgData name="남형우" userId="55d21c22-4a22-4b6f-b207-5956ec23e976" providerId="ADAL" clId="{C0301CC3-EEAC-4070-A511-75D96E02E2B1}" dt="2023-12-05T11:39:42.439" v="166" actId="478"/>
          <ac:picMkLst>
            <pc:docMk/>
            <pc:sldMk cId="1856761551" sldId="310"/>
            <ac:picMk id="10" creationId="{CBBC8077-8BDF-627E-488F-0338ECFD0E99}"/>
          </ac:picMkLst>
        </pc:picChg>
        <pc:picChg chg="del">
          <ac:chgData name="남형우" userId="55d21c22-4a22-4b6f-b207-5956ec23e976" providerId="ADAL" clId="{C0301CC3-EEAC-4070-A511-75D96E02E2B1}" dt="2023-12-05T11:39:45.697" v="168" actId="478"/>
          <ac:picMkLst>
            <pc:docMk/>
            <pc:sldMk cId="1856761551" sldId="310"/>
            <ac:picMk id="11" creationId="{AF140B0E-0D24-A443-B93B-E0E9252C741D}"/>
          </ac:picMkLst>
        </pc:picChg>
      </pc:sldChg>
      <pc:sldChg chg="addSp delSp modSp add mod">
        <pc:chgData name="남형우" userId="55d21c22-4a22-4b6f-b207-5956ec23e976" providerId="ADAL" clId="{C0301CC3-EEAC-4070-A511-75D96E02E2B1}" dt="2023-12-05T11:41:28.983" v="189" actId="14100"/>
        <pc:sldMkLst>
          <pc:docMk/>
          <pc:sldMk cId="4115822357" sldId="311"/>
        </pc:sldMkLst>
        <pc:picChg chg="add mod">
          <ac:chgData name="남형우" userId="55d21c22-4a22-4b6f-b207-5956ec23e976" providerId="ADAL" clId="{C0301CC3-EEAC-4070-A511-75D96E02E2B1}" dt="2023-12-05T11:41:18.586" v="183" actId="14100"/>
          <ac:picMkLst>
            <pc:docMk/>
            <pc:sldMk cId="4115822357" sldId="311"/>
            <ac:picMk id="4" creationId="{6918DC53-5C6E-9AAB-9947-3ACCBCA9AAFC}"/>
          </ac:picMkLst>
        </pc:picChg>
        <pc:picChg chg="add mod">
          <ac:chgData name="남형우" userId="55d21c22-4a22-4b6f-b207-5956ec23e976" providerId="ADAL" clId="{C0301CC3-EEAC-4070-A511-75D96E02E2B1}" dt="2023-12-05T11:41:22.302" v="185" actId="14100"/>
          <ac:picMkLst>
            <pc:docMk/>
            <pc:sldMk cId="4115822357" sldId="311"/>
            <ac:picMk id="5" creationId="{3666459A-DB4A-5F92-CDA4-0D6416ACF651}"/>
          </ac:picMkLst>
        </pc:picChg>
        <pc:picChg chg="add mod">
          <ac:chgData name="남형우" userId="55d21c22-4a22-4b6f-b207-5956ec23e976" providerId="ADAL" clId="{C0301CC3-EEAC-4070-A511-75D96E02E2B1}" dt="2023-12-05T11:41:25.107" v="187" actId="14100"/>
          <ac:picMkLst>
            <pc:docMk/>
            <pc:sldMk cId="4115822357" sldId="311"/>
            <ac:picMk id="6" creationId="{759C1C78-AE78-E6A4-F005-72879775DAE4}"/>
          </ac:picMkLst>
        </pc:picChg>
        <pc:picChg chg="add mod">
          <ac:chgData name="남형우" userId="55d21c22-4a22-4b6f-b207-5956ec23e976" providerId="ADAL" clId="{C0301CC3-EEAC-4070-A511-75D96E02E2B1}" dt="2023-12-05T11:41:28.983" v="189" actId="14100"/>
          <ac:picMkLst>
            <pc:docMk/>
            <pc:sldMk cId="4115822357" sldId="311"/>
            <ac:picMk id="7" creationId="{26191714-F57E-7A15-1B56-A3F356555E99}"/>
          </ac:picMkLst>
        </pc:picChg>
        <pc:picChg chg="del">
          <ac:chgData name="남형우" userId="55d21c22-4a22-4b6f-b207-5956ec23e976" providerId="ADAL" clId="{C0301CC3-EEAC-4070-A511-75D96E02E2B1}" dt="2023-12-05T11:41:16.260" v="182" actId="478"/>
          <ac:picMkLst>
            <pc:docMk/>
            <pc:sldMk cId="4115822357" sldId="311"/>
            <ac:picMk id="8" creationId="{75E66EE8-9DCC-7805-3A7A-5B8094D151F2}"/>
          </ac:picMkLst>
        </pc:picChg>
        <pc:picChg chg="del">
          <ac:chgData name="남형우" userId="55d21c22-4a22-4b6f-b207-5956ec23e976" providerId="ADAL" clId="{C0301CC3-EEAC-4070-A511-75D96E02E2B1}" dt="2023-12-05T11:41:19.591" v="184" actId="478"/>
          <ac:picMkLst>
            <pc:docMk/>
            <pc:sldMk cId="4115822357" sldId="311"/>
            <ac:picMk id="9" creationId="{402B64AA-F8E2-734A-BD25-02F6ACB00B41}"/>
          </ac:picMkLst>
        </pc:picChg>
        <pc:picChg chg="del">
          <ac:chgData name="남형우" userId="55d21c22-4a22-4b6f-b207-5956ec23e976" providerId="ADAL" clId="{C0301CC3-EEAC-4070-A511-75D96E02E2B1}" dt="2023-12-05T11:41:23.321" v="186" actId="478"/>
          <ac:picMkLst>
            <pc:docMk/>
            <pc:sldMk cId="4115822357" sldId="311"/>
            <ac:picMk id="10" creationId="{578CC48E-23AC-7A46-4198-13D6A11B9CF6}"/>
          </ac:picMkLst>
        </pc:picChg>
        <pc:picChg chg="del">
          <ac:chgData name="남형우" userId="55d21c22-4a22-4b6f-b207-5956ec23e976" providerId="ADAL" clId="{C0301CC3-EEAC-4070-A511-75D96E02E2B1}" dt="2023-12-05T11:41:26.763" v="188" actId="478"/>
          <ac:picMkLst>
            <pc:docMk/>
            <pc:sldMk cId="4115822357" sldId="311"/>
            <ac:picMk id="11" creationId="{AAE86A23-3656-1AAE-F340-4166879B2EFE}"/>
          </ac:picMkLst>
        </pc:picChg>
      </pc:sldChg>
      <pc:sldChg chg="addSp delSp modSp add mod">
        <pc:chgData name="남형우" userId="55d21c22-4a22-4b6f-b207-5956ec23e976" providerId="ADAL" clId="{C0301CC3-EEAC-4070-A511-75D96E02E2B1}" dt="2023-12-05T11:43:16.842" v="216" actId="14100"/>
        <pc:sldMkLst>
          <pc:docMk/>
          <pc:sldMk cId="3173295389" sldId="312"/>
        </pc:sldMkLst>
        <pc:picChg chg="add mod">
          <ac:chgData name="남형우" userId="55d21c22-4a22-4b6f-b207-5956ec23e976" providerId="ADAL" clId="{C0301CC3-EEAC-4070-A511-75D96E02E2B1}" dt="2023-12-05T11:42:18.993" v="199" actId="14100"/>
          <ac:picMkLst>
            <pc:docMk/>
            <pc:sldMk cId="3173295389" sldId="312"/>
            <ac:picMk id="4" creationId="{30EBB5A5-01B3-DEEA-D24D-03702E9A0FF9}"/>
          </ac:picMkLst>
        </pc:picChg>
        <pc:picChg chg="add mod">
          <ac:chgData name="남형우" userId="55d21c22-4a22-4b6f-b207-5956ec23e976" providerId="ADAL" clId="{C0301CC3-EEAC-4070-A511-75D96E02E2B1}" dt="2023-12-05T11:42:23.023" v="201" actId="14100"/>
          <ac:picMkLst>
            <pc:docMk/>
            <pc:sldMk cId="3173295389" sldId="312"/>
            <ac:picMk id="5" creationId="{33EDBD59-268C-8F91-789A-E57EDF4EC710}"/>
          </ac:picMkLst>
        </pc:picChg>
        <pc:picChg chg="add mod">
          <ac:chgData name="남형우" userId="55d21c22-4a22-4b6f-b207-5956ec23e976" providerId="ADAL" clId="{C0301CC3-EEAC-4070-A511-75D96E02E2B1}" dt="2023-12-05T11:42:26.137" v="203" actId="14100"/>
          <ac:picMkLst>
            <pc:docMk/>
            <pc:sldMk cId="3173295389" sldId="312"/>
            <ac:picMk id="6" creationId="{C97D11A1-B322-C6C3-870D-030CF08293A7}"/>
          </ac:picMkLst>
        </pc:picChg>
        <pc:picChg chg="add mod">
          <ac:chgData name="남형우" userId="55d21c22-4a22-4b6f-b207-5956ec23e976" providerId="ADAL" clId="{C0301CC3-EEAC-4070-A511-75D96E02E2B1}" dt="2023-12-05T11:43:16.842" v="216" actId="14100"/>
          <ac:picMkLst>
            <pc:docMk/>
            <pc:sldMk cId="3173295389" sldId="312"/>
            <ac:picMk id="7" creationId="{E9F20F2A-2576-0F8F-A222-028AF9565C77}"/>
          </ac:picMkLst>
        </pc:picChg>
        <pc:picChg chg="del">
          <ac:chgData name="남형우" userId="55d21c22-4a22-4b6f-b207-5956ec23e976" providerId="ADAL" clId="{C0301CC3-EEAC-4070-A511-75D96E02E2B1}" dt="2023-12-05T11:42:16.752" v="198" actId="478"/>
          <ac:picMkLst>
            <pc:docMk/>
            <pc:sldMk cId="3173295389" sldId="312"/>
            <ac:picMk id="8" creationId="{4D56B676-8559-15FB-E6EC-096703DC5A1F}"/>
          </ac:picMkLst>
        </pc:picChg>
        <pc:picChg chg="del">
          <ac:chgData name="남형우" userId="55d21c22-4a22-4b6f-b207-5956ec23e976" providerId="ADAL" clId="{C0301CC3-EEAC-4070-A511-75D96E02E2B1}" dt="2023-12-05T11:42:20.502" v="200" actId="478"/>
          <ac:picMkLst>
            <pc:docMk/>
            <pc:sldMk cId="3173295389" sldId="312"/>
            <ac:picMk id="9" creationId="{1DDB3841-6F94-4D5D-D52A-D4DB6C25B6E3}"/>
          </ac:picMkLst>
        </pc:picChg>
        <pc:picChg chg="del">
          <ac:chgData name="남형우" userId="55d21c22-4a22-4b6f-b207-5956ec23e976" providerId="ADAL" clId="{C0301CC3-EEAC-4070-A511-75D96E02E2B1}" dt="2023-12-05T11:42:23.938" v="202" actId="478"/>
          <ac:picMkLst>
            <pc:docMk/>
            <pc:sldMk cId="3173295389" sldId="312"/>
            <ac:picMk id="10" creationId="{4EEEA984-5300-FD24-6A3E-D1D05669ACDA}"/>
          </ac:picMkLst>
        </pc:picChg>
        <pc:picChg chg="add del">
          <ac:chgData name="남형우" userId="55d21c22-4a22-4b6f-b207-5956ec23e976" providerId="ADAL" clId="{C0301CC3-EEAC-4070-A511-75D96E02E2B1}" dt="2023-12-05T11:42:59.155" v="214" actId="478"/>
          <ac:picMkLst>
            <pc:docMk/>
            <pc:sldMk cId="3173295389" sldId="312"/>
            <ac:picMk id="11" creationId="{B7DB3145-1CD9-8A62-7A2C-E0123D51869A}"/>
          </ac:picMkLst>
        </pc:picChg>
      </pc:sldChg>
    </pc:docChg>
  </pc:docChgLst>
  <pc:docChgLst>
    <pc:chgData name="남형우" userId="55d21c22-4a22-4b6f-b207-5956ec23e976" providerId="ADAL" clId="{BE267FDE-A74C-4739-94B9-C234137C5F2B}"/>
    <pc:docChg chg="undo custSel addSld delSld modSld">
      <pc:chgData name="남형우" userId="55d21c22-4a22-4b6f-b207-5956ec23e976" providerId="ADAL" clId="{BE267FDE-A74C-4739-94B9-C234137C5F2B}" dt="2024-01-10T05:02:11.082" v="4048" actId="20577"/>
      <pc:docMkLst>
        <pc:docMk/>
      </pc:docMkLst>
      <pc:sldChg chg="modNotesTx">
        <pc:chgData name="남형우" userId="55d21c22-4a22-4b6f-b207-5956ec23e976" providerId="ADAL" clId="{BE267FDE-A74C-4739-94B9-C234137C5F2B}" dt="2024-01-10T04:59:26.314" v="3973" actId="20577"/>
        <pc:sldMkLst>
          <pc:docMk/>
          <pc:sldMk cId="1566234688" sldId="256"/>
        </pc:sldMkLst>
      </pc:sldChg>
      <pc:sldChg chg="del">
        <pc:chgData name="남형우" userId="55d21c22-4a22-4b6f-b207-5956ec23e976" providerId="ADAL" clId="{BE267FDE-A74C-4739-94B9-C234137C5F2B}" dt="2024-01-09T13:18:09.700" v="922" actId="47"/>
        <pc:sldMkLst>
          <pc:docMk/>
          <pc:sldMk cId="1139893799" sldId="302"/>
        </pc:sldMkLst>
      </pc:sldChg>
      <pc:sldChg chg="del">
        <pc:chgData name="남형우" userId="55d21c22-4a22-4b6f-b207-5956ec23e976" providerId="ADAL" clId="{BE267FDE-A74C-4739-94B9-C234137C5F2B}" dt="2024-01-09T13:18:11.097" v="923" actId="47"/>
        <pc:sldMkLst>
          <pc:docMk/>
          <pc:sldMk cId="1628292654" sldId="313"/>
        </pc:sldMkLst>
      </pc:sldChg>
      <pc:sldChg chg="new del">
        <pc:chgData name="남형우" userId="55d21c22-4a22-4b6f-b207-5956ec23e976" providerId="ADAL" clId="{BE267FDE-A74C-4739-94B9-C234137C5F2B}" dt="2024-01-09T13:18:00.147" v="919" actId="47"/>
        <pc:sldMkLst>
          <pc:docMk/>
          <pc:sldMk cId="1917407610" sldId="314"/>
        </pc:sldMkLst>
      </pc:sldChg>
      <pc:sldChg chg="addSp delSp modSp new mod modNotesTx">
        <pc:chgData name="남형우" userId="55d21c22-4a22-4b6f-b207-5956ec23e976" providerId="ADAL" clId="{BE267FDE-A74C-4739-94B9-C234137C5F2B}" dt="2024-01-10T05:00:57.434" v="4037" actId="20577"/>
        <pc:sldMkLst>
          <pc:docMk/>
          <pc:sldMk cId="968746833" sldId="315"/>
        </pc:sldMkLst>
        <pc:spChg chg="mod">
          <ac:chgData name="남형우" userId="55d21c22-4a22-4b6f-b207-5956ec23e976" providerId="ADAL" clId="{BE267FDE-A74C-4739-94B9-C234137C5F2B}" dt="2024-01-09T13:18:05.190" v="920"/>
          <ac:spMkLst>
            <pc:docMk/>
            <pc:sldMk cId="968746833" sldId="315"/>
            <ac:spMk id="2" creationId="{23A4EA40-AA5D-B0A1-755D-44ABB8A10F0E}"/>
          </ac:spMkLst>
        </pc:spChg>
        <pc:spChg chg="mod">
          <ac:chgData name="남형우" userId="55d21c22-4a22-4b6f-b207-5956ec23e976" providerId="ADAL" clId="{BE267FDE-A74C-4739-94B9-C234137C5F2B}" dt="2024-01-09T14:33:11.303" v="2905" actId="27636"/>
          <ac:spMkLst>
            <pc:docMk/>
            <pc:sldMk cId="968746833" sldId="315"/>
            <ac:spMk id="3" creationId="{4CA74F9E-CF5E-DE23-8628-13B298354542}"/>
          </ac:spMkLst>
        </pc:spChg>
        <pc:spChg chg="add mod">
          <ac:chgData name="남형우" userId="55d21c22-4a22-4b6f-b207-5956ec23e976" providerId="ADAL" clId="{BE267FDE-A74C-4739-94B9-C234137C5F2B}" dt="2024-01-09T13:43:54.058" v="1290"/>
          <ac:spMkLst>
            <pc:docMk/>
            <pc:sldMk cId="968746833" sldId="315"/>
            <ac:spMk id="12" creationId="{C459A17C-4F40-958B-D738-31AE6FB91226}"/>
          </ac:spMkLst>
        </pc:spChg>
        <pc:spChg chg="add mod">
          <ac:chgData name="남형우" userId="55d21c22-4a22-4b6f-b207-5956ec23e976" providerId="ADAL" clId="{BE267FDE-A74C-4739-94B9-C234137C5F2B}" dt="2024-01-09T13:35:55.987" v="1081" actId="207"/>
          <ac:spMkLst>
            <pc:docMk/>
            <pc:sldMk cId="968746833" sldId="315"/>
            <ac:spMk id="13" creationId="{8CA57FF6-DBF1-479B-B09E-51FEE3A2B82B}"/>
          </ac:spMkLst>
        </pc:spChg>
        <pc:spChg chg="mod">
          <ac:chgData name="남형우" userId="55d21c22-4a22-4b6f-b207-5956ec23e976" providerId="ADAL" clId="{BE267FDE-A74C-4739-94B9-C234137C5F2B}" dt="2024-01-09T13:43:56.208" v="1291"/>
          <ac:spMkLst>
            <pc:docMk/>
            <pc:sldMk cId="968746833" sldId="315"/>
            <ac:spMk id="16" creationId="{505A4829-4D8D-84BF-25C8-F9173DE82345}"/>
          </ac:spMkLst>
        </pc:spChg>
        <pc:spChg chg="mod">
          <ac:chgData name="남형우" userId="55d21c22-4a22-4b6f-b207-5956ec23e976" providerId="ADAL" clId="{BE267FDE-A74C-4739-94B9-C234137C5F2B}" dt="2024-01-09T13:36:11.494" v="1083" actId="207"/>
          <ac:spMkLst>
            <pc:docMk/>
            <pc:sldMk cId="968746833" sldId="315"/>
            <ac:spMk id="17" creationId="{EC7CF9A8-E278-95D5-F3D1-75D1AE87EFFD}"/>
          </ac:spMkLst>
        </pc:spChg>
        <pc:spChg chg="add mod">
          <ac:chgData name="남형우" userId="55d21c22-4a22-4b6f-b207-5956ec23e976" providerId="ADAL" clId="{BE267FDE-A74C-4739-94B9-C234137C5F2B}" dt="2024-01-09T13:35:32.898" v="1077" actId="1076"/>
          <ac:spMkLst>
            <pc:docMk/>
            <pc:sldMk cId="968746833" sldId="315"/>
            <ac:spMk id="18" creationId="{6492B8BA-A2D9-F46D-AB7B-C3BB900DDDBF}"/>
          </ac:spMkLst>
        </pc:spChg>
        <pc:spChg chg="add mod">
          <ac:chgData name="남형우" userId="55d21c22-4a22-4b6f-b207-5956ec23e976" providerId="ADAL" clId="{BE267FDE-A74C-4739-94B9-C234137C5F2B}" dt="2024-01-09T13:35:41.631" v="1080" actId="14100"/>
          <ac:spMkLst>
            <pc:docMk/>
            <pc:sldMk cId="968746833" sldId="315"/>
            <ac:spMk id="19" creationId="{32BC95E8-BC0C-E04A-381B-DADD38E147FC}"/>
          </ac:spMkLst>
        </pc:spChg>
        <pc:spChg chg="add del mod">
          <ac:chgData name="남형우" userId="55d21c22-4a22-4b6f-b207-5956ec23e976" providerId="ADAL" clId="{BE267FDE-A74C-4739-94B9-C234137C5F2B}" dt="2024-01-09T13:38:02.888" v="1178" actId="478"/>
          <ac:spMkLst>
            <pc:docMk/>
            <pc:sldMk cId="968746833" sldId="315"/>
            <ac:spMk id="20" creationId="{61CA8920-7BD8-82DF-1B8E-17CE67CEA4C5}"/>
          </ac:spMkLst>
        </pc:spChg>
        <pc:grpChg chg="add mod">
          <ac:chgData name="남형우" userId="55d21c22-4a22-4b6f-b207-5956ec23e976" providerId="ADAL" clId="{BE267FDE-A74C-4739-94B9-C234137C5F2B}" dt="2024-01-09T13:42:54.357" v="1275" actId="1076"/>
          <ac:grpSpMkLst>
            <pc:docMk/>
            <pc:sldMk cId="968746833" sldId="315"/>
            <ac:grpSpMk id="14" creationId="{1CB33E3C-86B0-4541-DED5-9D7254724E8F}"/>
          </ac:grpSpMkLst>
        </pc:grpChg>
        <pc:grpChg chg="add mod">
          <ac:chgData name="남형우" userId="55d21c22-4a22-4b6f-b207-5956ec23e976" providerId="ADAL" clId="{BE267FDE-A74C-4739-94B9-C234137C5F2B}" dt="2024-01-09T13:42:57.169" v="1276" actId="1076"/>
          <ac:grpSpMkLst>
            <pc:docMk/>
            <pc:sldMk cId="968746833" sldId="315"/>
            <ac:grpSpMk id="15" creationId="{CAF0867F-B5AD-66A6-55F8-97889450C38B}"/>
          </ac:grpSpMkLst>
        </pc:grpChg>
        <pc:picChg chg="add del mod modCrop">
          <ac:chgData name="남형우" userId="55d21c22-4a22-4b6f-b207-5956ec23e976" providerId="ADAL" clId="{BE267FDE-A74C-4739-94B9-C234137C5F2B}" dt="2024-01-09T13:18:22.758" v="924" actId="478"/>
          <ac:picMkLst>
            <pc:docMk/>
            <pc:sldMk cId="968746833" sldId="315"/>
            <ac:picMk id="5" creationId="{2EF03005-5839-83AF-A6AB-DB130651294F}"/>
          </ac:picMkLst>
        </pc:picChg>
        <pc:picChg chg="add del mod modCrop">
          <ac:chgData name="남형우" userId="55d21c22-4a22-4b6f-b207-5956ec23e976" providerId="ADAL" clId="{BE267FDE-A74C-4739-94B9-C234137C5F2B}" dt="2024-01-09T13:18:23.112" v="925" actId="478"/>
          <ac:picMkLst>
            <pc:docMk/>
            <pc:sldMk cId="968746833" sldId="315"/>
            <ac:picMk id="7" creationId="{BAC8BA62-BBFF-FDBD-8979-EC333FC4506D}"/>
          </ac:picMkLst>
        </pc:picChg>
        <pc:picChg chg="add del mod modCrop">
          <ac:chgData name="남형우" userId="55d21c22-4a22-4b6f-b207-5956ec23e976" providerId="ADAL" clId="{BE267FDE-A74C-4739-94B9-C234137C5F2B}" dt="2024-01-09T13:18:25.431" v="927" actId="478"/>
          <ac:picMkLst>
            <pc:docMk/>
            <pc:sldMk cId="968746833" sldId="315"/>
            <ac:picMk id="9" creationId="{527D1010-CD2F-7DC6-850E-D573512236F6}"/>
          </ac:picMkLst>
        </pc:picChg>
        <pc:picChg chg="add del mod modCrop">
          <ac:chgData name="남형우" userId="55d21c22-4a22-4b6f-b207-5956ec23e976" providerId="ADAL" clId="{BE267FDE-A74C-4739-94B9-C234137C5F2B}" dt="2024-01-09T13:18:23.823" v="926" actId="478"/>
          <ac:picMkLst>
            <pc:docMk/>
            <pc:sldMk cId="968746833" sldId="315"/>
            <ac:picMk id="11" creationId="{9552B0CC-F311-59B6-89BB-99D000C829C8}"/>
          </ac:picMkLst>
        </pc:picChg>
      </pc:sldChg>
      <pc:sldChg chg="modSp add mod modNotesTx">
        <pc:chgData name="남형우" userId="55d21c22-4a22-4b6f-b207-5956ec23e976" providerId="ADAL" clId="{BE267FDE-A74C-4739-94B9-C234137C5F2B}" dt="2024-01-10T04:59:18.710" v="3970" actId="20577"/>
        <pc:sldMkLst>
          <pc:docMk/>
          <pc:sldMk cId="2587322127" sldId="316"/>
        </pc:sldMkLst>
        <pc:spChg chg="mod">
          <ac:chgData name="남형우" userId="55d21c22-4a22-4b6f-b207-5956ec23e976" providerId="ADAL" clId="{BE267FDE-A74C-4739-94B9-C234137C5F2B}" dt="2024-01-09T13:18:06.542" v="921"/>
          <ac:spMkLst>
            <pc:docMk/>
            <pc:sldMk cId="2587322127" sldId="316"/>
            <ac:spMk id="2" creationId="{23A4EA40-AA5D-B0A1-755D-44ABB8A10F0E}"/>
          </ac:spMkLst>
        </pc:spChg>
        <pc:spChg chg="mod">
          <ac:chgData name="남형우" userId="55d21c22-4a22-4b6f-b207-5956ec23e976" providerId="ADAL" clId="{BE267FDE-A74C-4739-94B9-C234137C5F2B}" dt="2024-01-10T04:23:22.949" v="3643" actId="255"/>
          <ac:spMkLst>
            <pc:docMk/>
            <pc:sldMk cId="2587322127" sldId="316"/>
            <ac:spMk id="3" creationId="{4CA74F9E-CF5E-DE23-8628-13B298354542}"/>
          </ac:spMkLst>
        </pc:spChg>
        <pc:picChg chg="mod">
          <ac:chgData name="남형우" userId="55d21c22-4a22-4b6f-b207-5956ec23e976" providerId="ADAL" clId="{BE267FDE-A74C-4739-94B9-C234137C5F2B}" dt="2024-01-09T13:55:12.090" v="1914" actId="1076"/>
          <ac:picMkLst>
            <pc:docMk/>
            <pc:sldMk cId="2587322127" sldId="316"/>
            <ac:picMk id="5" creationId="{2EF03005-5839-83AF-A6AB-DB130651294F}"/>
          </ac:picMkLst>
        </pc:picChg>
        <pc:picChg chg="mod">
          <ac:chgData name="남형우" userId="55d21c22-4a22-4b6f-b207-5956ec23e976" providerId="ADAL" clId="{BE267FDE-A74C-4739-94B9-C234137C5F2B}" dt="2024-01-09T13:55:15.513" v="1915" actId="1076"/>
          <ac:picMkLst>
            <pc:docMk/>
            <pc:sldMk cId="2587322127" sldId="316"/>
            <ac:picMk id="7" creationId="{BAC8BA62-BBFF-FDBD-8979-EC333FC4506D}"/>
          </ac:picMkLst>
        </pc:picChg>
        <pc:picChg chg="mod">
          <ac:chgData name="남형우" userId="55d21c22-4a22-4b6f-b207-5956ec23e976" providerId="ADAL" clId="{BE267FDE-A74C-4739-94B9-C234137C5F2B}" dt="2024-01-09T13:55:19.406" v="1916" actId="1076"/>
          <ac:picMkLst>
            <pc:docMk/>
            <pc:sldMk cId="2587322127" sldId="316"/>
            <ac:picMk id="9" creationId="{527D1010-CD2F-7DC6-850E-D573512236F6}"/>
          </ac:picMkLst>
        </pc:picChg>
        <pc:picChg chg="mod">
          <ac:chgData name="남형우" userId="55d21c22-4a22-4b6f-b207-5956ec23e976" providerId="ADAL" clId="{BE267FDE-A74C-4739-94B9-C234137C5F2B}" dt="2024-01-09T13:55:03.004" v="1910" actId="1076"/>
          <ac:picMkLst>
            <pc:docMk/>
            <pc:sldMk cId="2587322127" sldId="316"/>
            <ac:picMk id="11" creationId="{9552B0CC-F311-59B6-89BB-99D000C829C8}"/>
          </ac:picMkLst>
        </pc:picChg>
      </pc:sldChg>
      <pc:sldChg chg="addSp modSp add mod modNotesTx">
        <pc:chgData name="남형우" userId="55d21c22-4a22-4b6f-b207-5956ec23e976" providerId="ADAL" clId="{BE267FDE-A74C-4739-94B9-C234137C5F2B}" dt="2024-01-10T05:02:11.082" v="4048" actId="20577"/>
        <pc:sldMkLst>
          <pc:docMk/>
          <pc:sldMk cId="2789446303" sldId="317"/>
        </pc:sldMkLst>
        <pc:spChg chg="mod">
          <ac:chgData name="남형우" userId="55d21c22-4a22-4b6f-b207-5956ec23e976" providerId="ADAL" clId="{BE267FDE-A74C-4739-94B9-C234137C5F2B}" dt="2024-01-10T03:59:13.693" v="2965" actId="20577"/>
          <ac:spMkLst>
            <pc:docMk/>
            <pc:sldMk cId="2789446303" sldId="317"/>
            <ac:spMk id="3" creationId="{4CA74F9E-CF5E-DE23-8628-13B298354542}"/>
          </ac:spMkLst>
        </pc:spChg>
        <pc:spChg chg="add mod">
          <ac:chgData name="남형우" userId="55d21c22-4a22-4b6f-b207-5956ec23e976" providerId="ADAL" clId="{BE267FDE-A74C-4739-94B9-C234137C5F2B}" dt="2024-01-09T13:42:32.659" v="1269" actId="14100"/>
          <ac:spMkLst>
            <pc:docMk/>
            <pc:sldMk cId="2789446303" sldId="317"/>
            <ac:spMk id="4" creationId="{6B1D33C8-376D-D8B7-759E-1FD324A598AD}"/>
          </ac:spMkLst>
        </pc:spChg>
        <pc:spChg chg="mod">
          <ac:chgData name="남형우" userId="55d21c22-4a22-4b6f-b207-5956ec23e976" providerId="ADAL" clId="{BE267FDE-A74C-4739-94B9-C234137C5F2B}" dt="2024-01-09T13:44:33.671" v="1309" actId="1038"/>
          <ac:spMkLst>
            <pc:docMk/>
            <pc:sldMk cId="2789446303" sldId="317"/>
            <ac:spMk id="6" creationId="{BA13A029-4288-A1E1-D30E-D285322C52FB}"/>
          </ac:spMkLst>
        </pc:spChg>
        <pc:spChg chg="mod">
          <ac:chgData name="남형우" userId="55d21c22-4a22-4b6f-b207-5956ec23e976" providerId="ADAL" clId="{BE267FDE-A74C-4739-94B9-C234137C5F2B}" dt="2024-01-09T13:44:06.799" v="1295" actId="20577"/>
          <ac:spMkLst>
            <pc:docMk/>
            <pc:sldMk cId="2789446303" sldId="317"/>
            <ac:spMk id="7" creationId="{FA395FC8-B710-89D1-B4D8-9FFCA3BC9BFA}"/>
          </ac:spMkLst>
        </pc:spChg>
        <pc:spChg chg="mod">
          <ac:chgData name="남형우" userId="55d21c22-4a22-4b6f-b207-5956ec23e976" providerId="ADAL" clId="{BE267FDE-A74C-4739-94B9-C234137C5F2B}" dt="2024-01-09T13:43:44.362" v="1288" actId="6549"/>
          <ac:spMkLst>
            <pc:docMk/>
            <pc:sldMk cId="2789446303" sldId="317"/>
            <ac:spMk id="12" creationId="{C459A17C-4F40-958B-D738-31AE6FB91226}"/>
          </ac:spMkLst>
        </pc:spChg>
        <pc:spChg chg="mod">
          <ac:chgData name="남형우" userId="55d21c22-4a22-4b6f-b207-5956ec23e976" providerId="ADAL" clId="{BE267FDE-A74C-4739-94B9-C234137C5F2B}" dt="2024-01-09T13:43:44.362" v="1288" actId="6549"/>
          <ac:spMkLst>
            <pc:docMk/>
            <pc:sldMk cId="2789446303" sldId="317"/>
            <ac:spMk id="13" creationId="{8CA57FF6-DBF1-479B-B09E-51FEE3A2B82B}"/>
          </ac:spMkLst>
        </pc:spChg>
        <pc:spChg chg="mod">
          <ac:chgData name="남형우" userId="55d21c22-4a22-4b6f-b207-5956ec23e976" providerId="ADAL" clId="{BE267FDE-A74C-4739-94B9-C234137C5F2B}" dt="2024-01-09T13:43:50.943" v="1289"/>
          <ac:spMkLst>
            <pc:docMk/>
            <pc:sldMk cId="2789446303" sldId="317"/>
            <ac:spMk id="16" creationId="{505A4829-4D8D-84BF-25C8-F9173DE82345}"/>
          </ac:spMkLst>
        </pc:spChg>
        <pc:spChg chg="mod">
          <ac:chgData name="남형우" userId="55d21c22-4a22-4b6f-b207-5956ec23e976" providerId="ADAL" clId="{BE267FDE-A74C-4739-94B9-C234137C5F2B}" dt="2024-01-09T13:42:19.487" v="1266" actId="14100"/>
          <ac:spMkLst>
            <pc:docMk/>
            <pc:sldMk cId="2789446303" sldId="317"/>
            <ac:spMk id="18" creationId="{6492B8BA-A2D9-F46D-AB7B-C3BB900DDDBF}"/>
          </ac:spMkLst>
        </pc:spChg>
        <pc:spChg chg="mod">
          <ac:chgData name="남형우" userId="55d21c22-4a22-4b6f-b207-5956ec23e976" providerId="ADAL" clId="{BE267FDE-A74C-4739-94B9-C234137C5F2B}" dt="2024-01-09T13:42:36.580" v="1270" actId="1076"/>
          <ac:spMkLst>
            <pc:docMk/>
            <pc:sldMk cId="2789446303" sldId="317"/>
            <ac:spMk id="19" creationId="{32BC95E8-BC0C-E04A-381B-DADD38E147FC}"/>
          </ac:spMkLst>
        </pc:spChg>
        <pc:grpChg chg="add mod">
          <ac:chgData name="남형우" userId="55d21c22-4a22-4b6f-b207-5956ec23e976" providerId="ADAL" clId="{BE267FDE-A74C-4739-94B9-C234137C5F2B}" dt="2024-01-09T13:44:29.867" v="1304" actId="1076"/>
          <ac:grpSpMkLst>
            <pc:docMk/>
            <pc:sldMk cId="2789446303" sldId="317"/>
            <ac:grpSpMk id="5" creationId="{15219E90-9DFE-58D6-D3E1-A8986082D221}"/>
          </ac:grpSpMkLst>
        </pc:grpChg>
        <pc:grpChg chg="mod">
          <ac:chgData name="남형우" userId="55d21c22-4a22-4b6f-b207-5956ec23e976" providerId="ADAL" clId="{BE267FDE-A74C-4739-94B9-C234137C5F2B}" dt="2024-01-09T13:43:44.362" v="1288" actId="6549"/>
          <ac:grpSpMkLst>
            <pc:docMk/>
            <pc:sldMk cId="2789446303" sldId="317"/>
            <ac:grpSpMk id="14" creationId="{1CB33E3C-86B0-4541-DED5-9D7254724E8F}"/>
          </ac:grpSpMkLst>
        </pc:grpChg>
        <pc:grpChg chg="mod">
          <ac:chgData name="남형우" userId="55d21c22-4a22-4b6f-b207-5956ec23e976" providerId="ADAL" clId="{BE267FDE-A74C-4739-94B9-C234137C5F2B}" dt="2024-01-09T13:42:50.521" v="1274" actId="1076"/>
          <ac:grpSpMkLst>
            <pc:docMk/>
            <pc:sldMk cId="2789446303" sldId="317"/>
            <ac:grpSpMk id="15" creationId="{CAF0867F-B5AD-66A6-55F8-97889450C38B}"/>
          </ac:grpSpMkLst>
        </pc:grpChg>
      </pc:sldChg>
      <pc:sldChg chg="addSp delSp modSp add mod modNotesTx">
        <pc:chgData name="남형우" userId="55d21c22-4a22-4b6f-b207-5956ec23e976" providerId="ADAL" clId="{BE267FDE-A74C-4739-94B9-C234137C5F2B}" dt="2024-01-10T04:52:29.563" v="3645" actId="6549"/>
        <pc:sldMkLst>
          <pc:docMk/>
          <pc:sldMk cId="3572987793" sldId="318"/>
        </pc:sldMkLst>
        <pc:spChg chg="mod">
          <ac:chgData name="남형우" userId="55d21c22-4a22-4b6f-b207-5956ec23e976" providerId="ADAL" clId="{BE267FDE-A74C-4739-94B9-C234137C5F2B}" dt="2024-01-10T04:21:01.160" v="3591" actId="255"/>
          <ac:spMkLst>
            <pc:docMk/>
            <pc:sldMk cId="3572987793" sldId="318"/>
            <ac:spMk id="3" creationId="{4CA74F9E-CF5E-DE23-8628-13B298354542}"/>
          </ac:spMkLst>
        </pc:spChg>
        <pc:spChg chg="del">
          <ac:chgData name="남형우" userId="55d21c22-4a22-4b6f-b207-5956ec23e976" providerId="ADAL" clId="{BE267FDE-A74C-4739-94B9-C234137C5F2B}" dt="2024-01-10T04:21:05.159" v="3593" actId="478"/>
          <ac:spMkLst>
            <pc:docMk/>
            <pc:sldMk cId="3572987793" sldId="318"/>
            <ac:spMk id="4" creationId="{6B1D33C8-376D-D8B7-759E-1FD324A598AD}"/>
          </ac:spMkLst>
        </pc:spChg>
        <pc:spChg chg="mod">
          <ac:chgData name="남형우" userId="55d21c22-4a22-4b6f-b207-5956ec23e976" providerId="ADAL" clId="{BE267FDE-A74C-4739-94B9-C234137C5F2B}" dt="2024-01-10T04:21:08.246" v="3597" actId="6549"/>
          <ac:spMkLst>
            <pc:docMk/>
            <pc:sldMk cId="3572987793" sldId="318"/>
            <ac:spMk id="6" creationId="{BA13A029-4288-A1E1-D30E-D285322C52FB}"/>
          </ac:spMkLst>
        </pc:spChg>
        <pc:spChg chg="del">
          <ac:chgData name="남형우" userId="55d21c22-4a22-4b6f-b207-5956ec23e976" providerId="ADAL" clId="{BE267FDE-A74C-4739-94B9-C234137C5F2B}" dt="2024-01-10T04:21:04.403" v="3592" actId="478"/>
          <ac:spMkLst>
            <pc:docMk/>
            <pc:sldMk cId="3572987793" sldId="318"/>
            <ac:spMk id="18" creationId="{6492B8BA-A2D9-F46D-AB7B-C3BB900DDDBF}"/>
          </ac:spMkLst>
        </pc:spChg>
        <pc:spChg chg="del">
          <ac:chgData name="남형우" userId="55d21c22-4a22-4b6f-b207-5956ec23e976" providerId="ADAL" clId="{BE267FDE-A74C-4739-94B9-C234137C5F2B}" dt="2024-01-10T04:21:05.987" v="3594" actId="478"/>
          <ac:spMkLst>
            <pc:docMk/>
            <pc:sldMk cId="3572987793" sldId="318"/>
            <ac:spMk id="19" creationId="{32BC95E8-BC0C-E04A-381B-DADD38E147FC}"/>
          </ac:spMkLst>
        </pc:spChg>
        <pc:grpChg chg="del">
          <ac:chgData name="남형우" userId="55d21c22-4a22-4b6f-b207-5956ec23e976" providerId="ADAL" clId="{BE267FDE-A74C-4739-94B9-C234137C5F2B}" dt="2024-01-10T04:21:09.811" v="3598" actId="478"/>
          <ac:grpSpMkLst>
            <pc:docMk/>
            <pc:sldMk cId="3572987793" sldId="318"/>
            <ac:grpSpMk id="5" creationId="{15219E90-9DFE-58D6-D3E1-A8986082D221}"/>
          </ac:grpSpMkLst>
        </pc:grpChg>
        <pc:grpChg chg="del">
          <ac:chgData name="남형우" userId="55d21c22-4a22-4b6f-b207-5956ec23e976" providerId="ADAL" clId="{BE267FDE-A74C-4739-94B9-C234137C5F2B}" dt="2024-01-10T04:21:07.840" v="3596" actId="478"/>
          <ac:grpSpMkLst>
            <pc:docMk/>
            <pc:sldMk cId="3572987793" sldId="318"/>
            <ac:grpSpMk id="14" creationId="{1CB33E3C-86B0-4541-DED5-9D7254724E8F}"/>
          </ac:grpSpMkLst>
        </pc:grpChg>
        <pc:grpChg chg="del">
          <ac:chgData name="남형우" userId="55d21c22-4a22-4b6f-b207-5956ec23e976" providerId="ADAL" clId="{BE267FDE-A74C-4739-94B9-C234137C5F2B}" dt="2024-01-10T04:21:10.612" v="3599" actId="478"/>
          <ac:grpSpMkLst>
            <pc:docMk/>
            <pc:sldMk cId="3572987793" sldId="318"/>
            <ac:grpSpMk id="15" creationId="{CAF0867F-B5AD-66A6-55F8-97889450C38B}"/>
          </ac:grpSpMkLst>
        </pc:grpChg>
        <pc:picChg chg="add mod modCrop">
          <ac:chgData name="남형우" userId="55d21c22-4a22-4b6f-b207-5956ec23e976" providerId="ADAL" clId="{BE267FDE-A74C-4739-94B9-C234137C5F2B}" dt="2024-01-10T04:21:30.205" v="3604" actId="1076"/>
          <ac:picMkLst>
            <pc:docMk/>
            <pc:sldMk cId="3572987793" sldId="318"/>
            <ac:picMk id="9" creationId="{0CCE7270-6F35-FF86-82D3-FF2E0CCB7BCD}"/>
          </ac:picMkLst>
        </pc:picChg>
      </pc:sldChg>
    </pc:docChg>
  </pc:docChgLst>
  <pc:docChgLst>
    <pc:chgData name="남형우" userId="8281c4d0-bafb-4f4f-ab9f-186c72dc219a" providerId="ADAL" clId="{0A5E0328-682D-43F0-9027-E7F0C613DE1A}"/>
    <pc:docChg chg="undo redo custSel addSld modSld">
      <pc:chgData name="남형우" userId="8281c4d0-bafb-4f4f-ab9f-186c72dc219a" providerId="ADAL" clId="{0A5E0328-682D-43F0-9027-E7F0C613DE1A}" dt="2023-09-12T23:05:51.543" v="526"/>
      <pc:docMkLst>
        <pc:docMk/>
      </pc:docMkLst>
      <pc:sldChg chg="modSp new mod">
        <pc:chgData name="남형우" userId="8281c4d0-bafb-4f4f-ab9f-186c72dc219a" providerId="ADAL" clId="{0A5E0328-682D-43F0-9027-E7F0C613DE1A}" dt="2023-09-12T16:08:26.999" v="160" actId="20577"/>
        <pc:sldMkLst>
          <pc:docMk/>
          <pc:sldMk cId="580013428" sldId="287"/>
        </pc:sldMkLst>
        <pc:spChg chg="mod">
          <ac:chgData name="남형우" userId="8281c4d0-bafb-4f4f-ab9f-186c72dc219a" providerId="ADAL" clId="{0A5E0328-682D-43F0-9027-E7F0C613DE1A}" dt="2023-09-12T14:56:38.666" v="27" actId="20577"/>
          <ac:spMkLst>
            <pc:docMk/>
            <pc:sldMk cId="580013428" sldId="287"/>
            <ac:spMk id="2" creationId="{5037DFCA-8137-9BCE-B091-C6E446D3637D}"/>
          </ac:spMkLst>
        </pc:spChg>
        <pc:spChg chg="mod">
          <ac:chgData name="남형우" userId="8281c4d0-bafb-4f4f-ab9f-186c72dc219a" providerId="ADAL" clId="{0A5E0328-682D-43F0-9027-E7F0C613DE1A}" dt="2023-09-12T16:08:26.999" v="160" actId="20577"/>
          <ac:spMkLst>
            <pc:docMk/>
            <pc:sldMk cId="580013428" sldId="287"/>
            <ac:spMk id="3" creationId="{058F58F0-D02C-55EC-6072-65FF05BEF0BB}"/>
          </ac:spMkLst>
        </pc:spChg>
      </pc:sldChg>
      <pc:sldChg chg="addSp delSp modSp new mod">
        <pc:chgData name="남형우" userId="8281c4d0-bafb-4f4f-ab9f-186c72dc219a" providerId="ADAL" clId="{0A5E0328-682D-43F0-9027-E7F0C613DE1A}" dt="2023-09-12T22:58:56.505" v="266" actId="167"/>
        <pc:sldMkLst>
          <pc:docMk/>
          <pc:sldMk cId="983432459" sldId="288"/>
        </pc:sldMkLst>
        <pc:spChg chg="mod">
          <ac:chgData name="남형우" userId="8281c4d0-bafb-4f4f-ab9f-186c72dc219a" providerId="ADAL" clId="{0A5E0328-682D-43F0-9027-E7F0C613DE1A}" dt="2023-09-12T14:58:31.992" v="98" actId="20577"/>
          <ac:spMkLst>
            <pc:docMk/>
            <pc:sldMk cId="983432459" sldId="288"/>
            <ac:spMk id="2" creationId="{23F1EEE6-35E0-C8BE-FA0E-12AC48F44B31}"/>
          </ac:spMkLst>
        </pc:spChg>
        <pc:spChg chg="mod">
          <ac:chgData name="남형우" userId="8281c4d0-bafb-4f4f-ab9f-186c72dc219a" providerId="ADAL" clId="{0A5E0328-682D-43F0-9027-E7F0C613DE1A}" dt="2023-09-12T22:58:52.590" v="265" actId="20577"/>
          <ac:spMkLst>
            <pc:docMk/>
            <pc:sldMk cId="983432459" sldId="288"/>
            <ac:spMk id="3" creationId="{3D1A96C1-C1D4-77A3-BCFE-C3DBBAC98BC1}"/>
          </ac:spMkLst>
        </pc:spChg>
        <pc:graphicFrameChg chg="add del mod">
          <ac:chgData name="남형우" userId="8281c4d0-bafb-4f4f-ab9f-186c72dc219a" providerId="ADAL" clId="{0A5E0328-682D-43F0-9027-E7F0C613DE1A}" dt="2023-09-12T14:59:05.854" v="100" actId="478"/>
          <ac:graphicFrameMkLst>
            <pc:docMk/>
            <pc:sldMk cId="983432459" sldId="288"/>
            <ac:graphicFrameMk id="4" creationId="{1FB6DBAF-CDC4-B732-50D9-A5D1ECAD6F37}"/>
          </ac:graphicFrameMkLst>
        </pc:graphicFrameChg>
        <pc:picChg chg="add del mod modCrop">
          <ac:chgData name="남형우" userId="8281c4d0-bafb-4f4f-ab9f-186c72dc219a" providerId="ADAL" clId="{0A5E0328-682D-43F0-9027-E7F0C613DE1A}" dt="2023-09-12T16:12:27.765" v="168" actId="478"/>
          <ac:picMkLst>
            <pc:docMk/>
            <pc:sldMk cId="983432459" sldId="288"/>
            <ac:picMk id="6" creationId="{37B6F2ED-4548-4978-B12D-A1E7F0A4A174}"/>
          </ac:picMkLst>
        </pc:picChg>
        <pc:picChg chg="add del mod">
          <ac:chgData name="남형우" userId="8281c4d0-bafb-4f4f-ab9f-186c72dc219a" providerId="ADAL" clId="{0A5E0328-682D-43F0-9027-E7F0C613DE1A}" dt="2023-09-12T16:13:38.082" v="175" actId="478"/>
          <ac:picMkLst>
            <pc:docMk/>
            <pc:sldMk cId="983432459" sldId="288"/>
            <ac:picMk id="8" creationId="{2E7158F3-2DF4-65DF-E1D0-2688C6C0558F}"/>
          </ac:picMkLst>
        </pc:picChg>
        <pc:picChg chg="add mod ord">
          <ac:chgData name="남형우" userId="8281c4d0-bafb-4f4f-ab9f-186c72dc219a" providerId="ADAL" clId="{0A5E0328-682D-43F0-9027-E7F0C613DE1A}" dt="2023-09-12T22:58:56.505" v="266" actId="167"/>
          <ac:picMkLst>
            <pc:docMk/>
            <pc:sldMk cId="983432459" sldId="288"/>
            <ac:picMk id="10" creationId="{19FA24B7-C55C-8A8B-6632-9EA21FA6A826}"/>
          </ac:picMkLst>
        </pc:picChg>
      </pc:sldChg>
      <pc:sldChg chg="modSp new mod">
        <pc:chgData name="남형우" userId="8281c4d0-bafb-4f4f-ab9f-186c72dc219a" providerId="ADAL" clId="{0A5E0328-682D-43F0-9027-E7F0C613DE1A}" dt="2023-09-12T16:08:22.980" v="158" actId="20577"/>
        <pc:sldMkLst>
          <pc:docMk/>
          <pc:sldMk cId="4273145799" sldId="289"/>
        </pc:sldMkLst>
        <pc:spChg chg="mod">
          <ac:chgData name="남형우" userId="8281c4d0-bafb-4f4f-ab9f-186c72dc219a" providerId="ADAL" clId="{0A5E0328-682D-43F0-9027-E7F0C613DE1A}" dt="2023-09-12T16:08:22.980" v="158" actId="20577"/>
          <ac:spMkLst>
            <pc:docMk/>
            <pc:sldMk cId="4273145799" sldId="289"/>
            <ac:spMk id="2" creationId="{2ADBDAC7-4BF3-C4D8-2BEC-5C360FCB02DD}"/>
          </ac:spMkLst>
        </pc:spChg>
      </pc:sldChg>
      <pc:sldChg chg="addSp modSp new mod">
        <pc:chgData name="남형우" userId="8281c4d0-bafb-4f4f-ab9f-186c72dc219a" providerId="ADAL" clId="{0A5E0328-682D-43F0-9027-E7F0C613DE1A}" dt="2023-09-12T16:14:52.305" v="186" actId="14100"/>
        <pc:sldMkLst>
          <pc:docMk/>
          <pc:sldMk cId="1959928122" sldId="290"/>
        </pc:sldMkLst>
        <pc:spChg chg="mod">
          <ac:chgData name="남형우" userId="8281c4d0-bafb-4f4f-ab9f-186c72dc219a" providerId="ADAL" clId="{0A5E0328-682D-43F0-9027-E7F0C613DE1A}" dt="2023-09-12T16:14:11.177" v="180"/>
          <ac:spMkLst>
            <pc:docMk/>
            <pc:sldMk cId="1959928122" sldId="290"/>
            <ac:spMk id="2" creationId="{945AD8BE-8230-CB98-4C66-7AFA57B2EEBC}"/>
          </ac:spMkLst>
        </pc:spChg>
        <pc:spChg chg="mod">
          <ac:chgData name="남형우" userId="8281c4d0-bafb-4f4f-ab9f-186c72dc219a" providerId="ADAL" clId="{0A5E0328-682D-43F0-9027-E7F0C613DE1A}" dt="2023-09-12T16:14:13.760" v="182"/>
          <ac:spMkLst>
            <pc:docMk/>
            <pc:sldMk cId="1959928122" sldId="290"/>
            <ac:spMk id="3" creationId="{5440FC30-F452-DBA7-B976-100A55E93B4B}"/>
          </ac:spMkLst>
        </pc:spChg>
        <pc:picChg chg="add mod">
          <ac:chgData name="남형우" userId="8281c4d0-bafb-4f4f-ab9f-186c72dc219a" providerId="ADAL" clId="{0A5E0328-682D-43F0-9027-E7F0C613DE1A}" dt="2023-09-12T16:14:52.305" v="186" actId="14100"/>
          <ac:picMkLst>
            <pc:docMk/>
            <pc:sldMk cId="1959928122" sldId="290"/>
            <ac:picMk id="5" creationId="{AA5143BF-B409-BB93-550F-8FA66FBEF20D}"/>
          </ac:picMkLst>
        </pc:picChg>
      </pc:sldChg>
      <pc:sldChg chg="addSp delSp modSp new mod">
        <pc:chgData name="남형우" userId="8281c4d0-bafb-4f4f-ab9f-186c72dc219a" providerId="ADAL" clId="{0A5E0328-682D-43F0-9027-E7F0C613DE1A}" dt="2023-09-12T23:05:51.543" v="526"/>
        <pc:sldMkLst>
          <pc:docMk/>
          <pc:sldMk cId="570196863" sldId="291"/>
        </pc:sldMkLst>
        <pc:spChg chg="mod">
          <ac:chgData name="남형우" userId="8281c4d0-bafb-4f4f-ab9f-186c72dc219a" providerId="ADAL" clId="{0A5E0328-682D-43F0-9027-E7F0C613DE1A}" dt="2023-09-12T22:59:27.980" v="270"/>
          <ac:spMkLst>
            <pc:docMk/>
            <pc:sldMk cId="570196863" sldId="291"/>
            <ac:spMk id="2" creationId="{EF86EFDF-5831-4A5C-70C4-81E08E491C21}"/>
          </ac:spMkLst>
        </pc:spChg>
        <pc:spChg chg="mod">
          <ac:chgData name="남형우" userId="8281c4d0-bafb-4f4f-ab9f-186c72dc219a" providerId="ADAL" clId="{0A5E0328-682D-43F0-9027-E7F0C613DE1A}" dt="2023-09-12T23:05:51.543" v="526"/>
          <ac:spMkLst>
            <pc:docMk/>
            <pc:sldMk cId="570196863" sldId="291"/>
            <ac:spMk id="3" creationId="{F9437826-1146-9824-53D4-C33BDE9C6E31}"/>
          </ac:spMkLst>
        </pc:spChg>
        <pc:spChg chg="add del">
          <ac:chgData name="남형우" userId="8281c4d0-bafb-4f4f-ab9f-186c72dc219a" providerId="ADAL" clId="{0A5E0328-682D-43F0-9027-E7F0C613DE1A}" dt="2023-09-12T22:59:26.774" v="269" actId="22"/>
          <ac:spMkLst>
            <pc:docMk/>
            <pc:sldMk cId="570196863" sldId="291"/>
            <ac:spMk id="5" creationId="{CF626B22-1EA2-A40F-FCF5-56BD1107D2C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52190-817D-4509-BBE9-4CF8CB874CB7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9258-36C6-4C87-B017-335F58E1E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064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/>
              <a:t>안녕하십니까</a:t>
            </a:r>
            <a:r>
              <a:rPr lang="en-US" altLang="ko-KR" b="0" dirty="0"/>
              <a:t>, </a:t>
            </a:r>
            <a:r>
              <a:rPr lang="en-US" altLang="ko-KR" sz="120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Machine</a:t>
            </a:r>
            <a:r>
              <a:rPr lang="ko-KR" altLang="en-US" sz="120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Learning</a:t>
            </a:r>
            <a:r>
              <a:rPr lang="ko-KR" altLang="en-US" sz="120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and</a:t>
            </a:r>
            <a:r>
              <a:rPr lang="ko-KR" altLang="en-US" sz="120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Programming </a:t>
            </a:r>
            <a:r>
              <a:rPr lang="ko-KR" altLang="en-US" sz="120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과목에서 </a:t>
            </a:r>
            <a:r>
              <a:rPr lang="en-US" altLang="ko-KR" sz="120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“</a:t>
            </a:r>
            <a:r>
              <a:rPr lang="en-US" altLang="ko-KR" sz="1200" b="1" dirty="0">
                <a:ln w="158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Machine Learning Applications for Lower Limb Exoskeleton Robots</a:t>
            </a:r>
            <a:r>
              <a:rPr lang="en-US" altLang="ko-KR" sz="120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”</a:t>
            </a:r>
            <a:r>
              <a:rPr lang="ko-KR" altLang="en-US" sz="120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 주제로 진행중인 프로젝트 내용을 보고 드리겠습니다</a:t>
            </a:r>
            <a:r>
              <a:rPr lang="en-US" altLang="ko-KR" sz="120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저는 발표를 맡은 남형우이고</a:t>
            </a:r>
            <a:r>
              <a:rPr lang="en-US" altLang="ko-KR" sz="120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20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한재웅</a:t>
            </a:r>
            <a:r>
              <a:rPr lang="en-US" altLang="ko-KR" sz="120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200" b="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양혜연</a:t>
            </a:r>
            <a:r>
              <a:rPr lang="ko-KR" altLang="en-US" sz="120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학생과 함께 진행중입니다</a:t>
            </a:r>
            <a:r>
              <a:rPr lang="en-US" altLang="ko-KR" sz="120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9258-36C6-4C87-B017-335F58E1E87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64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따라서 저희는 보행자의 보행 위상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보폭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보행 속도를 실시간으로 고려하면서 적절한 관절 경로를 생성하고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이에 따라 로봇을 제어하여 보행자의 걸음을 적응적으로 교정할 수 있는 방법을 제안하려 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제안하는 모델의 전체 구조는 크게 두 단계로 구성되어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하나는 현재의 보행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위상을 </a:t>
            </a:r>
            <a:r>
              <a:rPr lang="ko-KR" altLang="en-US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추정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하는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단계이고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다른 하나는 그로부터 로봇의 제어 경로를 생성하는 단계입니다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각각의 역할을 소개하겠습니다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9258-36C6-4C87-B017-335F58E1E87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791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임피던스 컨트롤을 위한 루프는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9258-36C6-4C87-B017-335F58E1E87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326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이는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TD 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아동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관절 </a:t>
            </a:r>
            <a:r>
              <a:rPr lang="ko-KR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경로</a:t>
            </a:r>
            <a:r>
              <a:rPr lang="ko-KR" altLang="en-US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로부터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Gaussian process regression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통해 생성하였습니다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경로를 참조하여 </a:t>
            </a:r>
            <a:r>
              <a:rPr lang="en-US" altLang="ko-KR" dirty="0"/>
              <a:t>CP </a:t>
            </a:r>
            <a:r>
              <a:rPr lang="ko-KR" altLang="en-US" dirty="0"/>
              <a:t>아동의 보행을 교정하게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9258-36C6-4C87-B017-335F58E1E87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82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 알고리즘은 다음과 같이 동작합니다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위의 붉은 색 경로는 참조 경로이고</a:t>
            </a:r>
            <a:r>
              <a:rPr lang="en-US" altLang="ko-KR" dirty="0"/>
              <a:t>, </a:t>
            </a:r>
            <a:r>
              <a:rPr lang="ko-KR" altLang="en-US" dirty="0"/>
              <a:t>아래의 검은 색 경로는 실시간으로 측정되는 데이터입니다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&amp; </a:t>
            </a:r>
            <a:r>
              <a:rPr lang="ko-KR" altLang="en-US" dirty="0"/>
              <a:t>우선 첫 번째 단계에서 시계열 </a:t>
            </a:r>
            <a:r>
              <a:rPr lang="ko-KR" altLang="en-US" dirty="0" err="1"/>
              <a:t>머신러닝</a:t>
            </a:r>
            <a:r>
              <a:rPr lang="ko-KR" altLang="en-US" dirty="0"/>
              <a:t> 모델을 통해 보행 위상 변수를 추정합니다</a:t>
            </a:r>
            <a:r>
              <a:rPr lang="en-US" altLang="ko-KR" dirty="0"/>
              <a:t>. &amp;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이제 현재 위상 변수에 맞는 경로를 생성하기 위하여 참조 경로를 이용할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9258-36C6-4C87-B017-335F58E1E87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265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 번째 단계에서는 사용자의 보폭과 보행 속도를 고려하여 로봇의 제어 경로를 생성합니다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이처럼 </a:t>
            </a:r>
            <a:r>
              <a:rPr lang="en-US" altLang="ko-KR" dirty="0"/>
              <a:t>Y</a:t>
            </a:r>
            <a:r>
              <a:rPr lang="ko-KR" altLang="en-US" dirty="0"/>
              <a:t>축의 스케일을 조정하여 사용자의 보폭을 고려하고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9258-36C6-4C87-B017-335F58E1E87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824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 번째 단계에서는 사용자의 보폭과 보행 속도를 고려하여 로봇의 제어 경로를 생성합니다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이처럼 </a:t>
            </a:r>
            <a:r>
              <a:rPr lang="en-US" altLang="ko-KR" dirty="0"/>
              <a:t>Y</a:t>
            </a:r>
            <a:r>
              <a:rPr lang="ko-KR" altLang="en-US" dirty="0"/>
              <a:t>축의 스케일을 조정하여 사용자의 보폭을 고려하고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9258-36C6-4C87-B017-335F58E1E87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932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</a:t>
            </a:r>
            <a:r>
              <a:rPr lang="ko-KR" altLang="en-US" dirty="0"/>
              <a:t>축의 스케일을 조정하여 보행 속도를 고려합니다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과정은 두 경로의 오차를 최소화하기 위한 최적화 문제를 해결하는 것으로 수행됩니다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9258-36C6-4C87-B017-335F58E1E87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297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그러면 이후의 경로가 로봇의 제어 경로가 되고</a:t>
            </a:r>
            <a:r>
              <a:rPr lang="en-US" altLang="ko-KR" dirty="0"/>
              <a:t>, </a:t>
            </a:r>
            <a:r>
              <a:rPr lang="ko-KR" altLang="en-US" dirty="0"/>
              <a:t>로봇은 이를 따라 동작하게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일련의 과정들이 실시간으로</a:t>
            </a:r>
            <a:r>
              <a:rPr lang="en-US" altLang="ko-KR" dirty="0"/>
              <a:t>, </a:t>
            </a:r>
            <a:r>
              <a:rPr lang="ko-KR" altLang="en-US" dirty="0"/>
              <a:t>그리고 연속적으로 수행되면서 </a:t>
            </a:r>
            <a:r>
              <a:rPr lang="en-US" altLang="ko-KR" dirty="0"/>
              <a:t>CP </a:t>
            </a:r>
            <a:r>
              <a:rPr lang="ko-KR" altLang="en-US" dirty="0"/>
              <a:t>아동의 걸음을 교정합니다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9258-36C6-4C87-B017-335F58E1E87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34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A0EFE-ECD3-36C6-9755-F647959D6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1C9D14-AB86-29C4-39CC-DE83C6EBC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53C58F-3F12-4754-960A-D08EF6BE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61DF-8F50-4854-B166-A16D5F551121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32208F-38D4-1249-19C7-C5BB576B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5AA5D-B4B1-3828-905C-F42CA928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5679-5113-4C3E-A897-40AD3673A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34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F0E4E-6B3C-6F7B-38C1-1A8BD6A4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4A249B-BB09-64E7-4F8A-9B48A2DDC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098D31-469D-504E-C3F7-0221D36F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61DF-8F50-4854-B166-A16D5F551121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6833C-65D4-6342-99E9-E21C22C8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A88AE9-3B53-82F2-3CAA-4ADC8A5E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5679-5113-4C3E-A897-40AD3673A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74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A8D284-1C2D-F87C-A9EF-EE4B542D9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F73A16-8BB3-0518-3DCD-35331432C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693AF-234A-3911-92FF-7289D82E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61DF-8F50-4854-B166-A16D5F551121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3E462-1C0F-84AB-F802-42ECDCF2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9DD99-ED67-428F-4E64-2C72BF66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5679-5113-4C3E-A897-40AD3673A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35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C2E2C-128F-FA14-7CDE-CFA59028D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33" y="307571"/>
            <a:ext cx="9507894" cy="476201"/>
          </a:xfrm>
        </p:spPr>
        <p:txBody>
          <a:bodyPr>
            <a:normAutofit/>
          </a:bodyPr>
          <a:lstStyle>
            <a:lvl1pPr>
              <a:defRPr sz="25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B8120D7-AB1E-FF9F-5658-7D7D186C07E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45233" y="1045029"/>
            <a:ext cx="11476653" cy="55054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1pPr>
            <a:lvl2pPr>
              <a:lnSpc>
                <a:spcPct val="100000"/>
              </a:lnSpc>
              <a:defRPr sz="1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2pPr>
            <a:lvl3pPr>
              <a:lnSpc>
                <a:spcPct val="100000"/>
              </a:lnSpc>
              <a:defRPr sz="1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3pPr>
            <a:lvl4pPr>
              <a:lnSpc>
                <a:spcPct val="100000"/>
              </a:lnSpc>
              <a:defRPr sz="1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4pPr>
            <a:lvl5pPr>
              <a:lnSpc>
                <a:spcPct val="100000"/>
              </a:lnSpc>
              <a:defRPr sz="18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77729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7F927-4C42-3D2B-60BE-2E3B9890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739EDB-7396-95DA-8FBD-ED32B4E67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5ABDA-2059-660F-7434-165E9C0A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61DF-8F50-4854-B166-A16D5F551121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84199-0259-CE31-56E3-9A5A4F6F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0A53B5-D94E-9F43-73D4-12BFEDB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5679-5113-4C3E-A897-40AD3673A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66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1585A-6100-17B2-EB53-52EA21E8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7C7D45-E82E-922A-C5A2-8FBADC378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5C289A-2732-3F23-3FCF-EA23691C4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4DC2B0-B456-AA61-7677-681AF3A9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61DF-8F50-4854-B166-A16D5F551121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97990F-BA82-2F61-75E9-001138A37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0189E8-27F0-E403-047A-743D0C69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5679-5113-4C3E-A897-40AD3673A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53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B7DB8-8F5F-7652-5FE5-4102648CB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6498E7-736F-F12A-6F70-E21465B2B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00D688-A15D-4E29-647A-09DEC328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BF076C-357D-F89F-0E2A-2BA89204E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96C3F-6F04-BD47-B20F-1C38DB9D1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7C3172-5885-60A4-4D3E-A381653C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61DF-8F50-4854-B166-A16D5F551121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77020F-0439-C931-84A4-97AD3689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F419BE-E2EB-D1C8-2B54-896C20AA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5679-5113-4C3E-A897-40AD3673A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085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C3295-5D2D-B154-D8C7-4959FB2E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90D0BE-F981-2DB3-720C-5600183C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61DF-8F50-4854-B166-A16D5F551121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6BEC19-9FAC-8777-FF2C-09C11EB09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F2FE47-F556-ADA9-7DF6-AA8B59CD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5679-5113-4C3E-A897-40AD3673A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28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986485-E0C4-7E6C-3DCB-39D1DCFE1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61DF-8F50-4854-B166-A16D5F551121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3A6B0A-DD80-8F06-0827-894DE4BD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48629B-8820-05EA-5D8F-05EA096E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5679-5113-4C3E-A897-40AD3673A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06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22FDF-6CEB-A80D-1166-CE1C8F34D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EE2A42-FD54-F340-7744-E72EE0D16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052352-7B9A-9854-6A7F-4A04E8F9E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16A7F2-9BE8-22B5-5417-9A16ECCF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61DF-8F50-4854-B166-A16D5F551121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8450BB-AF5E-0CC9-8B64-67AE4ED2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DF27DF-C292-BE2E-6371-2BB0B841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5679-5113-4C3E-A897-40AD3673A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39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2C319-7467-F580-71AA-7C5834BDB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681AC8-0C0F-00B2-5B0F-4354FBDD8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AAA0DA-4DF5-0E91-1DD5-B46FB2811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533C0F-E37A-B0CA-A506-A92819773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61DF-8F50-4854-B166-A16D5F551121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7E2550-3B49-400E-39A2-CAB8A611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E40824-69B0-9D87-4CAD-7A5B1DE4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5679-5113-4C3E-A897-40AD3673A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39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C5B2A3-EED5-B357-878E-9D429530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C45527-5F1D-6446-1A73-CF4C2BD27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7719C-C4A6-5CEC-0A28-473BA138F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961DF-8F50-4854-B166-A16D5F551121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39660D-6B3C-2E87-309C-C36568AB2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164394-4B9F-A702-DD17-558B63EC2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45679-5113-4C3E-A897-40AD3673A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13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700BB3-3727-089B-A92C-F92558E3DCEA}"/>
              </a:ext>
            </a:extLst>
          </p:cNvPr>
          <p:cNvSpPr txBox="1">
            <a:spLocks/>
          </p:cNvSpPr>
          <p:nvPr/>
        </p:nvSpPr>
        <p:spPr>
          <a:xfrm>
            <a:off x="1425080" y="2145853"/>
            <a:ext cx="9341840" cy="1144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lnSpc>
                <a:spcPct val="150000"/>
              </a:lnSpc>
            </a:pPr>
            <a:r>
              <a:rPr lang="en-US" altLang="ko-KR" sz="3200" b="1" dirty="0">
                <a:ln w="158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Machine Learning Applications for Lower Limb Exoskeleton Robots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B4262A63-C14F-218C-F537-77AD802ADBF7}"/>
              </a:ext>
            </a:extLst>
          </p:cNvPr>
          <p:cNvSpPr txBox="1">
            <a:spLocks/>
          </p:cNvSpPr>
          <p:nvPr/>
        </p:nvSpPr>
        <p:spPr>
          <a:xfrm>
            <a:off x="2667000" y="3579774"/>
            <a:ext cx="6858000" cy="2003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8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Machine</a:t>
            </a:r>
            <a:r>
              <a:rPr lang="ko-KR" altLang="en-US" sz="18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8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Learning</a:t>
            </a:r>
            <a:r>
              <a:rPr lang="ko-KR" altLang="en-US" sz="18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8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and</a:t>
            </a:r>
            <a:r>
              <a:rPr lang="ko-KR" altLang="en-US" sz="18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8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Programming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B1C9F62-3CB6-43CB-8E2D-F3D426B63BAE}"/>
              </a:ext>
            </a:extLst>
          </p:cNvPr>
          <p:cNvSpPr txBox="1">
            <a:spLocks/>
          </p:cNvSpPr>
          <p:nvPr/>
        </p:nvSpPr>
        <p:spPr>
          <a:xfrm>
            <a:off x="8476646" y="5303518"/>
            <a:ext cx="3522848" cy="14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altLang="ko-KR" sz="14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Hyeongwoo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Nam   2023324081</a:t>
            </a:r>
          </a:p>
          <a:p>
            <a:pPr algn="r">
              <a:lnSpc>
                <a:spcPct val="100000"/>
              </a:lnSpc>
            </a:pPr>
            <a:r>
              <a:rPr lang="en-US" altLang="ko-KR" sz="14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Jaewoong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Han   2024314180</a:t>
            </a:r>
          </a:p>
          <a:p>
            <a:pPr algn="r">
              <a:lnSpc>
                <a:spcPct val="100000"/>
              </a:lnSpc>
            </a:pPr>
            <a:r>
              <a:rPr lang="en-US" altLang="ko-KR" sz="14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Huiyan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Yang   2023313101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CBA20F9-22F7-487F-94B6-C678585AF9EE}"/>
              </a:ext>
            </a:extLst>
          </p:cNvPr>
          <p:cNvSpPr/>
          <p:nvPr/>
        </p:nvSpPr>
        <p:spPr>
          <a:xfrm>
            <a:off x="160232" y="6290649"/>
            <a:ext cx="1345839" cy="52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234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E0A5E-6DE3-4DCE-D215-40884BF29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Machine Learning Applications for Lower Limb Exoskeleton Robots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54683-A5A9-73FC-DF20-6C914D727FD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To do</a:t>
            </a:r>
          </a:p>
          <a:p>
            <a:r>
              <a:rPr lang="en-US" altLang="ko-KR" dirty="0"/>
              <a:t>Construct Controller</a:t>
            </a:r>
          </a:p>
          <a:p>
            <a:r>
              <a:rPr lang="en-US" altLang="ko-KR" dirty="0"/>
              <a:t>Integrate models</a:t>
            </a:r>
          </a:p>
          <a:p>
            <a:r>
              <a:rPr lang="en-US" altLang="ko-KR" dirty="0"/>
              <a:t>Model1 – Parameter Tuning</a:t>
            </a:r>
            <a:endParaRPr lang="ko-KR" altLang="en-US" dirty="0"/>
          </a:p>
        </p:txBody>
      </p:sp>
      <p:sp>
        <p:nvSpPr>
          <p:cNvPr id="4" name="직사각형 20">
            <a:extLst>
              <a:ext uri="{FF2B5EF4-FFF2-40B4-BE49-F238E27FC236}">
                <a16:creationId xmlns:a16="http://schemas.microsoft.com/office/drawing/2014/main" id="{65353617-DCCC-792E-ED58-0C525374EED2}"/>
              </a:ext>
            </a:extLst>
          </p:cNvPr>
          <p:cNvSpPr/>
          <p:nvPr/>
        </p:nvSpPr>
        <p:spPr>
          <a:xfrm>
            <a:off x="160232" y="6290649"/>
            <a:ext cx="1345839" cy="52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65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2A33F-6E17-4EC3-BEE5-24B526BB27B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0" indent="0">
              <a:buNone/>
            </a:pPr>
            <a:r>
              <a:rPr lang="en-US" altLang="ko-KR" b="1" dirty="0"/>
              <a:t>Model structure</a:t>
            </a:r>
          </a:p>
          <a:p>
            <a:pPr marL="0" indent="0">
              <a:buNone/>
            </a:pPr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40283BB-9FBF-4DC0-BD71-A4178AF0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33" y="307571"/>
            <a:ext cx="9507894" cy="47620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Machine Learning Applications for Lower Limb Exoskeleton Robots</a:t>
            </a:r>
            <a:endParaRPr lang="ko-KR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2903A766-490C-A1C8-F08E-BF4CE94F218C}"/>
              </a:ext>
            </a:extLst>
          </p:cNvPr>
          <p:cNvSpPr txBox="1"/>
          <p:nvPr/>
        </p:nvSpPr>
        <p:spPr>
          <a:xfrm>
            <a:off x="10229152" y="3906723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Control trajectory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73FD2C89-90F3-D5AC-3C98-4E5CFE687FA0}"/>
              </a:ext>
            </a:extLst>
          </p:cNvPr>
          <p:cNvSpPr txBox="1"/>
          <p:nvPr/>
        </p:nvSpPr>
        <p:spPr>
          <a:xfrm>
            <a:off x="4914083" y="3290115"/>
            <a:ext cx="228255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(Estimated) </a:t>
            </a:r>
          </a:p>
          <a:p>
            <a:pPr algn="ctr"/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Gait phase variable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3AA6AB-DE8B-2187-3D7D-5B3BDF6D2586}"/>
              </a:ext>
            </a:extLst>
          </p:cNvPr>
          <p:cNvSpPr/>
          <p:nvPr/>
        </p:nvSpPr>
        <p:spPr>
          <a:xfrm>
            <a:off x="2707988" y="2852043"/>
            <a:ext cx="1465424" cy="14005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Gait phase variable estimator</a:t>
            </a:r>
            <a:endParaRPr lang="ko-KR" altLang="en-US" sz="1600" b="1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2E88B8-8A43-22FA-2E00-5487232AACCF}"/>
              </a:ext>
            </a:extLst>
          </p:cNvPr>
          <p:cNvSpPr/>
          <p:nvPr/>
        </p:nvSpPr>
        <p:spPr>
          <a:xfrm>
            <a:off x="8001802" y="3295046"/>
            <a:ext cx="1653540" cy="1531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Control trajectory generator</a:t>
            </a:r>
            <a:endParaRPr lang="ko-KR" altLang="en-US"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9EC4CC3-FB4C-6826-C6AC-D40BF73093CD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4173412" y="3551725"/>
            <a:ext cx="740671" cy="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D491A63-DE2E-0E73-72B7-F7FA0EFD864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655342" y="4060612"/>
            <a:ext cx="54340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A303F78-3714-4474-43B6-FE889D1AFD2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57861" y="3551725"/>
            <a:ext cx="550127" cy="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3FBBD14-F1BC-F750-C130-1F0C2E76BC22}"/>
              </a:ext>
            </a:extLst>
          </p:cNvPr>
          <p:cNvCxnSpPr>
            <a:cxnSpLocks/>
          </p:cNvCxnSpPr>
          <p:nvPr/>
        </p:nvCxnSpPr>
        <p:spPr>
          <a:xfrm>
            <a:off x="8828572" y="2840614"/>
            <a:ext cx="0" cy="4400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8D2FF33-B80D-FF23-8CB3-1FA61422EF9E}"/>
              </a:ext>
            </a:extLst>
          </p:cNvPr>
          <p:cNvCxnSpPr>
            <a:cxnSpLocks/>
          </p:cNvCxnSpPr>
          <p:nvPr/>
        </p:nvCxnSpPr>
        <p:spPr>
          <a:xfrm>
            <a:off x="7148141" y="3551725"/>
            <a:ext cx="86449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A03520-EA05-B988-D11C-0052C67241CB}"/>
              </a:ext>
            </a:extLst>
          </p:cNvPr>
          <p:cNvSpPr txBox="1"/>
          <p:nvPr/>
        </p:nvSpPr>
        <p:spPr>
          <a:xfrm>
            <a:off x="2613930" y="2421509"/>
            <a:ext cx="16535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b="1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Step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CE8319-D205-5990-5E14-AD172632AB49}"/>
              </a:ext>
            </a:extLst>
          </p:cNvPr>
          <p:cNvSpPr txBox="1"/>
          <p:nvPr/>
        </p:nvSpPr>
        <p:spPr>
          <a:xfrm>
            <a:off x="7643411" y="4913580"/>
            <a:ext cx="2370319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accent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Step 2</a:t>
            </a:r>
          </a:p>
        </p:txBody>
      </p:sp>
      <p:sp>
        <p:nvSpPr>
          <p:cNvPr id="17" name="TextBox 20">
            <a:extLst>
              <a:ext uri="{FF2B5EF4-FFF2-40B4-BE49-F238E27FC236}">
                <a16:creationId xmlns:a16="http://schemas.microsoft.com/office/drawing/2014/main" id="{416E9308-FAEE-3825-33CF-3F01E0F168BB}"/>
              </a:ext>
            </a:extLst>
          </p:cNvPr>
          <p:cNvSpPr txBox="1"/>
          <p:nvPr/>
        </p:nvSpPr>
        <p:spPr>
          <a:xfrm>
            <a:off x="3358302" y="6212052"/>
            <a:ext cx="53941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ctr">
              <a:buFont typeface="맑은 고딕" panose="020B0503020000020004" pitchFamily="50" charset="-127"/>
              <a:buChar char="▲"/>
            </a:pPr>
            <a:r>
              <a:rPr lang="en-US" altLang="ko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Overall process of the gait estimator and trajectory generator</a:t>
            </a:r>
            <a:endParaRPr lang="ko-KR" altLang="en-US" sz="1400" baseline="30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4CB481E-DB47-B071-22CE-27C2135EDAB3}"/>
              </a:ext>
            </a:extLst>
          </p:cNvPr>
          <p:cNvCxnSpPr>
            <a:cxnSpLocks/>
          </p:cNvCxnSpPr>
          <p:nvPr/>
        </p:nvCxnSpPr>
        <p:spPr>
          <a:xfrm>
            <a:off x="1218685" y="4547588"/>
            <a:ext cx="67939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5">
            <a:extLst>
              <a:ext uri="{FF2B5EF4-FFF2-40B4-BE49-F238E27FC236}">
                <a16:creationId xmlns:a16="http://schemas.microsoft.com/office/drawing/2014/main" id="{0763C942-8E41-5CCC-9AC9-13F66D258EBF}"/>
              </a:ext>
            </a:extLst>
          </p:cNvPr>
          <p:cNvSpPr txBox="1"/>
          <p:nvPr/>
        </p:nvSpPr>
        <p:spPr>
          <a:xfrm>
            <a:off x="323632" y="3282110"/>
            <a:ext cx="176843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Biomechanical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data</a:t>
            </a:r>
          </a:p>
          <a:p>
            <a:pPr algn="ctr"/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(Joint angle, IMU)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0" name="TextBox 27">
            <a:extLst>
              <a:ext uri="{FF2B5EF4-FFF2-40B4-BE49-F238E27FC236}">
                <a16:creationId xmlns:a16="http://schemas.microsoft.com/office/drawing/2014/main" id="{8F69578A-E798-9072-3B05-7B0B60272622}"/>
              </a:ext>
            </a:extLst>
          </p:cNvPr>
          <p:cNvSpPr txBox="1"/>
          <p:nvPr/>
        </p:nvSpPr>
        <p:spPr>
          <a:xfrm>
            <a:off x="7652810" y="2443465"/>
            <a:ext cx="235152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Reference trajectory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20D3AF3-F9BA-4023-8F66-620717BBAD14}"/>
              </a:ext>
            </a:extLst>
          </p:cNvPr>
          <p:cNvCxnSpPr>
            <a:cxnSpLocks/>
          </p:cNvCxnSpPr>
          <p:nvPr/>
        </p:nvCxnSpPr>
        <p:spPr>
          <a:xfrm>
            <a:off x="1218685" y="3906723"/>
            <a:ext cx="0" cy="6408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5C200E-28E0-422B-A593-1E169DEAE98E}"/>
              </a:ext>
            </a:extLst>
          </p:cNvPr>
          <p:cNvSpPr/>
          <p:nvPr/>
        </p:nvSpPr>
        <p:spPr>
          <a:xfrm>
            <a:off x="160232" y="6290649"/>
            <a:ext cx="1345839" cy="52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868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2A33F-6E17-4EC3-BEE5-24B526BB27B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1" dirty="0">
                <a:solidFill>
                  <a:prstClr val="black"/>
                </a:solidFill>
              </a:rPr>
              <a:t>Feedback</a:t>
            </a:r>
            <a:r>
              <a:rPr lang="ko-KR" altLang="en-US" b="1" dirty="0">
                <a:solidFill>
                  <a:prstClr val="black"/>
                </a:solidFill>
              </a:rPr>
              <a:t> </a:t>
            </a:r>
            <a:r>
              <a:rPr lang="en-US" altLang="ko-KR" b="1" dirty="0">
                <a:solidFill>
                  <a:prstClr val="black"/>
                </a:solidFill>
              </a:rPr>
              <a:t>control loop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FB26C0-FF86-4582-9640-28DEBC05C9FD}"/>
              </a:ext>
            </a:extLst>
          </p:cNvPr>
          <p:cNvSpPr txBox="1"/>
          <p:nvPr/>
        </p:nvSpPr>
        <p:spPr>
          <a:xfrm>
            <a:off x="5521852" y="3543698"/>
            <a:ext cx="1268296" cy="369332"/>
          </a:xfrm>
          <a:prstGeom prst="rect">
            <a:avLst/>
          </a:prstGeom>
          <a:noFill/>
          <a:ln w="50800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controller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8597D-0141-45A9-90A4-1B851ECA84DD}"/>
              </a:ext>
            </a:extLst>
          </p:cNvPr>
          <p:cNvSpPr txBox="1"/>
          <p:nvPr/>
        </p:nvSpPr>
        <p:spPr>
          <a:xfrm>
            <a:off x="1628202" y="3411376"/>
            <a:ext cx="138211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Trajectory</a:t>
            </a:r>
            <a:r>
              <a:rPr lang="en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</a:p>
          <a:p>
            <a:pPr algn="ctr"/>
            <a:r>
              <a:rPr lang="en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generator</a:t>
            </a:r>
          </a:p>
        </p:txBody>
      </p:sp>
      <p:cxnSp>
        <p:nvCxnSpPr>
          <p:cNvPr id="26" name="Straight Arrow Connector 21">
            <a:extLst>
              <a:ext uri="{FF2B5EF4-FFF2-40B4-BE49-F238E27FC236}">
                <a16:creationId xmlns:a16="http://schemas.microsoft.com/office/drawing/2014/main" id="{080DCC68-05B6-4663-9CCB-2074D687FEC5}"/>
              </a:ext>
            </a:extLst>
          </p:cNvPr>
          <p:cNvCxnSpPr>
            <a:cxnSpLocks/>
          </p:cNvCxnSpPr>
          <p:nvPr/>
        </p:nvCxnSpPr>
        <p:spPr>
          <a:xfrm>
            <a:off x="6919338" y="3712713"/>
            <a:ext cx="72714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3">
            <a:extLst>
              <a:ext uri="{FF2B5EF4-FFF2-40B4-BE49-F238E27FC236}">
                <a16:creationId xmlns:a16="http://schemas.microsoft.com/office/drawing/2014/main" id="{B11CEC28-6F76-4B73-8713-4864C9E8BF6D}"/>
              </a:ext>
            </a:extLst>
          </p:cNvPr>
          <p:cNvCxnSpPr>
            <a:cxnSpLocks/>
            <a:stCxn id="25" idx="3"/>
            <a:endCxn id="28" idx="2"/>
          </p:cNvCxnSpPr>
          <p:nvPr/>
        </p:nvCxnSpPr>
        <p:spPr>
          <a:xfrm flipV="1">
            <a:off x="3010312" y="3724002"/>
            <a:ext cx="1362906" cy="105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5">
            <a:extLst>
              <a:ext uri="{FF2B5EF4-FFF2-40B4-BE49-F238E27FC236}">
                <a16:creationId xmlns:a16="http://schemas.microsoft.com/office/drawing/2014/main" id="{24D34B02-8D68-4D45-B771-833D206205C5}"/>
              </a:ext>
            </a:extLst>
          </p:cNvPr>
          <p:cNvSpPr/>
          <p:nvPr/>
        </p:nvSpPr>
        <p:spPr>
          <a:xfrm>
            <a:off x="4373218" y="3558349"/>
            <a:ext cx="318052" cy="331305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29" name="Elbow Connector 38">
            <a:extLst>
              <a:ext uri="{FF2B5EF4-FFF2-40B4-BE49-F238E27FC236}">
                <a16:creationId xmlns:a16="http://schemas.microsoft.com/office/drawing/2014/main" id="{F0ECD371-F5F2-4FF9-8B75-EA8FD286D48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20182" y="4702017"/>
            <a:ext cx="3904448" cy="866601"/>
          </a:xfrm>
          <a:prstGeom prst="bentConnector3">
            <a:avLst>
              <a:gd name="adj1" fmla="val -421"/>
            </a:avLst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40">
            <a:extLst>
              <a:ext uri="{FF2B5EF4-FFF2-40B4-BE49-F238E27FC236}">
                <a16:creationId xmlns:a16="http://schemas.microsoft.com/office/drawing/2014/main" id="{0E0EA1A6-E535-4115-984E-869567EA7A1F}"/>
              </a:ext>
            </a:extLst>
          </p:cNvPr>
          <p:cNvCxnSpPr>
            <a:cxnSpLocks/>
            <a:endCxn id="28" idx="4"/>
          </p:cNvCxnSpPr>
          <p:nvPr/>
        </p:nvCxnSpPr>
        <p:spPr>
          <a:xfrm flipV="1">
            <a:off x="4532243" y="3889654"/>
            <a:ext cx="1" cy="16952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44">
            <a:extLst>
              <a:ext uri="{FF2B5EF4-FFF2-40B4-BE49-F238E27FC236}">
                <a16:creationId xmlns:a16="http://schemas.microsoft.com/office/drawing/2014/main" id="{9397DD04-7DAF-42E7-B82C-17A3514AA41E}"/>
              </a:ext>
            </a:extLst>
          </p:cNvPr>
          <p:cNvCxnSpPr>
            <a:cxnSpLocks/>
            <a:stCxn id="28" idx="6"/>
            <a:endCxn id="24" idx="1"/>
          </p:cNvCxnSpPr>
          <p:nvPr/>
        </p:nvCxnSpPr>
        <p:spPr>
          <a:xfrm>
            <a:off x="4691270" y="3724002"/>
            <a:ext cx="830582" cy="436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AD1453B-8BE0-45CD-AC14-2B13C50DD42A}"/>
              </a:ext>
            </a:extLst>
          </p:cNvPr>
          <p:cNvSpPr txBox="1"/>
          <p:nvPr/>
        </p:nvSpPr>
        <p:spPr>
          <a:xfrm>
            <a:off x="4107948" y="3650353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</a:t>
            </a:r>
          </a:p>
        </p:txBody>
      </p:sp>
      <p:cxnSp>
        <p:nvCxnSpPr>
          <p:cNvPr id="33" name="Straight Connector 56">
            <a:extLst>
              <a:ext uri="{FF2B5EF4-FFF2-40B4-BE49-F238E27FC236}">
                <a16:creationId xmlns:a16="http://schemas.microsoft.com/office/drawing/2014/main" id="{8CF3F02E-F6F1-4215-A038-F370CB77A571}"/>
              </a:ext>
            </a:extLst>
          </p:cNvPr>
          <p:cNvCxnSpPr>
            <a:cxnSpLocks/>
          </p:cNvCxnSpPr>
          <p:nvPr/>
        </p:nvCxnSpPr>
        <p:spPr>
          <a:xfrm>
            <a:off x="2334531" y="2819343"/>
            <a:ext cx="177341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59">
            <a:extLst>
              <a:ext uri="{FF2B5EF4-FFF2-40B4-BE49-F238E27FC236}">
                <a16:creationId xmlns:a16="http://schemas.microsoft.com/office/drawing/2014/main" id="{E5490C75-7ADE-4F5F-BCD3-FE01E9C1BE9D}"/>
              </a:ext>
            </a:extLst>
          </p:cNvPr>
          <p:cNvCxnSpPr>
            <a:cxnSpLocks/>
          </p:cNvCxnSpPr>
          <p:nvPr/>
        </p:nvCxnSpPr>
        <p:spPr>
          <a:xfrm>
            <a:off x="2334531" y="2796466"/>
            <a:ext cx="0" cy="6052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AEBC694-04B1-4321-B32C-0B2824347051}"/>
              </a:ext>
            </a:extLst>
          </p:cNvPr>
          <p:cNvSpPr txBox="1"/>
          <p:nvPr/>
        </p:nvSpPr>
        <p:spPr>
          <a:xfrm>
            <a:off x="5100902" y="4840333"/>
            <a:ext cx="218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Training level adjustment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21F310-F474-454C-88C5-57407205A30A}"/>
              </a:ext>
            </a:extLst>
          </p:cNvPr>
          <p:cNvSpPr txBox="1"/>
          <p:nvPr/>
        </p:nvSpPr>
        <p:spPr>
          <a:xfrm>
            <a:off x="2593828" y="4150939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Control trajectory</a:t>
            </a:r>
            <a:endParaRPr lang="en-KR" sz="14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214557-A0E7-42FC-BD91-1C3C59FB0F95}"/>
              </a:ext>
            </a:extLst>
          </p:cNvPr>
          <p:cNvSpPr txBox="1"/>
          <p:nvPr/>
        </p:nvSpPr>
        <p:spPr>
          <a:xfrm>
            <a:off x="7608619" y="1499502"/>
            <a:ext cx="1680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Exoskeletal robot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C1BD4D-B379-43DE-9B0A-DD30DA169B1B}"/>
              </a:ext>
            </a:extLst>
          </p:cNvPr>
          <p:cNvSpPr txBox="1"/>
          <p:nvPr/>
        </p:nvSpPr>
        <p:spPr>
          <a:xfrm>
            <a:off x="5736575" y="2165207"/>
            <a:ext cx="1568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Measurements </a:t>
            </a:r>
          </a:p>
          <a:p>
            <a:pPr algn="ctr"/>
            <a:r>
              <a:rPr lang="en-US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</a:t>
            </a:r>
            <a:r>
              <a:rPr lang="en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Joint angle / IMU</a:t>
            </a:r>
            <a:r>
              <a:rPr lang="en-US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</a:t>
            </a:r>
            <a:endParaRPr lang="en-KR" sz="14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EBCCB4-9CAD-4BC5-899D-C7D72EA5B5DE}"/>
              </a:ext>
            </a:extLst>
          </p:cNvPr>
          <p:cNvSpPr txBox="1"/>
          <p:nvPr/>
        </p:nvSpPr>
        <p:spPr>
          <a:xfrm>
            <a:off x="4108352" y="2482926"/>
            <a:ext cx="1252267" cy="646331"/>
          </a:xfrm>
          <a:prstGeom prst="rect">
            <a:avLst/>
          </a:prstGeom>
          <a:solidFill>
            <a:srgbClr val="BDD7EE"/>
          </a:solidFill>
          <a:ln w="50800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Phase </a:t>
            </a:r>
          </a:p>
          <a:p>
            <a:pPr algn="ctr"/>
            <a:r>
              <a:rPr lang="en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estimator</a:t>
            </a:r>
          </a:p>
        </p:txBody>
      </p:sp>
      <p:cxnSp>
        <p:nvCxnSpPr>
          <p:cNvPr id="40" name="Straight Arrow Connector 68">
            <a:extLst>
              <a:ext uri="{FF2B5EF4-FFF2-40B4-BE49-F238E27FC236}">
                <a16:creationId xmlns:a16="http://schemas.microsoft.com/office/drawing/2014/main" id="{09C33153-6BD0-4F9B-B4B4-6A14131F9750}"/>
              </a:ext>
            </a:extLst>
          </p:cNvPr>
          <p:cNvCxnSpPr>
            <a:cxnSpLocks/>
          </p:cNvCxnSpPr>
          <p:nvPr/>
        </p:nvCxnSpPr>
        <p:spPr>
          <a:xfrm flipH="1">
            <a:off x="5380206" y="2819343"/>
            <a:ext cx="232876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1D93291-5B2A-4E9F-BF09-6D9013E449E1}"/>
              </a:ext>
            </a:extLst>
          </p:cNvPr>
          <p:cNvSpPr txBox="1"/>
          <p:nvPr/>
        </p:nvSpPr>
        <p:spPr>
          <a:xfrm>
            <a:off x="2497239" y="2426817"/>
            <a:ext cx="1347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Gait phase</a:t>
            </a:r>
          </a:p>
        </p:txBody>
      </p:sp>
      <p:pic>
        <p:nvPicPr>
          <p:cNvPr id="42" name="Picture 73" descr="A close-up of a robot&#10;&#10;Description automatically generated">
            <a:extLst>
              <a:ext uri="{FF2B5EF4-FFF2-40B4-BE49-F238E27FC236}">
                <a16:creationId xmlns:a16="http://schemas.microsoft.com/office/drawing/2014/main" id="{5659016E-0069-45C9-BEEF-597D058B1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523" y="1910323"/>
            <a:ext cx="1497982" cy="2791694"/>
          </a:xfrm>
          <a:prstGeom prst="rect">
            <a:avLst/>
          </a:prstGeom>
          <a:ln w="50800">
            <a:solidFill>
              <a:schemeClr val="tx1"/>
            </a:solidFill>
          </a:ln>
        </p:spPr>
      </p:pic>
      <p:cxnSp>
        <p:nvCxnSpPr>
          <p:cNvPr id="43" name="Straight Arrow Connector 3">
            <a:extLst>
              <a:ext uri="{FF2B5EF4-FFF2-40B4-BE49-F238E27FC236}">
                <a16:creationId xmlns:a16="http://schemas.microsoft.com/office/drawing/2014/main" id="{5235B8E4-69FE-4748-8097-2D3D42EBBAB7}"/>
              </a:ext>
            </a:extLst>
          </p:cNvPr>
          <p:cNvCxnSpPr>
            <a:cxnSpLocks/>
          </p:cNvCxnSpPr>
          <p:nvPr/>
        </p:nvCxnSpPr>
        <p:spPr>
          <a:xfrm flipV="1">
            <a:off x="6183982" y="4077003"/>
            <a:ext cx="0" cy="67016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63BFA6-2418-4A49-BD79-432DCC952574}"/>
              </a:ext>
            </a:extLst>
          </p:cNvPr>
          <p:cNvSpPr txBox="1"/>
          <p:nvPr/>
        </p:nvSpPr>
        <p:spPr>
          <a:xfrm>
            <a:off x="5538472" y="5695381"/>
            <a:ext cx="1524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Actual </a:t>
            </a:r>
            <a:r>
              <a:rPr lang="en-US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joint </a:t>
            </a:r>
            <a:r>
              <a:rPr lang="en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angle</a:t>
            </a: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58105283-3384-47C8-847D-F8D94D89B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33" y="307571"/>
            <a:ext cx="9507894" cy="47620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Machine Learning Applications for Lower Limb Exoskeleton Robots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586CA82-275F-470A-8229-A1408D77BEAA}"/>
              </a:ext>
            </a:extLst>
          </p:cNvPr>
          <p:cNvSpPr/>
          <p:nvPr/>
        </p:nvSpPr>
        <p:spPr>
          <a:xfrm>
            <a:off x="160232" y="6290649"/>
            <a:ext cx="1345839" cy="52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01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2A33F-6E17-4EC3-BEE5-24B526BB27B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45233" y="1045029"/>
            <a:ext cx="5317906" cy="5505400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Model structure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Step 2: Control trajectory generator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16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b="1" dirty="0">
                <a:solidFill>
                  <a:prstClr val="black"/>
                </a:solidFill>
              </a:rPr>
              <a:t>Reference</a:t>
            </a:r>
            <a:r>
              <a:rPr lang="ko-KR" altLang="en-US" sz="1600" b="1" dirty="0">
                <a:solidFill>
                  <a:prstClr val="black"/>
                </a:solidFill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</a:rPr>
              <a:t>trajectory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Generated via Gaussian process regression from gait data of TD children</a:t>
            </a:r>
            <a:endParaRPr lang="ko-KR" altLang="en-US" sz="16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40283BB-9FBF-4DC0-BD71-A4178AF0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33" y="307571"/>
            <a:ext cx="9507894" cy="47620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Machine Learning Applications for Lower Limb Exoskeleton Robots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F9A795-7ECD-4CA2-BD4E-B5F3FEA133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49" t="11429" r="9493" b="8294"/>
          <a:stretch/>
        </p:blipFill>
        <p:spPr>
          <a:xfrm>
            <a:off x="5663139" y="1697058"/>
            <a:ext cx="6315152" cy="4201341"/>
          </a:xfrm>
          <a:prstGeom prst="rect">
            <a:avLst/>
          </a:prstGeom>
        </p:spPr>
      </p:pic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6780BEFD-83F7-4A8B-9C8A-9A7653D41C91}"/>
              </a:ext>
            </a:extLst>
          </p:cNvPr>
          <p:cNvSpPr/>
          <p:nvPr/>
        </p:nvSpPr>
        <p:spPr>
          <a:xfrm>
            <a:off x="779573" y="4403448"/>
            <a:ext cx="1326787" cy="99437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0F339B61-A2EF-4D15-9149-50E9C79748CC}"/>
              </a:ext>
            </a:extLst>
          </p:cNvPr>
          <p:cNvSpPr/>
          <p:nvPr/>
        </p:nvSpPr>
        <p:spPr>
          <a:xfrm>
            <a:off x="2106360" y="4403448"/>
            <a:ext cx="1326787" cy="99437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EBBC373-B535-4C03-B7DE-AACF41AB5816}"/>
              </a:ext>
            </a:extLst>
          </p:cNvPr>
          <p:cNvSpPr/>
          <p:nvPr/>
        </p:nvSpPr>
        <p:spPr>
          <a:xfrm>
            <a:off x="3433147" y="4403448"/>
            <a:ext cx="1326787" cy="99437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73206A-892B-41CF-82A1-6320A2FF1D35}"/>
              </a:ext>
            </a:extLst>
          </p:cNvPr>
          <p:cNvSpPr txBox="1"/>
          <p:nvPr/>
        </p:nvSpPr>
        <p:spPr>
          <a:xfrm>
            <a:off x="816640" y="5505194"/>
            <a:ext cx="3943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Reference trajectory from GP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091249-E2D8-41FC-87E5-D23C2FC7F685}"/>
              </a:ext>
            </a:extLst>
          </p:cNvPr>
          <p:cNvSpPr/>
          <p:nvPr/>
        </p:nvSpPr>
        <p:spPr>
          <a:xfrm>
            <a:off x="2106360" y="4320540"/>
            <a:ext cx="1326787" cy="1184654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54BCE8-6795-4C52-8478-D4CD1307539B}"/>
              </a:ext>
            </a:extLst>
          </p:cNvPr>
          <p:cNvSpPr/>
          <p:nvPr/>
        </p:nvSpPr>
        <p:spPr>
          <a:xfrm>
            <a:off x="160232" y="6290649"/>
            <a:ext cx="1345839" cy="52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44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0776516-805D-428B-8B5E-B6D83665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33" y="307571"/>
            <a:ext cx="9507894" cy="47620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Machine Learning Applications for Lower Limb Exoskeleton Robots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0870396-3D41-41B8-B412-4A05F66B886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45233" y="1045029"/>
            <a:ext cx="11476653" cy="5505400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Model structure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－</a:t>
            </a:r>
            <a:r>
              <a:rPr lang="en-US" altLang="ko-KR" sz="1600" b="1" dirty="0">
                <a:solidFill>
                  <a:prstClr val="black"/>
                </a:solidFill>
              </a:rPr>
              <a:t>Overall</a:t>
            </a:r>
            <a:r>
              <a:rPr lang="ko-KR" altLang="en-US" sz="1600" b="1" dirty="0">
                <a:solidFill>
                  <a:prstClr val="black"/>
                </a:solidFill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</a:rPr>
              <a:t>a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lgorithm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workflow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1600" dirty="0"/>
              <a:t>Step 1: Gait phase variable estimator</a:t>
            </a:r>
          </a:p>
          <a:p>
            <a:pPr marL="0" indent="0">
              <a:buNone/>
              <a:defRPr/>
            </a:pPr>
            <a:endParaRPr lang="ko-KR" altLang="en-US" dirty="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44B46CE6-4238-48C2-BDC5-E5651BB1B90A}"/>
              </a:ext>
            </a:extLst>
          </p:cNvPr>
          <p:cNvSpPr/>
          <p:nvPr/>
        </p:nvSpPr>
        <p:spPr>
          <a:xfrm>
            <a:off x="3238872" y="4799034"/>
            <a:ext cx="3756866" cy="999963"/>
          </a:xfrm>
          <a:custGeom>
            <a:avLst/>
            <a:gdLst>
              <a:gd name="connsiteX0" fmla="*/ 0 w 5226050"/>
              <a:gd name="connsiteY0" fmla="*/ 318140 h 2709981"/>
              <a:gd name="connsiteX1" fmla="*/ 196850 w 5226050"/>
              <a:gd name="connsiteY1" fmla="*/ 413390 h 2709981"/>
              <a:gd name="connsiteX2" fmla="*/ 349250 w 5226050"/>
              <a:gd name="connsiteY2" fmla="*/ 730890 h 2709981"/>
              <a:gd name="connsiteX3" fmla="*/ 596900 w 5226050"/>
              <a:gd name="connsiteY3" fmla="*/ 597540 h 2709981"/>
              <a:gd name="connsiteX4" fmla="*/ 812800 w 5226050"/>
              <a:gd name="connsiteY4" fmla="*/ 432440 h 2709981"/>
              <a:gd name="connsiteX5" fmla="*/ 1346200 w 5226050"/>
              <a:gd name="connsiteY5" fmla="*/ 1048390 h 2709981"/>
              <a:gd name="connsiteX6" fmla="*/ 1682750 w 5226050"/>
              <a:gd name="connsiteY6" fmla="*/ 2032640 h 2709981"/>
              <a:gd name="connsiteX7" fmla="*/ 2451100 w 5226050"/>
              <a:gd name="connsiteY7" fmla="*/ 2699390 h 2709981"/>
              <a:gd name="connsiteX8" fmla="*/ 2857500 w 5226050"/>
              <a:gd name="connsiteY8" fmla="*/ 1505590 h 2709981"/>
              <a:gd name="connsiteX9" fmla="*/ 3206750 w 5226050"/>
              <a:gd name="connsiteY9" fmla="*/ 210190 h 2709981"/>
              <a:gd name="connsiteX10" fmla="*/ 3530600 w 5226050"/>
              <a:gd name="connsiteY10" fmla="*/ 38740 h 2709981"/>
              <a:gd name="connsiteX11" fmla="*/ 3803650 w 5226050"/>
              <a:gd name="connsiteY11" fmla="*/ 597540 h 2709981"/>
              <a:gd name="connsiteX12" fmla="*/ 4324350 w 5226050"/>
              <a:gd name="connsiteY12" fmla="*/ 743590 h 2709981"/>
              <a:gd name="connsiteX13" fmla="*/ 4921250 w 5226050"/>
              <a:gd name="connsiteY13" fmla="*/ 1848490 h 2709981"/>
              <a:gd name="connsiteX14" fmla="*/ 5226050 w 5226050"/>
              <a:gd name="connsiteY14" fmla="*/ 2394590 h 2709981"/>
              <a:gd name="connsiteX0" fmla="*/ 0 w 5226050"/>
              <a:gd name="connsiteY0" fmla="*/ 318140 h 2709981"/>
              <a:gd name="connsiteX1" fmla="*/ 196850 w 5226050"/>
              <a:gd name="connsiteY1" fmla="*/ 413390 h 2709981"/>
              <a:gd name="connsiteX2" fmla="*/ 434975 w 5226050"/>
              <a:gd name="connsiteY2" fmla="*/ 730890 h 2709981"/>
              <a:gd name="connsiteX3" fmla="*/ 596900 w 5226050"/>
              <a:gd name="connsiteY3" fmla="*/ 597540 h 2709981"/>
              <a:gd name="connsiteX4" fmla="*/ 812800 w 5226050"/>
              <a:gd name="connsiteY4" fmla="*/ 432440 h 2709981"/>
              <a:gd name="connsiteX5" fmla="*/ 1346200 w 5226050"/>
              <a:gd name="connsiteY5" fmla="*/ 1048390 h 2709981"/>
              <a:gd name="connsiteX6" fmla="*/ 1682750 w 5226050"/>
              <a:gd name="connsiteY6" fmla="*/ 2032640 h 2709981"/>
              <a:gd name="connsiteX7" fmla="*/ 2451100 w 5226050"/>
              <a:gd name="connsiteY7" fmla="*/ 2699390 h 2709981"/>
              <a:gd name="connsiteX8" fmla="*/ 2857500 w 5226050"/>
              <a:gd name="connsiteY8" fmla="*/ 1505590 h 2709981"/>
              <a:gd name="connsiteX9" fmla="*/ 3206750 w 5226050"/>
              <a:gd name="connsiteY9" fmla="*/ 210190 h 2709981"/>
              <a:gd name="connsiteX10" fmla="*/ 3530600 w 5226050"/>
              <a:gd name="connsiteY10" fmla="*/ 38740 h 2709981"/>
              <a:gd name="connsiteX11" fmla="*/ 3803650 w 5226050"/>
              <a:gd name="connsiteY11" fmla="*/ 597540 h 2709981"/>
              <a:gd name="connsiteX12" fmla="*/ 4324350 w 5226050"/>
              <a:gd name="connsiteY12" fmla="*/ 743590 h 2709981"/>
              <a:gd name="connsiteX13" fmla="*/ 4921250 w 5226050"/>
              <a:gd name="connsiteY13" fmla="*/ 1848490 h 2709981"/>
              <a:gd name="connsiteX14" fmla="*/ 5226050 w 5226050"/>
              <a:gd name="connsiteY14" fmla="*/ 2394590 h 2709981"/>
              <a:gd name="connsiteX0" fmla="*/ 0 w 5226050"/>
              <a:gd name="connsiteY0" fmla="*/ 318140 h 2709475"/>
              <a:gd name="connsiteX1" fmla="*/ 196850 w 5226050"/>
              <a:gd name="connsiteY1" fmla="*/ 413390 h 2709475"/>
              <a:gd name="connsiteX2" fmla="*/ 434975 w 5226050"/>
              <a:gd name="connsiteY2" fmla="*/ 730890 h 2709475"/>
              <a:gd name="connsiteX3" fmla="*/ 596900 w 5226050"/>
              <a:gd name="connsiteY3" fmla="*/ 597540 h 2709475"/>
              <a:gd name="connsiteX4" fmla="*/ 812800 w 5226050"/>
              <a:gd name="connsiteY4" fmla="*/ 432440 h 2709475"/>
              <a:gd name="connsiteX5" fmla="*/ 1285897 w 5226050"/>
              <a:gd name="connsiteY5" fmla="*/ 1220058 h 2709475"/>
              <a:gd name="connsiteX6" fmla="*/ 1682750 w 5226050"/>
              <a:gd name="connsiteY6" fmla="*/ 2032640 h 2709475"/>
              <a:gd name="connsiteX7" fmla="*/ 2451100 w 5226050"/>
              <a:gd name="connsiteY7" fmla="*/ 2699390 h 2709475"/>
              <a:gd name="connsiteX8" fmla="*/ 2857500 w 5226050"/>
              <a:gd name="connsiteY8" fmla="*/ 1505590 h 2709475"/>
              <a:gd name="connsiteX9" fmla="*/ 3206750 w 5226050"/>
              <a:gd name="connsiteY9" fmla="*/ 210190 h 2709475"/>
              <a:gd name="connsiteX10" fmla="*/ 3530600 w 5226050"/>
              <a:gd name="connsiteY10" fmla="*/ 38740 h 2709475"/>
              <a:gd name="connsiteX11" fmla="*/ 3803650 w 5226050"/>
              <a:gd name="connsiteY11" fmla="*/ 597540 h 2709475"/>
              <a:gd name="connsiteX12" fmla="*/ 4324350 w 5226050"/>
              <a:gd name="connsiteY12" fmla="*/ 743590 h 2709475"/>
              <a:gd name="connsiteX13" fmla="*/ 4921250 w 5226050"/>
              <a:gd name="connsiteY13" fmla="*/ 1848490 h 2709475"/>
              <a:gd name="connsiteX14" fmla="*/ 5226050 w 5226050"/>
              <a:gd name="connsiteY14" fmla="*/ 2394590 h 2709475"/>
              <a:gd name="connsiteX0" fmla="*/ 0 w 5226050"/>
              <a:gd name="connsiteY0" fmla="*/ 318140 h 2709672"/>
              <a:gd name="connsiteX1" fmla="*/ 196850 w 5226050"/>
              <a:gd name="connsiteY1" fmla="*/ 413390 h 2709672"/>
              <a:gd name="connsiteX2" fmla="*/ 434975 w 5226050"/>
              <a:gd name="connsiteY2" fmla="*/ 730890 h 2709672"/>
              <a:gd name="connsiteX3" fmla="*/ 596900 w 5226050"/>
              <a:gd name="connsiteY3" fmla="*/ 597540 h 2709672"/>
              <a:gd name="connsiteX4" fmla="*/ 812800 w 5226050"/>
              <a:gd name="connsiteY4" fmla="*/ 432440 h 2709672"/>
              <a:gd name="connsiteX5" fmla="*/ 1320356 w 5226050"/>
              <a:gd name="connsiteY5" fmla="*/ 1151390 h 2709672"/>
              <a:gd name="connsiteX6" fmla="*/ 1682750 w 5226050"/>
              <a:gd name="connsiteY6" fmla="*/ 2032640 h 2709672"/>
              <a:gd name="connsiteX7" fmla="*/ 2451100 w 5226050"/>
              <a:gd name="connsiteY7" fmla="*/ 2699390 h 2709672"/>
              <a:gd name="connsiteX8" fmla="*/ 2857500 w 5226050"/>
              <a:gd name="connsiteY8" fmla="*/ 1505590 h 2709672"/>
              <a:gd name="connsiteX9" fmla="*/ 3206750 w 5226050"/>
              <a:gd name="connsiteY9" fmla="*/ 210190 h 2709672"/>
              <a:gd name="connsiteX10" fmla="*/ 3530600 w 5226050"/>
              <a:gd name="connsiteY10" fmla="*/ 38740 h 2709672"/>
              <a:gd name="connsiteX11" fmla="*/ 3803650 w 5226050"/>
              <a:gd name="connsiteY11" fmla="*/ 597540 h 2709672"/>
              <a:gd name="connsiteX12" fmla="*/ 4324350 w 5226050"/>
              <a:gd name="connsiteY12" fmla="*/ 743590 h 2709672"/>
              <a:gd name="connsiteX13" fmla="*/ 4921250 w 5226050"/>
              <a:gd name="connsiteY13" fmla="*/ 1848490 h 2709672"/>
              <a:gd name="connsiteX14" fmla="*/ 5226050 w 5226050"/>
              <a:gd name="connsiteY14" fmla="*/ 2394590 h 2709672"/>
              <a:gd name="connsiteX0" fmla="*/ 0 w 5226050"/>
              <a:gd name="connsiteY0" fmla="*/ 318140 h 2709672"/>
              <a:gd name="connsiteX1" fmla="*/ 196850 w 5226050"/>
              <a:gd name="connsiteY1" fmla="*/ 413390 h 2709672"/>
              <a:gd name="connsiteX2" fmla="*/ 434975 w 5226050"/>
              <a:gd name="connsiteY2" fmla="*/ 730890 h 2709672"/>
              <a:gd name="connsiteX3" fmla="*/ 596900 w 5226050"/>
              <a:gd name="connsiteY3" fmla="*/ 597540 h 2709672"/>
              <a:gd name="connsiteX4" fmla="*/ 812800 w 5226050"/>
              <a:gd name="connsiteY4" fmla="*/ 432440 h 2709672"/>
              <a:gd name="connsiteX5" fmla="*/ 1320356 w 5226050"/>
              <a:gd name="connsiteY5" fmla="*/ 1151390 h 2709672"/>
              <a:gd name="connsiteX6" fmla="*/ 1777513 w 5226050"/>
              <a:gd name="connsiteY6" fmla="*/ 2032640 h 2709672"/>
              <a:gd name="connsiteX7" fmla="*/ 2451100 w 5226050"/>
              <a:gd name="connsiteY7" fmla="*/ 2699390 h 2709672"/>
              <a:gd name="connsiteX8" fmla="*/ 2857500 w 5226050"/>
              <a:gd name="connsiteY8" fmla="*/ 1505590 h 2709672"/>
              <a:gd name="connsiteX9" fmla="*/ 3206750 w 5226050"/>
              <a:gd name="connsiteY9" fmla="*/ 210190 h 2709672"/>
              <a:gd name="connsiteX10" fmla="*/ 3530600 w 5226050"/>
              <a:gd name="connsiteY10" fmla="*/ 38740 h 2709672"/>
              <a:gd name="connsiteX11" fmla="*/ 3803650 w 5226050"/>
              <a:gd name="connsiteY11" fmla="*/ 597540 h 2709672"/>
              <a:gd name="connsiteX12" fmla="*/ 4324350 w 5226050"/>
              <a:gd name="connsiteY12" fmla="*/ 743590 h 2709672"/>
              <a:gd name="connsiteX13" fmla="*/ 4921250 w 5226050"/>
              <a:gd name="connsiteY13" fmla="*/ 1848490 h 2709672"/>
              <a:gd name="connsiteX14" fmla="*/ 5226050 w 5226050"/>
              <a:gd name="connsiteY14" fmla="*/ 2394590 h 2709672"/>
              <a:gd name="connsiteX0" fmla="*/ 0 w 5226050"/>
              <a:gd name="connsiteY0" fmla="*/ 318140 h 2709672"/>
              <a:gd name="connsiteX1" fmla="*/ 196850 w 5226050"/>
              <a:gd name="connsiteY1" fmla="*/ 413390 h 2709672"/>
              <a:gd name="connsiteX2" fmla="*/ 434975 w 5226050"/>
              <a:gd name="connsiteY2" fmla="*/ 730890 h 2709672"/>
              <a:gd name="connsiteX3" fmla="*/ 596900 w 5226050"/>
              <a:gd name="connsiteY3" fmla="*/ 597540 h 2709672"/>
              <a:gd name="connsiteX4" fmla="*/ 864489 w 5226050"/>
              <a:gd name="connsiteY4" fmla="*/ 380938 h 2709672"/>
              <a:gd name="connsiteX5" fmla="*/ 1320356 w 5226050"/>
              <a:gd name="connsiteY5" fmla="*/ 1151390 h 2709672"/>
              <a:gd name="connsiteX6" fmla="*/ 1777513 w 5226050"/>
              <a:gd name="connsiteY6" fmla="*/ 2032640 h 2709672"/>
              <a:gd name="connsiteX7" fmla="*/ 2451100 w 5226050"/>
              <a:gd name="connsiteY7" fmla="*/ 2699390 h 2709672"/>
              <a:gd name="connsiteX8" fmla="*/ 2857500 w 5226050"/>
              <a:gd name="connsiteY8" fmla="*/ 1505590 h 2709672"/>
              <a:gd name="connsiteX9" fmla="*/ 3206750 w 5226050"/>
              <a:gd name="connsiteY9" fmla="*/ 210190 h 2709672"/>
              <a:gd name="connsiteX10" fmla="*/ 3530600 w 5226050"/>
              <a:gd name="connsiteY10" fmla="*/ 38740 h 2709672"/>
              <a:gd name="connsiteX11" fmla="*/ 3803650 w 5226050"/>
              <a:gd name="connsiteY11" fmla="*/ 597540 h 2709672"/>
              <a:gd name="connsiteX12" fmla="*/ 4324350 w 5226050"/>
              <a:gd name="connsiteY12" fmla="*/ 743590 h 2709672"/>
              <a:gd name="connsiteX13" fmla="*/ 4921250 w 5226050"/>
              <a:gd name="connsiteY13" fmla="*/ 1848490 h 2709672"/>
              <a:gd name="connsiteX14" fmla="*/ 5226050 w 5226050"/>
              <a:gd name="connsiteY14" fmla="*/ 2394590 h 2709672"/>
              <a:gd name="connsiteX0" fmla="*/ 0 w 5226050"/>
              <a:gd name="connsiteY0" fmla="*/ 318140 h 2709672"/>
              <a:gd name="connsiteX1" fmla="*/ 196850 w 5226050"/>
              <a:gd name="connsiteY1" fmla="*/ 413390 h 2709672"/>
              <a:gd name="connsiteX2" fmla="*/ 374672 w 5226050"/>
              <a:gd name="connsiteY2" fmla="*/ 576389 h 2709672"/>
              <a:gd name="connsiteX3" fmla="*/ 596900 w 5226050"/>
              <a:gd name="connsiteY3" fmla="*/ 597540 h 2709672"/>
              <a:gd name="connsiteX4" fmla="*/ 864489 w 5226050"/>
              <a:gd name="connsiteY4" fmla="*/ 380938 h 2709672"/>
              <a:gd name="connsiteX5" fmla="*/ 1320356 w 5226050"/>
              <a:gd name="connsiteY5" fmla="*/ 1151390 h 2709672"/>
              <a:gd name="connsiteX6" fmla="*/ 1777513 w 5226050"/>
              <a:gd name="connsiteY6" fmla="*/ 2032640 h 2709672"/>
              <a:gd name="connsiteX7" fmla="*/ 2451100 w 5226050"/>
              <a:gd name="connsiteY7" fmla="*/ 2699390 h 2709672"/>
              <a:gd name="connsiteX8" fmla="*/ 2857500 w 5226050"/>
              <a:gd name="connsiteY8" fmla="*/ 1505590 h 2709672"/>
              <a:gd name="connsiteX9" fmla="*/ 3206750 w 5226050"/>
              <a:gd name="connsiteY9" fmla="*/ 210190 h 2709672"/>
              <a:gd name="connsiteX10" fmla="*/ 3530600 w 5226050"/>
              <a:gd name="connsiteY10" fmla="*/ 38740 h 2709672"/>
              <a:gd name="connsiteX11" fmla="*/ 3803650 w 5226050"/>
              <a:gd name="connsiteY11" fmla="*/ 597540 h 2709672"/>
              <a:gd name="connsiteX12" fmla="*/ 4324350 w 5226050"/>
              <a:gd name="connsiteY12" fmla="*/ 743590 h 2709672"/>
              <a:gd name="connsiteX13" fmla="*/ 4921250 w 5226050"/>
              <a:gd name="connsiteY13" fmla="*/ 1848490 h 2709672"/>
              <a:gd name="connsiteX14" fmla="*/ 5226050 w 5226050"/>
              <a:gd name="connsiteY14" fmla="*/ 2394590 h 2709672"/>
              <a:gd name="connsiteX0" fmla="*/ 0 w 5226050"/>
              <a:gd name="connsiteY0" fmla="*/ 306740 h 2698272"/>
              <a:gd name="connsiteX1" fmla="*/ 196850 w 5226050"/>
              <a:gd name="connsiteY1" fmla="*/ 401990 h 2698272"/>
              <a:gd name="connsiteX2" fmla="*/ 374672 w 5226050"/>
              <a:gd name="connsiteY2" fmla="*/ 564989 h 2698272"/>
              <a:gd name="connsiteX3" fmla="*/ 596900 w 5226050"/>
              <a:gd name="connsiteY3" fmla="*/ 586140 h 2698272"/>
              <a:gd name="connsiteX4" fmla="*/ 864489 w 5226050"/>
              <a:gd name="connsiteY4" fmla="*/ 369538 h 2698272"/>
              <a:gd name="connsiteX5" fmla="*/ 1320356 w 5226050"/>
              <a:gd name="connsiteY5" fmla="*/ 1139990 h 2698272"/>
              <a:gd name="connsiteX6" fmla="*/ 1777513 w 5226050"/>
              <a:gd name="connsiteY6" fmla="*/ 2021240 h 2698272"/>
              <a:gd name="connsiteX7" fmla="*/ 2451100 w 5226050"/>
              <a:gd name="connsiteY7" fmla="*/ 2687990 h 2698272"/>
              <a:gd name="connsiteX8" fmla="*/ 2857500 w 5226050"/>
              <a:gd name="connsiteY8" fmla="*/ 1494190 h 2698272"/>
              <a:gd name="connsiteX9" fmla="*/ 3206750 w 5226050"/>
              <a:gd name="connsiteY9" fmla="*/ 198790 h 2698272"/>
              <a:gd name="connsiteX10" fmla="*/ 3530600 w 5226050"/>
              <a:gd name="connsiteY10" fmla="*/ 27340 h 2698272"/>
              <a:gd name="connsiteX11" fmla="*/ 3846725 w 5226050"/>
              <a:gd name="connsiteY11" fmla="*/ 431639 h 2698272"/>
              <a:gd name="connsiteX12" fmla="*/ 4324350 w 5226050"/>
              <a:gd name="connsiteY12" fmla="*/ 732190 h 2698272"/>
              <a:gd name="connsiteX13" fmla="*/ 4921250 w 5226050"/>
              <a:gd name="connsiteY13" fmla="*/ 1837090 h 2698272"/>
              <a:gd name="connsiteX14" fmla="*/ 5226050 w 5226050"/>
              <a:gd name="connsiteY14" fmla="*/ 2383190 h 2698272"/>
              <a:gd name="connsiteX0" fmla="*/ 0 w 5226050"/>
              <a:gd name="connsiteY0" fmla="*/ 311804 h 2703336"/>
              <a:gd name="connsiteX1" fmla="*/ 196850 w 5226050"/>
              <a:gd name="connsiteY1" fmla="*/ 407054 h 2703336"/>
              <a:gd name="connsiteX2" fmla="*/ 374672 w 5226050"/>
              <a:gd name="connsiteY2" fmla="*/ 570053 h 2703336"/>
              <a:gd name="connsiteX3" fmla="*/ 596900 w 5226050"/>
              <a:gd name="connsiteY3" fmla="*/ 591204 h 2703336"/>
              <a:gd name="connsiteX4" fmla="*/ 864489 w 5226050"/>
              <a:gd name="connsiteY4" fmla="*/ 374602 h 2703336"/>
              <a:gd name="connsiteX5" fmla="*/ 1320356 w 5226050"/>
              <a:gd name="connsiteY5" fmla="*/ 1145054 h 2703336"/>
              <a:gd name="connsiteX6" fmla="*/ 1777513 w 5226050"/>
              <a:gd name="connsiteY6" fmla="*/ 2026304 h 2703336"/>
              <a:gd name="connsiteX7" fmla="*/ 2451100 w 5226050"/>
              <a:gd name="connsiteY7" fmla="*/ 2693054 h 2703336"/>
              <a:gd name="connsiteX8" fmla="*/ 2857500 w 5226050"/>
              <a:gd name="connsiteY8" fmla="*/ 1499254 h 2703336"/>
              <a:gd name="connsiteX9" fmla="*/ 3206750 w 5226050"/>
              <a:gd name="connsiteY9" fmla="*/ 203854 h 2703336"/>
              <a:gd name="connsiteX10" fmla="*/ 3530600 w 5226050"/>
              <a:gd name="connsiteY10" fmla="*/ 32404 h 2703336"/>
              <a:gd name="connsiteX11" fmla="*/ 3846725 w 5226050"/>
              <a:gd name="connsiteY11" fmla="*/ 505370 h 2703336"/>
              <a:gd name="connsiteX12" fmla="*/ 4324350 w 5226050"/>
              <a:gd name="connsiteY12" fmla="*/ 737254 h 2703336"/>
              <a:gd name="connsiteX13" fmla="*/ 4921250 w 5226050"/>
              <a:gd name="connsiteY13" fmla="*/ 1842154 h 2703336"/>
              <a:gd name="connsiteX14" fmla="*/ 5226050 w 5226050"/>
              <a:gd name="connsiteY14" fmla="*/ 2388254 h 2703336"/>
              <a:gd name="connsiteX0" fmla="*/ 0 w 5083905"/>
              <a:gd name="connsiteY0" fmla="*/ 311804 h 2703336"/>
              <a:gd name="connsiteX1" fmla="*/ 196850 w 5083905"/>
              <a:gd name="connsiteY1" fmla="*/ 407054 h 2703336"/>
              <a:gd name="connsiteX2" fmla="*/ 374672 w 5083905"/>
              <a:gd name="connsiteY2" fmla="*/ 570053 h 2703336"/>
              <a:gd name="connsiteX3" fmla="*/ 596900 w 5083905"/>
              <a:gd name="connsiteY3" fmla="*/ 591204 h 2703336"/>
              <a:gd name="connsiteX4" fmla="*/ 864489 w 5083905"/>
              <a:gd name="connsiteY4" fmla="*/ 374602 h 2703336"/>
              <a:gd name="connsiteX5" fmla="*/ 1320356 w 5083905"/>
              <a:gd name="connsiteY5" fmla="*/ 1145054 h 2703336"/>
              <a:gd name="connsiteX6" fmla="*/ 1777513 w 5083905"/>
              <a:gd name="connsiteY6" fmla="*/ 2026304 h 2703336"/>
              <a:gd name="connsiteX7" fmla="*/ 2451100 w 5083905"/>
              <a:gd name="connsiteY7" fmla="*/ 2693054 h 2703336"/>
              <a:gd name="connsiteX8" fmla="*/ 2857500 w 5083905"/>
              <a:gd name="connsiteY8" fmla="*/ 1499254 h 2703336"/>
              <a:gd name="connsiteX9" fmla="*/ 3206750 w 5083905"/>
              <a:gd name="connsiteY9" fmla="*/ 203854 h 2703336"/>
              <a:gd name="connsiteX10" fmla="*/ 3530600 w 5083905"/>
              <a:gd name="connsiteY10" fmla="*/ 32404 h 2703336"/>
              <a:gd name="connsiteX11" fmla="*/ 3846725 w 5083905"/>
              <a:gd name="connsiteY11" fmla="*/ 505370 h 2703336"/>
              <a:gd name="connsiteX12" fmla="*/ 4324350 w 5083905"/>
              <a:gd name="connsiteY12" fmla="*/ 737254 h 2703336"/>
              <a:gd name="connsiteX13" fmla="*/ 4921250 w 5083905"/>
              <a:gd name="connsiteY13" fmla="*/ 1842154 h 2703336"/>
              <a:gd name="connsiteX14" fmla="*/ 5083905 w 5083905"/>
              <a:gd name="connsiteY14" fmla="*/ 2096417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921250 w 5096827"/>
              <a:gd name="connsiteY13" fmla="*/ 1842154 h 2703336"/>
              <a:gd name="connsiteX14" fmla="*/ 5096827 w 5096827"/>
              <a:gd name="connsiteY14" fmla="*/ 2199418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921250 w 5096827"/>
              <a:gd name="connsiteY13" fmla="*/ 1842154 h 2703336"/>
              <a:gd name="connsiteX14" fmla="*/ 4995345 w 5096827"/>
              <a:gd name="connsiteY14" fmla="*/ 1980086 h 2703336"/>
              <a:gd name="connsiteX15" fmla="*/ 5096827 w 5096827"/>
              <a:gd name="connsiteY15" fmla="*/ 2199418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817871 w 5096827"/>
              <a:gd name="connsiteY13" fmla="*/ 1618985 h 2703336"/>
              <a:gd name="connsiteX14" fmla="*/ 4995345 w 5096827"/>
              <a:gd name="connsiteY14" fmla="*/ 1980086 h 2703336"/>
              <a:gd name="connsiteX15" fmla="*/ 5096827 w 5096827"/>
              <a:gd name="connsiteY15" fmla="*/ 2199418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649882 w 5096827"/>
              <a:gd name="connsiteY13" fmla="*/ 1284232 h 2703336"/>
              <a:gd name="connsiteX14" fmla="*/ 4995345 w 5096827"/>
              <a:gd name="connsiteY14" fmla="*/ 1980086 h 2703336"/>
              <a:gd name="connsiteX15" fmla="*/ 5096827 w 5096827"/>
              <a:gd name="connsiteY15" fmla="*/ 2199418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649882 w 5096827"/>
              <a:gd name="connsiteY13" fmla="*/ 1284232 h 2703336"/>
              <a:gd name="connsiteX14" fmla="*/ 4853200 w 5096827"/>
              <a:gd name="connsiteY14" fmla="*/ 1709710 h 2703336"/>
              <a:gd name="connsiteX15" fmla="*/ 5096827 w 5096827"/>
              <a:gd name="connsiteY15" fmla="*/ 2199418 h 270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96827" h="2703336">
                <a:moveTo>
                  <a:pt x="0" y="311804"/>
                </a:moveTo>
                <a:cubicBezTo>
                  <a:pt x="69321" y="325033"/>
                  <a:pt x="134405" y="364013"/>
                  <a:pt x="196850" y="407054"/>
                </a:cubicBezTo>
                <a:cubicBezTo>
                  <a:pt x="259295" y="450095"/>
                  <a:pt x="307997" y="539361"/>
                  <a:pt x="374672" y="570053"/>
                </a:cubicBezTo>
                <a:cubicBezTo>
                  <a:pt x="441347" y="600745"/>
                  <a:pt x="515264" y="623779"/>
                  <a:pt x="596900" y="591204"/>
                </a:cubicBezTo>
                <a:cubicBezTo>
                  <a:pt x="678536" y="558629"/>
                  <a:pt x="743913" y="282294"/>
                  <a:pt x="864489" y="374602"/>
                </a:cubicBezTo>
                <a:cubicBezTo>
                  <a:pt x="985065" y="466910"/>
                  <a:pt x="1168185" y="869770"/>
                  <a:pt x="1320356" y="1145054"/>
                </a:cubicBezTo>
                <a:cubicBezTo>
                  <a:pt x="1472527" y="1420338"/>
                  <a:pt x="1589056" y="1768304"/>
                  <a:pt x="1777513" y="2026304"/>
                </a:cubicBezTo>
                <a:cubicBezTo>
                  <a:pt x="1965970" y="2284304"/>
                  <a:pt x="2271102" y="2780896"/>
                  <a:pt x="2451100" y="2693054"/>
                </a:cubicBezTo>
                <a:cubicBezTo>
                  <a:pt x="2631098" y="2605212"/>
                  <a:pt x="2731558" y="1914120"/>
                  <a:pt x="2857500" y="1499254"/>
                </a:cubicBezTo>
                <a:cubicBezTo>
                  <a:pt x="2983442" y="1084388"/>
                  <a:pt x="3094567" y="448329"/>
                  <a:pt x="3206750" y="203854"/>
                </a:cubicBezTo>
                <a:cubicBezTo>
                  <a:pt x="3318933" y="-40621"/>
                  <a:pt x="3423938" y="-17849"/>
                  <a:pt x="3530600" y="32404"/>
                </a:cubicBezTo>
                <a:cubicBezTo>
                  <a:pt x="3637262" y="82657"/>
                  <a:pt x="3714433" y="387895"/>
                  <a:pt x="3846725" y="505370"/>
                </a:cubicBezTo>
                <a:cubicBezTo>
                  <a:pt x="3979017" y="622845"/>
                  <a:pt x="4190491" y="607444"/>
                  <a:pt x="4324350" y="737254"/>
                </a:cubicBezTo>
                <a:cubicBezTo>
                  <a:pt x="4458209" y="867064"/>
                  <a:pt x="4532306" y="1058496"/>
                  <a:pt x="4649882" y="1284232"/>
                </a:cubicBezTo>
                <a:cubicBezTo>
                  <a:pt x="4767458" y="1509968"/>
                  <a:pt x="4823937" y="1650166"/>
                  <a:pt x="4853200" y="1709710"/>
                </a:cubicBezTo>
                <a:cubicBezTo>
                  <a:pt x="4882463" y="1769254"/>
                  <a:pt x="5085657" y="2181460"/>
                  <a:pt x="5096827" y="2199418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0EE6AF-53CC-4CD8-8D32-749ABA62B385}"/>
              </a:ext>
            </a:extLst>
          </p:cNvPr>
          <p:cNvSpPr txBox="1"/>
          <p:nvPr/>
        </p:nvSpPr>
        <p:spPr>
          <a:xfrm>
            <a:off x="3694184" y="3871254"/>
            <a:ext cx="261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Reference trajectory</a:t>
            </a:r>
            <a:endParaRPr lang="ko-KR" altLang="en-US" sz="14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28B187-42B6-4E58-81FD-369132A4BF31}"/>
              </a:ext>
            </a:extLst>
          </p:cNvPr>
          <p:cNvSpPr txBox="1"/>
          <p:nvPr/>
        </p:nvSpPr>
        <p:spPr>
          <a:xfrm>
            <a:off x="3807912" y="5985854"/>
            <a:ext cx="261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Actual trajectory</a:t>
            </a:r>
            <a:endParaRPr lang="ko-KR" altLang="en-US" sz="14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A9C8741-0E58-4801-9359-F84A8A4CAA74}"/>
              </a:ext>
            </a:extLst>
          </p:cNvPr>
          <p:cNvSpPr/>
          <p:nvPr/>
        </p:nvSpPr>
        <p:spPr>
          <a:xfrm>
            <a:off x="6951888" y="5559269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A992F7-1861-4260-9901-F8020DDF2865}"/>
              </a:ext>
            </a:extLst>
          </p:cNvPr>
          <p:cNvSpPr txBox="1"/>
          <p:nvPr/>
        </p:nvSpPr>
        <p:spPr>
          <a:xfrm>
            <a:off x="7721959" y="3871254"/>
            <a:ext cx="261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(1 </a:t>
            </a:r>
            <a:r>
              <a:rPr lang="en-US" altLang="ko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cycle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6F5ECA0B-C190-4F22-953C-3D8664D69E32}"/>
              </a:ext>
            </a:extLst>
          </p:cNvPr>
          <p:cNvSpPr/>
          <p:nvPr/>
        </p:nvSpPr>
        <p:spPr>
          <a:xfrm>
            <a:off x="2333369" y="2332056"/>
            <a:ext cx="1779343" cy="133230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31EFB511-385A-409E-8C7E-5D164C64D3B0}"/>
              </a:ext>
            </a:extLst>
          </p:cNvPr>
          <p:cNvSpPr/>
          <p:nvPr/>
        </p:nvSpPr>
        <p:spPr>
          <a:xfrm>
            <a:off x="4112712" y="2332054"/>
            <a:ext cx="1779343" cy="133230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3483E5A2-F64F-45AE-805A-7A2BB7C741C5}"/>
              </a:ext>
            </a:extLst>
          </p:cNvPr>
          <p:cNvSpPr/>
          <p:nvPr/>
        </p:nvSpPr>
        <p:spPr>
          <a:xfrm>
            <a:off x="5892055" y="2332054"/>
            <a:ext cx="1779343" cy="133230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34EEEB67-01C7-4013-87AE-7245706AB98B}"/>
              </a:ext>
            </a:extLst>
          </p:cNvPr>
          <p:cNvSpPr/>
          <p:nvPr/>
        </p:nvSpPr>
        <p:spPr>
          <a:xfrm>
            <a:off x="8141681" y="2332054"/>
            <a:ext cx="1779343" cy="133230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910BF68-7755-4006-A42D-2E50EADE6DFF}"/>
              </a:ext>
            </a:extLst>
          </p:cNvPr>
          <p:cNvSpPr/>
          <p:nvPr/>
        </p:nvSpPr>
        <p:spPr>
          <a:xfrm>
            <a:off x="8787420" y="3348986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F4F5CD0-53BF-400C-B34B-7BB7D9B77A40}"/>
              </a:ext>
            </a:extLst>
          </p:cNvPr>
          <p:cNvSpPr/>
          <p:nvPr/>
        </p:nvSpPr>
        <p:spPr>
          <a:xfrm>
            <a:off x="4753105" y="3344788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7616A4-5798-48BA-9DE7-3617837397D2}"/>
              </a:ext>
            </a:extLst>
          </p:cNvPr>
          <p:cNvSpPr/>
          <p:nvPr/>
        </p:nvSpPr>
        <p:spPr>
          <a:xfrm>
            <a:off x="3013528" y="2220836"/>
            <a:ext cx="2295525" cy="154305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48EF3A0-F556-4065-AF96-EFB3473F70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39" b="89960" l="2710" r="97290">
                        <a14:foregroundMark x1="37398" y1="10442" x2="37398" y2="10442"/>
                        <a14:foregroundMark x1="3252" y1="80723" x2="3252" y2="80723"/>
                        <a14:foregroundMark x1="77778" y1="77108" x2="77778" y2="77108"/>
                        <a14:foregroundMark x1="83198" y1="89157" x2="83198" y2="89157"/>
                        <a14:foregroundMark x1="94580" y1="77108" x2="94580" y2="77108"/>
                        <a14:foregroundMark x1="97290" y1="66265" x2="97290" y2="66265"/>
                      </a14:backgroundRemoval>
                    </a14:imgEffect>
                  </a14:imgLayer>
                </a14:imgProps>
              </a:ext>
            </a:extLst>
          </a:blip>
          <a:srcRect l="1628" r="1829"/>
          <a:stretch/>
        </p:blipFill>
        <p:spPr>
          <a:xfrm>
            <a:off x="3022627" y="2192677"/>
            <a:ext cx="2273300" cy="15889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C78135-0DCE-4FDD-9994-18B0ED1203C0}"/>
              </a:ext>
            </a:extLst>
          </p:cNvPr>
          <p:cNvSpPr txBox="1"/>
          <p:nvPr/>
        </p:nvSpPr>
        <p:spPr>
          <a:xfrm>
            <a:off x="6415074" y="5668192"/>
            <a:ext cx="876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00B05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41%</a:t>
            </a:r>
            <a:endParaRPr lang="ko-KR" altLang="en-US" sz="1100" b="1" dirty="0">
              <a:solidFill>
                <a:srgbClr val="00B05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CFAB35-CF32-46BB-8946-2642318EB5C4}"/>
              </a:ext>
            </a:extLst>
          </p:cNvPr>
          <p:cNvSpPr txBox="1"/>
          <p:nvPr/>
        </p:nvSpPr>
        <p:spPr>
          <a:xfrm>
            <a:off x="4225844" y="3457108"/>
            <a:ext cx="876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00B05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41%</a:t>
            </a:r>
            <a:endParaRPr lang="ko-KR" altLang="en-US" sz="1100" b="1" dirty="0">
              <a:solidFill>
                <a:srgbClr val="00B05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106DD6-4562-4F9F-9629-F4B8DA6E6B5E}"/>
              </a:ext>
            </a:extLst>
          </p:cNvPr>
          <p:cNvSpPr txBox="1"/>
          <p:nvPr/>
        </p:nvSpPr>
        <p:spPr>
          <a:xfrm>
            <a:off x="8254400" y="3468785"/>
            <a:ext cx="876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00B05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41%</a:t>
            </a:r>
            <a:endParaRPr lang="ko-KR" altLang="en-US" sz="1100" b="1" dirty="0">
              <a:solidFill>
                <a:srgbClr val="00B05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A2F17C-CC02-4DEF-992F-2BA19A73B870}"/>
              </a:ext>
            </a:extLst>
          </p:cNvPr>
          <p:cNvSpPr/>
          <p:nvPr/>
        </p:nvSpPr>
        <p:spPr>
          <a:xfrm>
            <a:off x="160232" y="6290649"/>
            <a:ext cx="1345839" cy="52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8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0.18073 0.3238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1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7" grpId="0" animBg="1"/>
      <p:bldP spid="18" grpId="0" animBg="1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0776516-805D-428B-8B5E-B6D83665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33" y="307571"/>
            <a:ext cx="9507894" cy="47620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Machine Learning Applications for Lower Limb Exoskeleton Robots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0870396-3D41-41B8-B412-4A05F66B886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45233" y="1045029"/>
            <a:ext cx="11476653" cy="5505400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Model structure</a:t>
            </a:r>
            <a:r>
              <a:rPr lang="ko-KR" altLang="en-US" b="1" dirty="0">
                <a:solidFill>
                  <a:prstClr val="black"/>
                </a:solidFill>
              </a:rPr>
              <a:t>－</a:t>
            </a:r>
            <a:r>
              <a:rPr lang="en-US" altLang="ko-KR" sz="1600" b="1" dirty="0">
                <a:solidFill>
                  <a:prstClr val="black"/>
                </a:solidFill>
              </a:rPr>
              <a:t>Overall</a:t>
            </a:r>
            <a:r>
              <a:rPr lang="ko-KR" altLang="en-US" sz="1600" b="1" dirty="0">
                <a:solidFill>
                  <a:prstClr val="black"/>
                </a:solidFill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</a:rPr>
              <a:t>a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lgorithm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workflow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1600" b="1" dirty="0"/>
              <a:t>Step 2: </a:t>
            </a:r>
            <a:r>
              <a:rPr lang="en-US" altLang="ko-KR" sz="1600" b="1" dirty="0">
                <a:solidFill>
                  <a:prstClr val="black"/>
                </a:solidFill>
              </a:rPr>
              <a:t>Control trajectory generator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ko-KR" altLang="en-US" sz="16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44B46CE6-4238-48C2-BDC5-E5651BB1B90A}"/>
              </a:ext>
            </a:extLst>
          </p:cNvPr>
          <p:cNvSpPr/>
          <p:nvPr/>
        </p:nvSpPr>
        <p:spPr>
          <a:xfrm>
            <a:off x="2248104" y="4799034"/>
            <a:ext cx="3756866" cy="999963"/>
          </a:xfrm>
          <a:custGeom>
            <a:avLst/>
            <a:gdLst>
              <a:gd name="connsiteX0" fmla="*/ 0 w 5226050"/>
              <a:gd name="connsiteY0" fmla="*/ 318140 h 2709981"/>
              <a:gd name="connsiteX1" fmla="*/ 196850 w 5226050"/>
              <a:gd name="connsiteY1" fmla="*/ 413390 h 2709981"/>
              <a:gd name="connsiteX2" fmla="*/ 349250 w 5226050"/>
              <a:gd name="connsiteY2" fmla="*/ 730890 h 2709981"/>
              <a:gd name="connsiteX3" fmla="*/ 596900 w 5226050"/>
              <a:gd name="connsiteY3" fmla="*/ 597540 h 2709981"/>
              <a:gd name="connsiteX4" fmla="*/ 812800 w 5226050"/>
              <a:gd name="connsiteY4" fmla="*/ 432440 h 2709981"/>
              <a:gd name="connsiteX5" fmla="*/ 1346200 w 5226050"/>
              <a:gd name="connsiteY5" fmla="*/ 1048390 h 2709981"/>
              <a:gd name="connsiteX6" fmla="*/ 1682750 w 5226050"/>
              <a:gd name="connsiteY6" fmla="*/ 2032640 h 2709981"/>
              <a:gd name="connsiteX7" fmla="*/ 2451100 w 5226050"/>
              <a:gd name="connsiteY7" fmla="*/ 2699390 h 2709981"/>
              <a:gd name="connsiteX8" fmla="*/ 2857500 w 5226050"/>
              <a:gd name="connsiteY8" fmla="*/ 1505590 h 2709981"/>
              <a:gd name="connsiteX9" fmla="*/ 3206750 w 5226050"/>
              <a:gd name="connsiteY9" fmla="*/ 210190 h 2709981"/>
              <a:gd name="connsiteX10" fmla="*/ 3530600 w 5226050"/>
              <a:gd name="connsiteY10" fmla="*/ 38740 h 2709981"/>
              <a:gd name="connsiteX11" fmla="*/ 3803650 w 5226050"/>
              <a:gd name="connsiteY11" fmla="*/ 597540 h 2709981"/>
              <a:gd name="connsiteX12" fmla="*/ 4324350 w 5226050"/>
              <a:gd name="connsiteY12" fmla="*/ 743590 h 2709981"/>
              <a:gd name="connsiteX13" fmla="*/ 4921250 w 5226050"/>
              <a:gd name="connsiteY13" fmla="*/ 1848490 h 2709981"/>
              <a:gd name="connsiteX14" fmla="*/ 5226050 w 5226050"/>
              <a:gd name="connsiteY14" fmla="*/ 2394590 h 2709981"/>
              <a:gd name="connsiteX0" fmla="*/ 0 w 5226050"/>
              <a:gd name="connsiteY0" fmla="*/ 318140 h 2709981"/>
              <a:gd name="connsiteX1" fmla="*/ 196850 w 5226050"/>
              <a:gd name="connsiteY1" fmla="*/ 413390 h 2709981"/>
              <a:gd name="connsiteX2" fmla="*/ 434975 w 5226050"/>
              <a:gd name="connsiteY2" fmla="*/ 730890 h 2709981"/>
              <a:gd name="connsiteX3" fmla="*/ 596900 w 5226050"/>
              <a:gd name="connsiteY3" fmla="*/ 597540 h 2709981"/>
              <a:gd name="connsiteX4" fmla="*/ 812800 w 5226050"/>
              <a:gd name="connsiteY4" fmla="*/ 432440 h 2709981"/>
              <a:gd name="connsiteX5" fmla="*/ 1346200 w 5226050"/>
              <a:gd name="connsiteY5" fmla="*/ 1048390 h 2709981"/>
              <a:gd name="connsiteX6" fmla="*/ 1682750 w 5226050"/>
              <a:gd name="connsiteY6" fmla="*/ 2032640 h 2709981"/>
              <a:gd name="connsiteX7" fmla="*/ 2451100 w 5226050"/>
              <a:gd name="connsiteY7" fmla="*/ 2699390 h 2709981"/>
              <a:gd name="connsiteX8" fmla="*/ 2857500 w 5226050"/>
              <a:gd name="connsiteY8" fmla="*/ 1505590 h 2709981"/>
              <a:gd name="connsiteX9" fmla="*/ 3206750 w 5226050"/>
              <a:gd name="connsiteY9" fmla="*/ 210190 h 2709981"/>
              <a:gd name="connsiteX10" fmla="*/ 3530600 w 5226050"/>
              <a:gd name="connsiteY10" fmla="*/ 38740 h 2709981"/>
              <a:gd name="connsiteX11" fmla="*/ 3803650 w 5226050"/>
              <a:gd name="connsiteY11" fmla="*/ 597540 h 2709981"/>
              <a:gd name="connsiteX12" fmla="*/ 4324350 w 5226050"/>
              <a:gd name="connsiteY12" fmla="*/ 743590 h 2709981"/>
              <a:gd name="connsiteX13" fmla="*/ 4921250 w 5226050"/>
              <a:gd name="connsiteY13" fmla="*/ 1848490 h 2709981"/>
              <a:gd name="connsiteX14" fmla="*/ 5226050 w 5226050"/>
              <a:gd name="connsiteY14" fmla="*/ 2394590 h 2709981"/>
              <a:gd name="connsiteX0" fmla="*/ 0 w 5226050"/>
              <a:gd name="connsiteY0" fmla="*/ 318140 h 2709475"/>
              <a:gd name="connsiteX1" fmla="*/ 196850 w 5226050"/>
              <a:gd name="connsiteY1" fmla="*/ 413390 h 2709475"/>
              <a:gd name="connsiteX2" fmla="*/ 434975 w 5226050"/>
              <a:gd name="connsiteY2" fmla="*/ 730890 h 2709475"/>
              <a:gd name="connsiteX3" fmla="*/ 596900 w 5226050"/>
              <a:gd name="connsiteY3" fmla="*/ 597540 h 2709475"/>
              <a:gd name="connsiteX4" fmla="*/ 812800 w 5226050"/>
              <a:gd name="connsiteY4" fmla="*/ 432440 h 2709475"/>
              <a:gd name="connsiteX5" fmla="*/ 1285897 w 5226050"/>
              <a:gd name="connsiteY5" fmla="*/ 1220058 h 2709475"/>
              <a:gd name="connsiteX6" fmla="*/ 1682750 w 5226050"/>
              <a:gd name="connsiteY6" fmla="*/ 2032640 h 2709475"/>
              <a:gd name="connsiteX7" fmla="*/ 2451100 w 5226050"/>
              <a:gd name="connsiteY7" fmla="*/ 2699390 h 2709475"/>
              <a:gd name="connsiteX8" fmla="*/ 2857500 w 5226050"/>
              <a:gd name="connsiteY8" fmla="*/ 1505590 h 2709475"/>
              <a:gd name="connsiteX9" fmla="*/ 3206750 w 5226050"/>
              <a:gd name="connsiteY9" fmla="*/ 210190 h 2709475"/>
              <a:gd name="connsiteX10" fmla="*/ 3530600 w 5226050"/>
              <a:gd name="connsiteY10" fmla="*/ 38740 h 2709475"/>
              <a:gd name="connsiteX11" fmla="*/ 3803650 w 5226050"/>
              <a:gd name="connsiteY11" fmla="*/ 597540 h 2709475"/>
              <a:gd name="connsiteX12" fmla="*/ 4324350 w 5226050"/>
              <a:gd name="connsiteY12" fmla="*/ 743590 h 2709475"/>
              <a:gd name="connsiteX13" fmla="*/ 4921250 w 5226050"/>
              <a:gd name="connsiteY13" fmla="*/ 1848490 h 2709475"/>
              <a:gd name="connsiteX14" fmla="*/ 5226050 w 5226050"/>
              <a:gd name="connsiteY14" fmla="*/ 2394590 h 2709475"/>
              <a:gd name="connsiteX0" fmla="*/ 0 w 5226050"/>
              <a:gd name="connsiteY0" fmla="*/ 318140 h 2709672"/>
              <a:gd name="connsiteX1" fmla="*/ 196850 w 5226050"/>
              <a:gd name="connsiteY1" fmla="*/ 413390 h 2709672"/>
              <a:gd name="connsiteX2" fmla="*/ 434975 w 5226050"/>
              <a:gd name="connsiteY2" fmla="*/ 730890 h 2709672"/>
              <a:gd name="connsiteX3" fmla="*/ 596900 w 5226050"/>
              <a:gd name="connsiteY3" fmla="*/ 597540 h 2709672"/>
              <a:gd name="connsiteX4" fmla="*/ 812800 w 5226050"/>
              <a:gd name="connsiteY4" fmla="*/ 432440 h 2709672"/>
              <a:gd name="connsiteX5" fmla="*/ 1320356 w 5226050"/>
              <a:gd name="connsiteY5" fmla="*/ 1151390 h 2709672"/>
              <a:gd name="connsiteX6" fmla="*/ 1682750 w 5226050"/>
              <a:gd name="connsiteY6" fmla="*/ 2032640 h 2709672"/>
              <a:gd name="connsiteX7" fmla="*/ 2451100 w 5226050"/>
              <a:gd name="connsiteY7" fmla="*/ 2699390 h 2709672"/>
              <a:gd name="connsiteX8" fmla="*/ 2857500 w 5226050"/>
              <a:gd name="connsiteY8" fmla="*/ 1505590 h 2709672"/>
              <a:gd name="connsiteX9" fmla="*/ 3206750 w 5226050"/>
              <a:gd name="connsiteY9" fmla="*/ 210190 h 2709672"/>
              <a:gd name="connsiteX10" fmla="*/ 3530600 w 5226050"/>
              <a:gd name="connsiteY10" fmla="*/ 38740 h 2709672"/>
              <a:gd name="connsiteX11" fmla="*/ 3803650 w 5226050"/>
              <a:gd name="connsiteY11" fmla="*/ 597540 h 2709672"/>
              <a:gd name="connsiteX12" fmla="*/ 4324350 w 5226050"/>
              <a:gd name="connsiteY12" fmla="*/ 743590 h 2709672"/>
              <a:gd name="connsiteX13" fmla="*/ 4921250 w 5226050"/>
              <a:gd name="connsiteY13" fmla="*/ 1848490 h 2709672"/>
              <a:gd name="connsiteX14" fmla="*/ 5226050 w 5226050"/>
              <a:gd name="connsiteY14" fmla="*/ 2394590 h 2709672"/>
              <a:gd name="connsiteX0" fmla="*/ 0 w 5226050"/>
              <a:gd name="connsiteY0" fmla="*/ 318140 h 2709672"/>
              <a:gd name="connsiteX1" fmla="*/ 196850 w 5226050"/>
              <a:gd name="connsiteY1" fmla="*/ 413390 h 2709672"/>
              <a:gd name="connsiteX2" fmla="*/ 434975 w 5226050"/>
              <a:gd name="connsiteY2" fmla="*/ 730890 h 2709672"/>
              <a:gd name="connsiteX3" fmla="*/ 596900 w 5226050"/>
              <a:gd name="connsiteY3" fmla="*/ 597540 h 2709672"/>
              <a:gd name="connsiteX4" fmla="*/ 812800 w 5226050"/>
              <a:gd name="connsiteY4" fmla="*/ 432440 h 2709672"/>
              <a:gd name="connsiteX5" fmla="*/ 1320356 w 5226050"/>
              <a:gd name="connsiteY5" fmla="*/ 1151390 h 2709672"/>
              <a:gd name="connsiteX6" fmla="*/ 1777513 w 5226050"/>
              <a:gd name="connsiteY6" fmla="*/ 2032640 h 2709672"/>
              <a:gd name="connsiteX7" fmla="*/ 2451100 w 5226050"/>
              <a:gd name="connsiteY7" fmla="*/ 2699390 h 2709672"/>
              <a:gd name="connsiteX8" fmla="*/ 2857500 w 5226050"/>
              <a:gd name="connsiteY8" fmla="*/ 1505590 h 2709672"/>
              <a:gd name="connsiteX9" fmla="*/ 3206750 w 5226050"/>
              <a:gd name="connsiteY9" fmla="*/ 210190 h 2709672"/>
              <a:gd name="connsiteX10" fmla="*/ 3530600 w 5226050"/>
              <a:gd name="connsiteY10" fmla="*/ 38740 h 2709672"/>
              <a:gd name="connsiteX11" fmla="*/ 3803650 w 5226050"/>
              <a:gd name="connsiteY11" fmla="*/ 597540 h 2709672"/>
              <a:gd name="connsiteX12" fmla="*/ 4324350 w 5226050"/>
              <a:gd name="connsiteY12" fmla="*/ 743590 h 2709672"/>
              <a:gd name="connsiteX13" fmla="*/ 4921250 w 5226050"/>
              <a:gd name="connsiteY13" fmla="*/ 1848490 h 2709672"/>
              <a:gd name="connsiteX14" fmla="*/ 5226050 w 5226050"/>
              <a:gd name="connsiteY14" fmla="*/ 2394590 h 2709672"/>
              <a:gd name="connsiteX0" fmla="*/ 0 w 5226050"/>
              <a:gd name="connsiteY0" fmla="*/ 318140 h 2709672"/>
              <a:gd name="connsiteX1" fmla="*/ 196850 w 5226050"/>
              <a:gd name="connsiteY1" fmla="*/ 413390 h 2709672"/>
              <a:gd name="connsiteX2" fmla="*/ 434975 w 5226050"/>
              <a:gd name="connsiteY2" fmla="*/ 730890 h 2709672"/>
              <a:gd name="connsiteX3" fmla="*/ 596900 w 5226050"/>
              <a:gd name="connsiteY3" fmla="*/ 597540 h 2709672"/>
              <a:gd name="connsiteX4" fmla="*/ 864489 w 5226050"/>
              <a:gd name="connsiteY4" fmla="*/ 380938 h 2709672"/>
              <a:gd name="connsiteX5" fmla="*/ 1320356 w 5226050"/>
              <a:gd name="connsiteY5" fmla="*/ 1151390 h 2709672"/>
              <a:gd name="connsiteX6" fmla="*/ 1777513 w 5226050"/>
              <a:gd name="connsiteY6" fmla="*/ 2032640 h 2709672"/>
              <a:gd name="connsiteX7" fmla="*/ 2451100 w 5226050"/>
              <a:gd name="connsiteY7" fmla="*/ 2699390 h 2709672"/>
              <a:gd name="connsiteX8" fmla="*/ 2857500 w 5226050"/>
              <a:gd name="connsiteY8" fmla="*/ 1505590 h 2709672"/>
              <a:gd name="connsiteX9" fmla="*/ 3206750 w 5226050"/>
              <a:gd name="connsiteY9" fmla="*/ 210190 h 2709672"/>
              <a:gd name="connsiteX10" fmla="*/ 3530600 w 5226050"/>
              <a:gd name="connsiteY10" fmla="*/ 38740 h 2709672"/>
              <a:gd name="connsiteX11" fmla="*/ 3803650 w 5226050"/>
              <a:gd name="connsiteY11" fmla="*/ 597540 h 2709672"/>
              <a:gd name="connsiteX12" fmla="*/ 4324350 w 5226050"/>
              <a:gd name="connsiteY12" fmla="*/ 743590 h 2709672"/>
              <a:gd name="connsiteX13" fmla="*/ 4921250 w 5226050"/>
              <a:gd name="connsiteY13" fmla="*/ 1848490 h 2709672"/>
              <a:gd name="connsiteX14" fmla="*/ 5226050 w 5226050"/>
              <a:gd name="connsiteY14" fmla="*/ 2394590 h 2709672"/>
              <a:gd name="connsiteX0" fmla="*/ 0 w 5226050"/>
              <a:gd name="connsiteY0" fmla="*/ 318140 h 2709672"/>
              <a:gd name="connsiteX1" fmla="*/ 196850 w 5226050"/>
              <a:gd name="connsiteY1" fmla="*/ 413390 h 2709672"/>
              <a:gd name="connsiteX2" fmla="*/ 374672 w 5226050"/>
              <a:gd name="connsiteY2" fmla="*/ 576389 h 2709672"/>
              <a:gd name="connsiteX3" fmla="*/ 596900 w 5226050"/>
              <a:gd name="connsiteY3" fmla="*/ 597540 h 2709672"/>
              <a:gd name="connsiteX4" fmla="*/ 864489 w 5226050"/>
              <a:gd name="connsiteY4" fmla="*/ 380938 h 2709672"/>
              <a:gd name="connsiteX5" fmla="*/ 1320356 w 5226050"/>
              <a:gd name="connsiteY5" fmla="*/ 1151390 h 2709672"/>
              <a:gd name="connsiteX6" fmla="*/ 1777513 w 5226050"/>
              <a:gd name="connsiteY6" fmla="*/ 2032640 h 2709672"/>
              <a:gd name="connsiteX7" fmla="*/ 2451100 w 5226050"/>
              <a:gd name="connsiteY7" fmla="*/ 2699390 h 2709672"/>
              <a:gd name="connsiteX8" fmla="*/ 2857500 w 5226050"/>
              <a:gd name="connsiteY8" fmla="*/ 1505590 h 2709672"/>
              <a:gd name="connsiteX9" fmla="*/ 3206750 w 5226050"/>
              <a:gd name="connsiteY9" fmla="*/ 210190 h 2709672"/>
              <a:gd name="connsiteX10" fmla="*/ 3530600 w 5226050"/>
              <a:gd name="connsiteY10" fmla="*/ 38740 h 2709672"/>
              <a:gd name="connsiteX11" fmla="*/ 3803650 w 5226050"/>
              <a:gd name="connsiteY11" fmla="*/ 597540 h 2709672"/>
              <a:gd name="connsiteX12" fmla="*/ 4324350 w 5226050"/>
              <a:gd name="connsiteY12" fmla="*/ 743590 h 2709672"/>
              <a:gd name="connsiteX13" fmla="*/ 4921250 w 5226050"/>
              <a:gd name="connsiteY13" fmla="*/ 1848490 h 2709672"/>
              <a:gd name="connsiteX14" fmla="*/ 5226050 w 5226050"/>
              <a:gd name="connsiteY14" fmla="*/ 2394590 h 2709672"/>
              <a:gd name="connsiteX0" fmla="*/ 0 w 5226050"/>
              <a:gd name="connsiteY0" fmla="*/ 306740 h 2698272"/>
              <a:gd name="connsiteX1" fmla="*/ 196850 w 5226050"/>
              <a:gd name="connsiteY1" fmla="*/ 401990 h 2698272"/>
              <a:gd name="connsiteX2" fmla="*/ 374672 w 5226050"/>
              <a:gd name="connsiteY2" fmla="*/ 564989 h 2698272"/>
              <a:gd name="connsiteX3" fmla="*/ 596900 w 5226050"/>
              <a:gd name="connsiteY3" fmla="*/ 586140 h 2698272"/>
              <a:gd name="connsiteX4" fmla="*/ 864489 w 5226050"/>
              <a:gd name="connsiteY4" fmla="*/ 369538 h 2698272"/>
              <a:gd name="connsiteX5" fmla="*/ 1320356 w 5226050"/>
              <a:gd name="connsiteY5" fmla="*/ 1139990 h 2698272"/>
              <a:gd name="connsiteX6" fmla="*/ 1777513 w 5226050"/>
              <a:gd name="connsiteY6" fmla="*/ 2021240 h 2698272"/>
              <a:gd name="connsiteX7" fmla="*/ 2451100 w 5226050"/>
              <a:gd name="connsiteY7" fmla="*/ 2687990 h 2698272"/>
              <a:gd name="connsiteX8" fmla="*/ 2857500 w 5226050"/>
              <a:gd name="connsiteY8" fmla="*/ 1494190 h 2698272"/>
              <a:gd name="connsiteX9" fmla="*/ 3206750 w 5226050"/>
              <a:gd name="connsiteY9" fmla="*/ 198790 h 2698272"/>
              <a:gd name="connsiteX10" fmla="*/ 3530600 w 5226050"/>
              <a:gd name="connsiteY10" fmla="*/ 27340 h 2698272"/>
              <a:gd name="connsiteX11" fmla="*/ 3846725 w 5226050"/>
              <a:gd name="connsiteY11" fmla="*/ 431639 h 2698272"/>
              <a:gd name="connsiteX12" fmla="*/ 4324350 w 5226050"/>
              <a:gd name="connsiteY12" fmla="*/ 732190 h 2698272"/>
              <a:gd name="connsiteX13" fmla="*/ 4921250 w 5226050"/>
              <a:gd name="connsiteY13" fmla="*/ 1837090 h 2698272"/>
              <a:gd name="connsiteX14" fmla="*/ 5226050 w 5226050"/>
              <a:gd name="connsiteY14" fmla="*/ 2383190 h 2698272"/>
              <a:gd name="connsiteX0" fmla="*/ 0 w 5226050"/>
              <a:gd name="connsiteY0" fmla="*/ 311804 h 2703336"/>
              <a:gd name="connsiteX1" fmla="*/ 196850 w 5226050"/>
              <a:gd name="connsiteY1" fmla="*/ 407054 h 2703336"/>
              <a:gd name="connsiteX2" fmla="*/ 374672 w 5226050"/>
              <a:gd name="connsiteY2" fmla="*/ 570053 h 2703336"/>
              <a:gd name="connsiteX3" fmla="*/ 596900 w 5226050"/>
              <a:gd name="connsiteY3" fmla="*/ 591204 h 2703336"/>
              <a:gd name="connsiteX4" fmla="*/ 864489 w 5226050"/>
              <a:gd name="connsiteY4" fmla="*/ 374602 h 2703336"/>
              <a:gd name="connsiteX5" fmla="*/ 1320356 w 5226050"/>
              <a:gd name="connsiteY5" fmla="*/ 1145054 h 2703336"/>
              <a:gd name="connsiteX6" fmla="*/ 1777513 w 5226050"/>
              <a:gd name="connsiteY6" fmla="*/ 2026304 h 2703336"/>
              <a:gd name="connsiteX7" fmla="*/ 2451100 w 5226050"/>
              <a:gd name="connsiteY7" fmla="*/ 2693054 h 2703336"/>
              <a:gd name="connsiteX8" fmla="*/ 2857500 w 5226050"/>
              <a:gd name="connsiteY8" fmla="*/ 1499254 h 2703336"/>
              <a:gd name="connsiteX9" fmla="*/ 3206750 w 5226050"/>
              <a:gd name="connsiteY9" fmla="*/ 203854 h 2703336"/>
              <a:gd name="connsiteX10" fmla="*/ 3530600 w 5226050"/>
              <a:gd name="connsiteY10" fmla="*/ 32404 h 2703336"/>
              <a:gd name="connsiteX11" fmla="*/ 3846725 w 5226050"/>
              <a:gd name="connsiteY11" fmla="*/ 505370 h 2703336"/>
              <a:gd name="connsiteX12" fmla="*/ 4324350 w 5226050"/>
              <a:gd name="connsiteY12" fmla="*/ 737254 h 2703336"/>
              <a:gd name="connsiteX13" fmla="*/ 4921250 w 5226050"/>
              <a:gd name="connsiteY13" fmla="*/ 1842154 h 2703336"/>
              <a:gd name="connsiteX14" fmla="*/ 5226050 w 5226050"/>
              <a:gd name="connsiteY14" fmla="*/ 2388254 h 2703336"/>
              <a:gd name="connsiteX0" fmla="*/ 0 w 5083905"/>
              <a:gd name="connsiteY0" fmla="*/ 311804 h 2703336"/>
              <a:gd name="connsiteX1" fmla="*/ 196850 w 5083905"/>
              <a:gd name="connsiteY1" fmla="*/ 407054 h 2703336"/>
              <a:gd name="connsiteX2" fmla="*/ 374672 w 5083905"/>
              <a:gd name="connsiteY2" fmla="*/ 570053 h 2703336"/>
              <a:gd name="connsiteX3" fmla="*/ 596900 w 5083905"/>
              <a:gd name="connsiteY3" fmla="*/ 591204 h 2703336"/>
              <a:gd name="connsiteX4" fmla="*/ 864489 w 5083905"/>
              <a:gd name="connsiteY4" fmla="*/ 374602 h 2703336"/>
              <a:gd name="connsiteX5" fmla="*/ 1320356 w 5083905"/>
              <a:gd name="connsiteY5" fmla="*/ 1145054 h 2703336"/>
              <a:gd name="connsiteX6" fmla="*/ 1777513 w 5083905"/>
              <a:gd name="connsiteY6" fmla="*/ 2026304 h 2703336"/>
              <a:gd name="connsiteX7" fmla="*/ 2451100 w 5083905"/>
              <a:gd name="connsiteY7" fmla="*/ 2693054 h 2703336"/>
              <a:gd name="connsiteX8" fmla="*/ 2857500 w 5083905"/>
              <a:gd name="connsiteY8" fmla="*/ 1499254 h 2703336"/>
              <a:gd name="connsiteX9" fmla="*/ 3206750 w 5083905"/>
              <a:gd name="connsiteY9" fmla="*/ 203854 h 2703336"/>
              <a:gd name="connsiteX10" fmla="*/ 3530600 w 5083905"/>
              <a:gd name="connsiteY10" fmla="*/ 32404 h 2703336"/>
              <a:gd name="connsiteX11" fmla="*/ 3846725 w 5083905"/>
              <a:gd name="connsiteY11" fmla="*/ 505370 h 2703336"/>
              <a:gd name="connsiteX12" fmla="*/ 4324350 w 5083905"/>
              <a:gd name="connsiteY12" fmla="*/ 737254 h 2703336"/>
              <a:gd name="connsiteX13" fmla="*/ 4921250 w 5083905"/>
              <a:gd name="connsiteY13" fmla="*/ 1842154 h 2703336"/>
              <a:gd name="connsiteX14" fmla="*/ 5083905 w 5083905"/>
              <a:gd name="connsiteY14" fmla="*/ 2096417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921250 w 5096827"/>
              <a:gd name="connsiteY13" fmla="*/ 1842154 h 2703336"/>
              <a:gd name="connsiteX14" fmla="*/ 5096827 w 5096827"/>
              <a:gd name="connsiteY14" fmla="*/ 2199418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921250 w 5096827"/>
              <a:gd name="connsiteY13" fmla="*/ 1842154 h 2703336"/>
              <a:gd name="connsiteX14" fmla="*/ 4995345 w 5096827"/>
              <a:gd name="connsiteY14" fmla="*/ 1980086 h 2703336"/>
              <a:gd name="connsiteX15" fmla="*/ 5096827 w 5096827"/>
              <a:gd name="connsiteY15" fmla="*/ 2199418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817871 w 5096827"/>
              <a:gd name="connsiteY13" fmla="*/ 1618985 h 2703336"/>
              <a:gd name="connsiteX14" fmla="*/ 4995345 w 5096827"/>
              <a:gd name="connsiteY14" fmla="*/ 1980086 h 2703336"/>
              <a:gd name="connsiteX15" fmla="*/ 5096827 w 5096827"/>
              <a:gd name="connsiteY15" fmla="*/ 2199418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649882 w 5096827"/>
              <a:gd name="connsiteY13" fmla="*/ 1284232 h 2703336"/>
              <a:gd name="connsiteX14" fmla="*/ 4995345 w 5096827"/>
              <a:gd name="connsiteY14" fmla="*/ 1980086 h 2703336"/>
              <a:gd name="connsiteX15" fmla="*/ 5096827 w 5096827"/>
              <a:gd name="connsiteY15" fmla="*/ 2199418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649882 w 5096827"/>
              <a:gd name="connsiteY13" fmla="*/ 1284232 h 2703336"/>
              <a:gd name="connsiteX14" fmla="*/ 4853200 w 5096827"/>
              <a:gd name="connsiteY14" fmla="*/ 1709710 h 2703336"/>
              <a:gd name="connsiteX15" fmla="*/ 5096827 w 5096827"/>
              <a:gd name="connsiteY15" fmla="*/ 2199418 h 270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96827" h="2703336">
                <a:moveTo>
                  <a:pt x="0" y="311804"/>
                </a:moveTo>
                <a:cubicBezTo>
                  <a:pt x="69321" y="325033"/>
                  <a:pt x="134405" y="364013"/>
                  <a:pt x="196850" y="407054"/>
                </a:cubicBezTo>
                <a:cubicBezTo>
                  <a:pt x="259295" y="450095"/>
                  <a:pt x="307997" y="539361"/>
                  <a:pt x="374672" y="570053"/>
                </a:cubicBezTo>
                <a:cubicBezTo>
                  <a:pt x="441347" y="600745"/>
                  <a:pt x="515264" y="623779"/>
                  <a:pt x="596900" y="591204"/>
                </a:cubicBezTo>
                <a:cubicBezTo>
                  <a:pt x="678536" y="558629"/>
                  <a:pt x="743913" y="282294"/>
                  <a:pt x="864489" y="374602"/>
                </a:cubicBezTo>
                <a:cubicBezTo>
                  <a:pt x="985065" y="466910"/>
                  <a:pt x="1168185" y="869770"/>
                  <a:pt x="1320356" y="1145054"/>
                </a:cubicBezTo>
                <a:cubicBezTo>
                  <a:pt x="1472527" y="1420338"/>
                  <a:pt x="1589056" y="1768304"/>
                  <a:pt x="1777513" y="2026304"/>
                </a:cubicBezTo>
                <a:cubicBezTo>
                  <a:pt x="1965970" y="2284304"/>
                  <a:pt x="2271102" y="2780896"/>
                  <a:pt x="2451100" y="2693054"/>
                </a:cubicBezTo>
                <a:cubicBezTo>
                  <a:pt x="2631098" y="2605212"/>
                  <a:pt x="2731558" y="1914120"/>
                  <a:pt x="2857500" y="1499254"/>
                </a:cubicBezTo>
                <a:cubicBezTo>
                  <a:pt x="2983442" y="1084388"/>
                  <a:pt x="3094567" y="448329"/>
                  <a:pt x="3206750" y="203854"/>
                </a:cubicBezTo>
                <a:cubicBezTo>
                  <a:pt x="3318933" y="-40621"/>
                  <a:pt x="3423938" y="-17849"/>
                  <a:pt x="3530600" y="32404"/>
                </a:cubicBezTo>
                <a:cubicBezTo>
                  <a:pt x="3637262" y="82657"/>
                  <a:pt x="3714433" y="387895"/>
                  <a:pt x="3846725" y="505370"/>
                </a:cubicBezTo>
                <a:cubicBezTo>
                  <a:pt x="3979017" y="622845"/>
                  <a:pt x="4190491" y="607444"/>
                  <a:pt x="4324350" y="737254"/>
                </a:cubicBezTo>
                <a:cubicBezTo>
                  <a:pt x="4458209" y="867064"/>
                  <a:pt x="4532306" y="1058496"/>
                  <a:pt x="4649882" y="1284232"/>
                </a:cubicBezTo>
                <a:cubicBezTo>
                  <a:pt x="4767458" y="1509968"/>
                  <a:pt x="4823937" y="1650166"/>
                  <a:pt x="4853200" y="1709710"/>
                </a:cubicBezTo>
                <a:cubicBezTo>
                  <a:pt x="4882463" y="1769254"/>
                  <a:pt x="5085657" y="2181460"/>
                  <a:pt x="5096827" y="2199418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0EE6AF-53CC-4CD8-8D32-749ABA62B385}"/>
              </a:ext>
            </a:extLst>
          </p:cNvPr>
          <p:cNvSpPr txBox="1"/>
          <p:nvPr/>
        </p:nvSpPr>
        <p:spPr>
          <a:xfrm>
            <a:off x="2703416" y="3871254"/>
            <a:ext cx="261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Reference trajectory</a:t>
            </a:r>
            <a:endParaRPr lang="ko-KR" altLang="en-US" sz="14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28B187-42B6-4E58-81FD-369132A4BF31}"/>
              </a:ext>
            </a:extLst>
          </p:cNvPr>
          <p:cNvSpPr txBox="1"/>
          <p:nvPr/>
        </p:nvSpPr>
        <p:spPr>
          <a:xfrm>
            <a:off x="2817144" y="5985854"/>
            <a:ext cx="261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Actual trajectory</a:t>
            </a:r>
            <a:endParaRPr lang="ko-KR" altLang="en-US" sz="14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A9C8741-0E58-4801-9359-F84A8A4CAA74}"/>
              </a:ext>
            </a:extLst>
          </p:cNvPr>
          <p:cNvSpPr/>
          <p:nvPr/>
        </p:nvSpPr>
        <p:spPr>
          <a:xfrm>
            <a:off x="5961120" y="5559269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A992F7-1861-4260-9901-F8020DDF2865}"/>
              </a:ext>
            </a:extLst>
          </p:cNvPr>
          <p:cNvSpPr txBox="1"/>
          <p:nvPr/>
        </p:nvSpPr>
        <p:spPr>
          <a:xfrm>
            <a:off x="6731191" y="3871254"/>
            <a:ext cx="261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(1 </a:t>
            </a:r>
            <a:r>
              <a:rPr lang="en-US" altLang="ko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cycle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6F5ECA0B-C190-4F22-953C-3D8664D69E32}"/>
              </a:ext>
            </a:extLst>
          </p:cNvPr>
          <p:cNvSpPr/>
          <p:nvPr/>
        </p:nvSpPr>
        <p:spPr>
          <a:xfrm>
            <a:off x="1342601" y="2332056"/>
            <a:ext cx="1779343" cy="133230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31EFB511-385A-409E-8C7E-5D164C64D3B0}"/>
              </a:ext>
            </a:extLst>
          </p:cNvPr>
          <p:cNvSpPr/>
          <p:nvPr/>
        </p:nvSpPr>
        <p:spPr>
          <a:xfrm>
            <a:off x="3121944" y="2332054"/>
            <a:ext cx="1779343" cy="133230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3483E5A2-F64F-45AE-805A-7A2BB7C741C5}"/>
              </a:ext>
            </a:extLst>
          </p:cNvPr>
          <p:cNvSpPr/>
          <p:nvPr/>
        </p:nvSpPr>
        <p:spPr>
          <a:xfrm>
            <a:off x="4901287" y="2332054"/>
            <a:ext cx="1779343" cy="133230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34EEEB67-01C7-4013-87AE-7245706AB98B}"/>
              </a:ext>
            </a:extLst>
          </p:cNvPr>
          <p:cNvSpPr/>
          <p:nvPr/>
        </p:nvSpPr>
        <p:spPr>
          <a:xfrm>
            <a:off x="7150913" y="2332054"/>
            <a:ext cx="1779343" cy="133230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910BF68-7755-4006-A42D-2E50EADE6DFF}"/>
              </a:ext>
            </a:extLst>
          </p:cNvPr>
          <p:cNvSpPr/>
          <p:nvPr/>
        </p:nvSpPr>
        <p:spPr>
          <a:xfrm>
            <a:off x="7796652" y="3348986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F4F5CD0-53BF-400C-B34B-7BB7D9B77A40}"/>
              </a:ext>
            </a:extLst>
          </p:cNvPr>
          <p:cNvSpPr/>
          <p:nvPr/>
        </p:nvSpPr>
        <p:spPr>
          <a:xfrm>
            <a:off x="3762337" y="3344788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7616A4-5798-48BA-9DE7-3617837397D2}"/>
              </a:ext>
            </a:extLst>
          </p:cNvPr>
          <p:cNvSpPr/>
          <p:nvPr/>
        </p:nvSpPr>
        <p:spPr>
          <a:xfrm>
            <a:off x="2022760" y="2220836"/>
            <a:ext cx="2295525" cy="154305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EC8546A-35D2-43C8-9705-936E0B5A5D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39" b="89960" l="2710" r="97290">
                        <a14:foregroundMark x1="37398" y1="10442" x2="37398" y2="10442"/>
                        <a14:foregroundMark x1="3252" y1="80723" x2="3252" y2="80723"/>
                        <a14:foregroundMark x1="77778" y1="77108" x2="77778" y2="77108"/>
                        <a14:foregroundMark x1="83198" y1="89157" x2="83198" y2="89157"/>
                        <a14:foregroundMark x1="94580" y1="77108" x2="94580" y2="77108"/>
                        <a14:foregroundMark x1="97290" y1="66265" x2="97290" y2="66265"/>
                      </a14:backgroundRemoval>
                    </a14:imgEffect>
                  </a14:imgLayer>
                </a14:imgProps>
              </a:ext>
            </a:extLst>
          </a:blip>
          <a:srcRect l="1628" r="1829"/>
          <a:stretch/>
        </p:blipFill>
        <p:spPr>
          <a:xfrm>
            <a:off x="4236034" y="4652242"/>
            <a:ext cx="2273300" cy="128401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D86B2D-3A00-4981-BBC3-5147C344EA2E}"/>
              </a:ext>
            </a:extLst>
          </p:cNvPr>
          <p:cNvSpPr/>
          <p:nvPr/>
        </p:nvSpPr>
        <p:spPr>
          <a:xfrm>
            <a:off x="160232" y="6290649"/>
            <a:ext cx="1345839" cy="52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3D8D0F9-1ED0-6232-040B-6F43C2737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1751" y="2346924"/>
            <a:ext cx="5150210" cy="32823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45060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0776516-805D-428B-8B5E-B6D83665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33" y="307571"/>
            <a:ext cx="9507894" cy="47620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Machine Learning Applications for Lower Limb Exoskeleton Robots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0870396-3D41-41B8-B412-4A05F66B886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45233" y="1045029"/>
            <a:ext cx="11476653" cy="5505400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Model structure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－</a:t>
            </a:r>
            <a:r>
              <a:rPr lang="en-US" altLang="ko-KR" sz="1600" b="1" dirty="0">
                <a:solidFill>
                  <a:prstClr val="black"/>
                </a:solidFill>
              </a:rPr>
              <a:t>Overall</a:t>
            </a:r>
            <a:r>
              <a:rPr lang="ko-KR" altLang="en-US" sz="1600" b="1" dirty="0">
                <a:solidFill>
                  <a:prstClr val="black"/>
                </a:solidFill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</a:rPr>
              <a:t>a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lgorithm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workflow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1600" b="1" dirty="0"/>
              <a:t>Step 2: </a:t>
            </a:r>
            <a:r>
              <a:rPr lang="en-US" altLang="ko-KR" sz="1600" b="1" dirty="0">
                <a:solidFill>
                  <a:prstClr val="black"/>
                </a:solidFill>
              </a:rPr>
              <a:t>Control trajectory generator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ko-KR" altLang="en-US" sz="16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44B46CE6-4238-48C2-BDC5-E5651BB1B90A}"/>
              </a:ext>
            </a:extLst>
          </p:cNvPr>
          <p:cNvSpPr/>
          <p:nvPr/>
        </p:nvSpPr>
        <p:spPr>
          <a:xfrm>
            <a:off x="2714997" y="4799034"/>
            <a:ext cx="3756866" cy="999963"/>
          </a:xfrm>
          <a:custGeom>
            <a:avLst/>
            <a:gdLst>
              <a:gd name="connsiteX0" fmla="*/ 0 w 5226050"/>
              <a:gd name="connsiteY0" fmla="*/ 318140 h 2709981"/>
              <a:gd name="connsiteX1" fmla="*/ 196850 w 5226050"/>
              <a:gd name="connsiteY1" fmla="*/ 413390 h 2709981"/>
              <a:gd name="connsiteX2" fmla="*/ 349250 w 5226050"/>
              <a:gd name="connsiteY2" fmla="*/ 730890 h 2709981"/>
              <a:gd name="connsiteX3" fmla="*/ 596900 w 5226050"/>
              <a:gd name="connsiteY3" fmla="*/ 597540 h 2709981"/>
              <a:gd name="connsiteX4" fmla="*/ 812800 w 5226050"/>
              <a:gd name="connsiteY4" fmla="*/ 432440 h 2709981"/>
              <a:gd name="connsiteX5" fmla="*/ 1346200 w 5226050"/>
              <a:gd name="connsiteY5" fmla="*/ 1048390 h 2709981"/>
              <a:gd name="connsiteX6" fmla="*/ 1682750 w 5226050"/>
              <a:gd name="connsiteY6" fmla="*/ 2032640 h 2709981"/>
              <a:gd name="connsiteX7" fmla="*/ 2451100 w 5226050"/>
              <a:gd name="connsiteY7" fmla="*/ 2699390 h 2709981"/>
              <a:gd name="connsiteX8" fmla="*/ 2857500 w 5226050"/>
              <a:gd name="connsiteY8" fmla="*/ 1505590 h 2709981"/>
              <a:gd name="connsiteX9" fmla="*/ 3206750 w 5226050"/>
              <a:gd name="connsiteY9" fmla="*/ 210190 h 2709981"/>
              <a:gd name="connsiteX10" fmla="*/ 3530600 w 5226050"/>
              <a:gd name="connsiteY10" fmla="*/ 38740 h 2709981"/>
              <a:gd name="connsiteX11" fmla="*/ 3803650 w 5226050"/>
              <a:gd name="connsiteY11" fmla="*/ 597540 h 2709981"/>
              <a:gd name="connsiteX12" fmla="*/ 4324350 w 5226050"/>
              <a:gd name="connsiteY12" fmla="*/ 743590 h 2709981"/>
              <a:gd name="connsiteX13" fmla="*/ 4921250 w 5226050"/>
              <a:gd name="connsiteY13" fmla="*/ 1848490 h 2709981"/>
              <a:gd name="connsiteX14" fmla="*/ 5226050 w 5226050"/>
              <a:gd name="connsiteY14" fmla="*/ 2394590 h 2709981"/>
              <a:gd name="connsiteX0" fmla="*/ 0 w 5226050"/>
              <a:gd name="connsiteY0" fmla="*/ 318140 h 2709981"/>
              <a:gd name="connsiteX1" fmla="*/ 196850 w 5226050"/>
              <a:gd name="connsiteY1" fmla="*/ 413390 h 2709981"/>
              <a:gd name="connsiteX2" fmla="*/ 434975 w 5226050"/>
              <a:gd name="connsiteY2" fmla="*/ 730890 h 2709981"/>
              <a:gd name="connsiteX3" fmla="*/ 596900 w 5226050"/>
              <a:gd name="connsiteY3" fmla="*/ 597540 h 2709981"/>
              <a:gd name="connsiteX4" fmla="*/ 812800 w 5226050"/>
              <a:gd name="connsiteY4" fmla="*/ 432440 h 2709981"/>
              <a:gd name="connsiteX5" fmla="*/ 1346200 w 5226050"/>
              <a:gd name="connsiteY5" fmla="*/ 1048390 h 2709981"/>
              <a:gd name="connsiteX6" fmla="*/ 1682750 w 5226050"/>
              <a:gd name="connsiteY6" fmla="*/ 2032640 h 2709981"/>
              <a:gd name="connsiteX7" fmla="*/ 2451100 w 5226050"/>
              <a:gd name="connsiteY7" fmla="*/ 2699390 h 2709981"/>
              <a:gd name="connsiteX8" fmla="*/ 2857500 w 5226050"/>
              <a:gd name="connsiteY8" fmla="*/ 1505590 h 2709981"/>
              <a:gd name="connsiteX9" fmla="*/ 3206750 w 5226050"/>
              <a:gd name="connsiteY9" fmla="*/ 210190 h 2709981"/>
              <a:gd name="connsiteX10" fmla="*/ 3530600 w 5226050"/>
              <a:gd name="connsiteY10" fmla="*/ 38740 h 2709981"/>
              <a:gd name="connsiteX11" fmla="*/ 3803650 w 5226050"/>
              <a:gd name="connsiteY11" fmla="*/ 597540 h 2709981"/>
              <a:gd name="connsiteX12" fmla="*/ 4324350 w 5226050"/>
              <a:gd name="connsiteY12" fmla="*/ 743590 h 2709981"/>
              <a:gd name="connsiteX13" fmla="*/ 4921250 w 5226050"/>
              <a:gd name="connsiteY13" fmla="*/ 1848490 h 2709981"/>
              <a:gd name="connsiteX14" fmla="*/ 5226050 w 5226050"/>
              <a:gd name="connsiteY14" fmla="*/ 2394590 h 2709981"/>
              <a:gd name="connsiteX0" fmla="*/ 0 w 5226050"/>
              <a:gd name="connsiteY0" fmla="*/ 318140 h 2709475"/>
              <a:gd name="connsiteX1" fmla="*/ 196850 w 5226050"/>
              <a:gd name="connsiteY1" fmla="*/ 413390 h 2709475"/>
              <a:gd name="connsiteX2" fmla="*/ 434975 w 5226050"/>
              <a:gd name="connsiteY2" fmla="*/ 730890 h 2709475"/>
              <a:gd name="connsiteX3" fmla="*/ 596900 w 5226050"/>
              <a:gd name="connsiteY3" fmla="*/ 597540 h 2709475"/>
              <a:gd name="connsiteX4" fmla="*/ 812800 w 5226050"/>
              <a:gd name="connsiteY4" fmla="*/ 432440 h 2709475"/>
              <a:gd name="connsiteX5" fmla="*/ 1285897 w 5226050"/>
              <a:gd name="connsiteY5" fmla="*/ 1220058 h 2709475"/>
              <a:gd name="connsiteX6" fmla="*/ 1682750 w 5226050"/>
              <a:gd name="connsiteY6" fmla="*/ 2032640 h 2709475"/>
              <a:gd name="connsiteX7" fmla="*/ 2451100 w 5226050"/>
              <a:gd name="connsiteY7" fmla="*/ 2699390 h 2709475"/>
              <a:gd name="connsiteX8" fmla="*/ 2857500 w 5226050"/>
              <a:gd name="connsiteY8" fmla="*/ 1505590 h 2709475"/>
              <a:gd name="connsiteX9" fmla="*/ 3206750 w 5226050"/>
              <a:gd name="connsiteY9" fmla="*/ 210190 h 2709475"/>
              <a:gd name="connsiteX10" fmla="*/ 3530600 w 5226050"/>
              <a:gd name="connsiteY10" fmla="*/ 38740 h 2709475"/>
              <a:gd name="connsiteX11" fmla="*/ 3803650 w 5226050"/>
              <a:gd name="connsiteY11" fmla="*/ 597540 h 2709475"/>
              <a:gd name="connsiteX12" fmla="*/ 4324350 w 5226050"/>
              <a:gd name="connsiteY12" fmla="*/ 743590 h 2709475"/>
              <a:gd name="connsiteX13" fmla="*/ 4921250 w 5226050"/>
              <a:gd name="connsiteY13" fmla="*/ 1848490 h 2709475"/>
              <a:gd name="connsiteX14" fmla="*/ 5226050 w 5226050"/>
              <a:gd name="connsiteY14" fmla="*/ 2394590 h 2709475"/>
              <a:gd name="connsiteX0" fmla="*/ 0 w 5226050"/>
              <a:gd name="connsiteY0" fmla="*/ 318140 h 2709672"/>
              <a:gd name="connsiteX1" fmla="*/ 196850 w 5226050"/>
              <a:gd name="connsiteY1" fmla="*/ 413390 h 2709672"/>
              <a:gd name="connsiteX2" fmla="*/ 434975 w 5226050"/>
              <a:gd name="connsiteY2" fmla="*/ 730890 h 2709672"/>
              <a:gd name="connsiteX3" fmla="*/ 596900 w 5226050"/>
              <a:gd name="connsiteY3" fmla="*/ 597540 h 2709672"/>
              <a:gd name="connsiteX4" fmla="*/ 812800 w 5226050"/>
              <a:gd name="connsiteY4" fmla="*/ 432440 h 2709672"/>
              <a:gd name="connsiteX5" fmla="*/ 1320356 w 5226050"/>
              <a:gd name="connsiteY5" fmla="*/ 1151390 h 2709672"/>
              <a:gd name="connsiteX6" fmla="*/ 1682750 w 5226050"/>
              <a:gd name="connsiteY6" fmla="*/ 2032640 h 2709672"/>
              <a:gd name="connsiteX7" fmla="*/ 2451100 w 5226050"/>
              <a:gd name="connsiteY7" fmla="*/ 2699390 h 2709672"/>
              <a:gd name="connsiteX8" fmla="*/ 2857500 w 5226050"/>
              <a:gd name="connsiteY8" fmla="*/ 1505590 h 2709672"/>
              <a:gd name="connsiteX9" fmla="*/ 3206750 w 5226050"/>
              <a:gd name="connsiteY9" fmla="*/ 210190 h 2709672"/>
              <a:gd name="connsiteX10" fmla="*/ 3530600 w 5226050"/>
              <a:gd name="connsiteY10" fmla="*/ 38740 h 2709672"/>
              <a:gd name="connsiteX11" fmla="*/ 3803650 w 5226050"/>
              <a:gd name="connsiteY11" fmla="*/ 597540 h 2709672"/>
              <a:gd name="connsiteX12" fmla="*/ 4324350 w 5226050"/>
              <a:gd name="connsiteY12" fmla="*/ 743590 h 2709672"/>
              <a:gd name="connsiteX13" fmla="*/ 4921250 w 5226050"/>
              <a:gd name="connsiteY13" fmla="*/ 1848490 h 2709672"/>
              <a:gd name="connsiteX14" fmla="*/ 5226050 w 5226050"/>
              <a:gd name="connsiteY14" fmla="*/ 2394590 h 2709672"/>
              <a:gd name="connsiteX0" fmla="*/ 0 w 5226050"/>
              <a:gd name="connsiteY0" fmla="*/ 318140 h 2709672"/>
              <a:gd name="connsiteX1" fmla="*/ 196850 w 5226050"/>
              <a:gd name="connsiteY1" fmla="*/ 413390 h 2709672"/>
              <a:gd name="connsiteX2" fmla="*/ 434975 w 5226050"/>
              <a:gd name="connsiteY2" fmla="*/ 730890 h 2709672"/>
              <a:gd name="connsiteX3" fmla="*/ 596900 w 5226050"/>
              <a:gd name="connsiteY3" fmla="*/ 597540 h 2709672"/>
              <a:gd name="connsiteX4" fmla="*/ 812800 w 5226050"/>
              <a:gd name="connsiteY4" fmla="*/ 432440 h 2709672"/>
              <a:gd name="connsiteX5" fmla="*/ 1320356 w 5226050"/>
              <a:gd name="connsiteY5" fmla="*/ 1151390 h 2709672"/>
              <a:gd name="connsiteX6" fmla="*/ 1777513 w 5226050"/>
              <a:gd name="connsiteY6" fmla="*/ 2032640 h 2709672"/>
              <a:gd name="connsiteX7" fmla="*/ 2451100 w 5226050"/>
              <a:gd name="connsiteY7" fmla="*/ 2699390 h 2709672"/>
              <a:gd name="connsiteX8" fmla="*/ 2857500 w 5226050"/>
              <a:gd name="connsiteY8" fmla="*/ 1505590 h 2709672"/>
              <a:gd name="connsiteX9" fmla="*/ 3206750 w 5226050"/>
              <a:gd name="connsiteY9" fmla="*/ 210190 h 2709672"/>
              <a:gd name="connsiteX10" fmla="*/ 3530600 w 5226050"/>
              <a:gd name="connsiteY10" fmla="*/ 38740 h 2709672"/>
              <a:gd name="connsiteX11" fmla="*/ 3803650 w 5226050"/>
              <a:gd name="connsiteY11" fmla="*/ 597540 h 2709672"/>
              <a:gd name="connsiteX12" fmla="*/ 4324350 w 5226050"/>
              <a:gd name="connsiteY12" fmla="*/ 743590 h 2709672"/>
              <a:gd name="connsiteX13" fmla="*/ 4921250 w 5226050"/>
              <a:gd name="connsiteY13" fmla="*/ 1848490 h 2709672"/>
              <a:gd name="connsiteX14" fmla="*/ 5226050 w 5226050"/>
              <a:gd name="connsiteY14" fmla="*/ 2394590 h 2709672"/>
              <a:gd name="connsiteX0" fmla="*/ 0 w 5226050"/>
              <a:gd name="connsiteY0" fmla="*/ 318140 h 2709672"/>
              <a:gd name="connsiteX1" fmla="*/ 196850 w 5226050"/>
              <a:gd name="connsiteY1" fmla="*/ 413390 h 2709672"/>
              <a:gd name="connsiteX2" fmla="*/ 434975 w 5226050"/>
              <a:gd name="connsiteY2" fmla="*/ 730890 h 2709672"/>
              <a:gd name="connsiteX3" fmla="*/ 596900 w 5226050"/>
              <a:gd name="connsiteY3" fmla="*/ 597540 h 2709672"/>
              <a:gd name="connsiteX4" fmla="*/ 864489 w 5226050"/>
              <a:gd name="connsiteY4" fmla="*/ 380938 h 2709672"/>
              <a:gd name="connsiteX5" fmla="*/ 1320356 w 5226050"/>
              <a:gd name="connsiteY5" fmla="*/ 1151390 h 2709672"/>
              <a:gd name="connsiteX6" fmla="*/ 1777513 w 5226050"/>
              <a:gd name="connsiteY6" fmla="*/ 2032640 h 2709672"/>
              <a:gd name="connsiteX7" fmla="*/ 2451100 w 5226050"/>
              <a:gd name="connsiteY7" fmla="*/ 2699390 h 2709672"/>
              <a:gd name="connsiteX8" fmla="*/ 2857500 w 5226050"/>
              <a:gd name="connsiteY8" fmla="*/ 1505590 h 2709672"/>
              <a:gd name="connsiteX9" fmla="*/ 3206750 w 5226050"/>
              <a:gd name="connsiteY9" fmla="*/ 210190 h 2709672"/>
              <a:gd name="connsiteX10" fmla="*/ 3530600 w 5226050"/>
              <a:gd name="connsiteY10" fmla="*/ 38740 h 2709672"/>
              <a:gd name="connsiteX11" fmla="*/ 3803650 w 5226050"/>
              <a:gd name="connsiteY11" fmla="*/ 597540 h 2709672"/>
              <a:gd name="connsiteX12" fmla="*/ 4324350 w 5226050"/>
              <a:gd name="connsiteY12" fmla="*/ 743590 h 2709672"/>
              <a:gd name="connsiteX13" fmla="*/ 4921250 w 5226050"/>
              <a:gd name="connsiteY13" fmla="*/ 1848490 h 2709672"/>
              <a:gd name="connsiteX14" fmla="*/ 5226050 w 5226050"/>
              <a:gd name="connsiteY14" fmla="*/ 2394590 h 2709672"/>
              <a:gd name="connsiteX0" fmla="*/ 0 w 5226050"/>
              <a:gd name="connsiteY0" fmla="*/ 318140 h 2709672"/>
              <a:gd name="connsiteX1" fmla="*/ 196850 w 5226050"/>
              <a:gd name="connsiteY1" fmla="*/ 413390 h 2709672"/>
              <a:gd name="connsiteX2" fmla="*/ 374672 w 5226050"/>
              <a:gd name="connsiteY2" fmla="*/ 576389 h 2709672"/>
              <a:gd name="connsiteX3" fmla="*/ 596900 w 5226050"/>
              <a:gd name="connsiteY3" fmla="*/ 597540 h 2709672"/>
              <a:gd name="connsiteX4" fmla="*/ 864489 w 5226050"/>
              <a:gd name="connsiteY4" fmla="*/ 380938 h 2709672"/>
              <a:gd name="connsiteX5" fmla="*/ 1320356 w 5226050"/>
              <a:gd name="connsiteY5" fmla="*/ 1151390 h 2709672"/>
              <a:gd name="connsiteX6" fmla="*/ 1777513 w 5226050"/>
              <a:gd name="connsiteY6" fmla="*/ 2032640 h 2709672"/>
              <a:gd name="connsiteX7" fmla="*/ 2451100 w 5226050"/>
              <a:gd name="connsiteY7" fmla="*/ 2699390 h 2709672"/>
              <a:gd name="connsiteX8" fmla="*/ 2857500 w 5226050"/>
              <a:gd name="connsiteY8" fmla="*/ 1505590 h 2709672"/>
              <a:gd name="connsiteX9" fmla="*/ 3206750 w 5226050"/>
              <a:gd name="connsiteY9" fmla="*/ 210190 h 2709672"/>
              <a:gd name="connsiteX10" fmla="*/ 3530600 w 5226050"/>
              <a:gd name="connsiteY10" fmla="*/ 38740 h 2709672"/>
              <a:gd name="connsiteX11" fmla="*/ 3803650 w 5226050"/>
              <a:gd name="connsiteY11" fmla="*/ 597540 h 2709672"/>
              <a:gd name="connsiteX12" fmla="*/ 4324350 w 5226050"/>
              <a:gd name="connsiteY12" fmla="*/ 743590 h 2709672"/>
              <a:gd name="connsiteX13" fmla="*/ 4921250 w 5226050"/>
              <a:gd name="connsiteY13" fmla="*/ 1848490 h 2709672"/>
              <a:gd name="connsiteX14" fmla="*/ 5226050 w 5226050"/>
              <a:gd name="connsiteY14" fmla="*/ 2394590 h 2709672"/>
              <a:gd name="connsiteX0" fmla="*/ 0 w 5226050"/>
              <a:gd name="connsiteY0" fmla="*/ 306740 h 2698272"/>
              <a:gd name="connsiteX1" fmla="*/ 196850 w 5226050"/>
              <a:gd name="connsiteY1" fmla="*/ 401990 h 2698272"/>
              <a:gd name="connsiteX2" fmla="*/ 374672 w 5226050"/>
              <a:gd name="connsiteY2" fmla="*/ 564989 h 2698272"/>
              <a:gd name="connsiteX3" fmla="*/ 596900 w 5226050"/>
              <a:gd name="connsiteY3" fmla="*/ 586140 h 2698272"/>
              <a:gd name="connsiteX4" fmla="*/ 864489 w 5226050"/>
              <a:gd name="connsiteY4" fmla="*/ 369538 h 2698272"/>
              <a:gd name="connsiteX5" fmla="*/ 1320356 w 5226050"/>
              <a:gd name="connsiteY5" fmla="*/ 1139990 h 2698272"/>
              <a:gd name="connsiteX6" fmla="*/ 1777513 w 5226050"/>
              <a:gd name="connsiteY6" fmla="*/ 2021240 h 2698272"/>
              <a:gd name="connsiteX7" fmla="*/ 2451100 w 5226050"/>
              <a:gd name="connsiteY7" fmla="*/ 2687990 h 2698272"/>
              <a:gd name="connsiteX8" fmla="*/ 2857500 w 5226050"/>
              <a:gd name="connsiteY8" fmla="*/ 1494190 h 2698272"/>
              <a:gd name="connsiteX9" fmla="*/ 3206750 w 5226050"/>
              <a:gd name="connsiteY9" fmla="*/ 198790 h 2698272"/>
              <a:gd name="connsiteX10" fmla="*/ 3530600 w 5226050"/>
              <a:gd name="connsiteY10" fmla="*/ 27340 h 2698272"/>
              <a:gd name="connsiteX11" fmla="*/ 3846725 w 5226050"/>
              <a:gd name="connsiteY11" fmla="*/ 431639 h 2698272"/>
              <a:gd name="connsiteX12" fmla="*/ 4324350 w 5226050"/>
              <a:gd name="connsiteY12" fmla="*/ 732190 h 2698272"/>
              <a:gd name="connsiteX13" fmla="*/ 4921250 w 5226050"/>
              <a:gd name="connsiteY13" fmla="*/ 1837090 h 2698272"/>
              <a:gd name="connsiteX14" fmla="*/ 5226050 w 5226050"/>
              <a:gd name="connsiteY14" fmla="*/ 2383190 h 2698272"/>
              <a:gd name="connsiteX0" fmla="*/ 0 w 5226050"/>
              <a:gd name="connsiteY0" fmla="*/ 311804 h 2703336"/>
              <a:gd name="connsiteX1" fmla="*/ 196850 w 5226050"/>
              <a:gd name="connsiteY1" fmla="*/ 407054 h 2703336"/>
              <a:gd name="connsiteX2" fmla="*/ 374672 w 5226050"/>
              <a:gd name="connsiteY2" fmla="*/ 570053 h 2703336"/>
              <a:gd name="connsiteX3" fmla="*/ 596900 w 5226050"/>
              <a:gd name="connsiteY3" fmla="*/ 591204 h 2703336"/>
              <a:gd name="connsiteX4" fmla="*/ 864489 w 5226050"/>
              <a:gd name="connsiteY4" fmla="*/ 374602 h 2703336"/>
              <a:gd name="connsiteX5" fmla="*/ 1320356 w 5226050"/>
              <a:gd name="connsiteY5" fmla="*/ 1145054 h 2703336"/>
              <a:gd name="connsiteX6" fmla="*/ 1777513 w 5226050"/>
              <a:gd name="connsiteY6" fmla="*/ 2026304 h 2703336"/>
              <a:gd name="connsiteX7" fmla="*/ 2451100 w 5226050"/>
              <a:gd name="connsiteY7" fmla="*/ 2693054 h 2703336"/>
              <a:gd name="connsiteX8" fmla="*/ 2857500 w 5226050"/>
              <a:gd name="connsiteY8" fmla="*/ 1499254 h 2703336"/>
              <a:gd name="connsiteX9" fmla="*/ 3206750 w 5226050"/>
              <a:gd name="connsiteY9" fmla="*/ 203854 h 2703336"/>
              <a:gd name="connsiteX10" fmla="*/ 3530600 w 5226050"/>
              <a:gd name="connsiteY10" fmla="*/ 32404 h 2703336"/>
              <a:gd name="connsiteX11" fmla="*/ 3846725 w 5226050"/>
              <a:gd name="connsiteY11" fmla="*/ 505370 h 2703336"/>
              <a:gd name="connsiteX12" fmla="*/ 4324350 w 5226050"/>
              <a:gd name="connsiteY12" fmla="*/ 737254 h 2703336"/>
              <a:gd name="connsiteX13" fmla="*/ 4921250 w 5226050"/>
              <a:gd name="connsiteY13" fmla="*/ 1842154 h 2703336"/>
              <a:gd name="connsiteX14" fmla="*/ 5226050 w 5226050"/>
              <a:gd name="connsiteY14" fmla="*/ 2388254 h 2703336"/>
              <a:gd name="connsiteX0" fmla="*/ 0 w 5083905"/>
              <a:gd name="connsiteY0" fmla="*/ 311804 h 2703336"/>
              <a:gd name="connsiteX1" fmla="*/ 196850 w 5083905"/>
              <a:gd name="connsiteY1" fmla="*/ 407054 h 2703336"/>
              <a:gd name="connsiteX2" fmla="*/ 374672 w 5083905"/>
              <a:gd name="connsiteY2" fmla="*/ 570053 h 2703336"/>
              <a:gd name="connsiteX3" fmla="*/ 596900 w 5083905"/>
              <a:gd name="connsiteY3" fmla="*/ 591204 h 2703336"/>
              <a:gd name="connsiteX4" fmla="*/ 864489 w 5083905"/>
              <a:gd name="connsiteY4" fmla="*/ 374602 h 2703336"/>
              <a:gd name="connsiteX5" fmla="*/ 1320356 w 5083905"/>
              <a:gd name="connsiteY5" fmla="*/ 1145054 h 2703336"/>
              <a:gd name="connsiteX6" fmla="*/ 1777513 w 5083905"/>
              <a:gd name="connsiteY6" fmla="*/ 2026304 h 2703336"/>
              <a:gd name="connsiteX7" fmla="*/ 2451100 w 5083905"/>
              <a:gd name="connsiteY7" fmla="*/ 2693054 h 2703336"/>
              <a:gd name="connsiteX8" fmla="*/ 2857500 w 5083905"/>
              <a:gd name="connsiteY8" fmla="*/ 1499254 h 2703336"/>
              <a:gd name="connsiteX9" fmla="*/ 3206750 w 5083905"/>
              <a:gd name="connsiteY9" fmla="*/ 203854 h 2703336"/>
              <a:gd name="connsiteX10" fmla="*/ 3530600 w 5083905"/>
              <a:gd name="connsiteY10" fmla="*/ 32404 h 2703336"/>
              <a:gd name="connsiteX11" fmla="*/ 3846725 w 5083905"/>
              <a:gd name="connsiteY11" fmla="*/ 505370 h 2703336"/>
              <a:gd name="connsiteX12" fmla="*/ 4324350 w 5083905"/>
              <a:gd name="connsiteY12" fmla="*/ 737254 h 2703336"/>
              <a:gd name="connsiteX13" fmla="*/ 4921250 w 5083905"/>
              <a:gd name="connsiteY13" fmla="*/ 1842154 h 2703336"/>
              <a:gd name="connsiteX14" fmla="*/ 5083905 w 5083905"/>
              <a:gd name="connsiteY14" fmla="*/ 2096417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921250 w 5096827"/>
              <a:gd name="connsiteY13" fmla="*/ 1842154 h 2703336"/>
              <a:gd name="connsiteX14" fmla="*/ 5096827 w 5096827"/>
              <a:gd name="connsiteY14" fmla="*/ 2199418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921250 w 5096827"/>
              <a:gd name="connsiteY13" fmla="*/ 1842154 h 2703336"/>
              <a:gd name="connsiteX14" fmla="*/ 4995345 w 5096827"/>
              <a:gd name="connsiteY14" fmla="*/ 1980086 h 2703336"/>
              <a:gd name="connsiteX15" fmla="*/ 5096827 w 5096827"/>
              <a:gd name="connsiteY15" fmla="*/ 2199418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817871 w 5096827"/>
              <a:gd name="connsiteY13" fmla="*/ 1618985 h 2703336"/>
              <a:gd name="connsiteX14" fmla="*/ 4995345 w 5096827"/>
              <a:gd name="connsiteY14" fmla="*/ 1980086 h 2703336"/>
              <a:gd name="connsiteX15" fmla="*/ 5096827 w 5096827"/>
              <a:gd name="connsiteY15" fmla="*/ 2199418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649882 w 5096827"/>
              <a:gd name="connsiteY13" fmla="*/ 1284232 h 2703336"/>
              <a:gd name="connsiteX14" fmla="*/ 4995345 w 5096827"/>
              <a:gd name="connsiteY14" fmla="*/ 1980086 h 2703336"/>
              <a:gd name="connsiteX15" fmla="*/ 5096827 w 5096827"/>
              <a:gd name="connsiteY15" fmla="*/ 2199418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649882 w 5096827"/>
              <a:gd name="connsiteY13" fmla="*/ 1284232 h 2703336"/>
              <a:gd name="connsiteX14" fmla="*/ 4853200 w 5096827"/>
              <a:gd name="connsiteY14" fmla="*/ 1709710 h 2703336"/>
              <a:gd name="connsiteX15" fmla="*/ 5096827 w 5096827"/>
              <a:gd name="connsiteY15" fmla="*/ 2199418 h 270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96827" h="2703336">
                <a:moveTo>
                  <a:pt x="0" y="311804"/>
                </a:moveTo>
                <a:cubicBezTo>
                  <a:pt x="69321" y="325033"/>
                  <a:pt x="134405" y="364013"/>
                  <a:pt x="196850" y="407054"/>
                </a:cubicBezTo>
                <a:cubicBezTo>
                  <a:pt x="259295" y="450095"/>
                  <a:pt x="307997" y="539361"/>
                  <a:pt x="374672" y="570053"/>
                </a:cubicBezTo>
                <a:cubicBezTo>
                  <a:pt x="441347" y="600745"/>
                  <a:pt x="515264" y="623779"/>
                  <a:pt x="596900" y="591204"/>
                </a:cubicBezTo>
                <a:cubicBezTo>
                  <a:pt x="678536" y="558629"/>
                  <a:pt x="743913" y="282294"/>
                  <a:pt x="864489" y="374602"/>
                </a:cubicBezTo>
                <a:cubicBezTo>
                  <a:pt x="985065" y="466910"/>
                  <a:pt x="1168185" y="869770"/>
                  <a:pt x="1320356" y="1145054"/>
                </a:cubicBezTo>
                <a:cubicBezTo>
                  <a:pt x="1472527" y="1420338"/>
                  <a:pt x="1589056" y="1768304"/>
                  <a:pt x="1777513" y="2026304"/>
                </a:cubicBezTo>
                <a:cubicBezTo>
                  <a:pt x="1965970" y="2284304"/>
                  <a:pt x="2271102" y="2780896"/>
                  <a:pt x="2451100" y="2693054"/>
                </a:cubicBezTo>
                <a:cubicBezTo>
                  <a:pt x="2631098" y="2605212"/>
                  <a:pt x="2731558" y="1914120"/>
                  <a:pt x="2857500" y="1499254"/>
                </a:cubicBezTo>
                <a:cubicBezTo>
                  <a:pt x="2983442" y="1084388"/>
                  <a:pt x="3094567" y="448329"/>
                  <a:pt x="3206750" y="203854"/>
                </a:cubicBezTo>
                <a:cubicBezTo>
                  <a:pt x="3318933" y="-40621"/>
                  <a:pt x="3423938" y="-17849"/>
                  <a:pt x="3530600" y="32404"/>
                </a:cubicBezTo>
                <a:cubicBezTo>
                  <a:pt x="3637262" y="82657"/>
                  <a:pt x="3714433" y="387895"/>
                  <a:pt x="3846725" y="505370"/>
                </a:cubicBezTo>
                <a:cubicBezTo>
                  <a:pt x="3979017" y="622845"/>
                  <a:pt x="4190491" y="607444"/>
                  <a:pt x="4324350" y="737254"/>
                </a:cubicBezTo>
                <a:cubicBezTo>
                  <a:pt x="4458209" y="867064"/>
                  <a:pt x="4532306" y="1058496"/>
                  <a:pt x="4649882" y="1284232"/>
                </a:cubicBezTo>
                <a:cubicBezTo>
                  <a:pt x="4767458" y="1509968"/>
                  <a:pt x="4823937" y="1650166"/>
                  <a:pt x="4853200" y="1709710"/>
                </a:cubicBezTo>
                <a:cubicBezTo>
                  <a:pt x="4882463" y="1769254"/>
                  <a:pt x="5085657" y="2181460"/>
                  <a:pt x="5096827" y="2199418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0EE6AF-53CC-4CD8-8D32-749ABA62B385}"/>
              </a:ext>
            </a:extLst>
          </p:cNvPr>
          <p:cNvSpPr txBox="1"/>
          <p:nvPr/>
        </p:nvSpPr>
        <p:spPr>
          <a:xfrm>
            <a:off x="3170309" y="3871254"/>
            <a:ext cx="261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Reference trajectory</a:t>
            </a:r>
            <a:endParaRPr lang="ko-KR" altLang="en-US" sz="14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28B187-42B6-4E58-81FD-369132A4BF31}"/>
              </a:ext>
            </a:extLst>
          </p:cNvPr>
          <p:cNvSpPr txBox="1"/>
          <p:nvPr/>
        </p:nvSpPr>
        <p:spPr>
          <a:xfrm>
            <a:off x="3284037" y="5985854"/>
            <a:ext cx="261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Actual trajectory</a:t>
            </a:r>
            <a:endParaRPr lang="ko-KR" altLang="en-US" sz="14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A9C8741-0E58-4801-9359-F84A8A4CAA74}"/>
              </a:ext>
            </a:extLst>
          </p:cNvPr>
          <p:cNvSpPr/>
          <p:nvPr/>
        </p:nvSpPr>
        <p:spPr>
          <a:xfrm>
            <a:off x="6428013" y="5559269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A992F7-1861-4260-9901-F8020DDF2865}"/>
              </a:ext>
            </a:extLst>
          </p:cNvPr>
          <p:cNvSpPr txBox="1"/>
          <p:nvPr/>
        </p:nvSpPr>
        <p:spPr>
          <a:xfrm>
            <a:off x="7198084" y="3871254"/>
            <a:ext cx="261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(1 </a:t>
            </a:r>
            <a:r>
              <a:rPr lang="en-US" altLang="ko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cycle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6F5ECA0B-C190-4F22-953C-3D8664D69E32}"/>
              </a:ext>
            </a:extLst>
          </p:cNvPr>
          <p:cNvSpPr/>
          <p:nvPr/>
        </p:nvSpPr>
        <p:spPr>
          <a:xfrm>
            <a:off x="1809494" y="2332056"/>
            <a:ext cx="1779343" cy="133230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31EFB511-385A-409E-8C7E-5D164C64D3B0}"/>
              </a:ext>
            </a:extLst>
          </p:cNvPr>
          <p:cNvSpPr/>
          <p:nvPr/>
        </p:nvSpPr>
        <p:spPr>
          <a:xfrm>
            <a:off x="3588837" y="2332054"/>
            <a:ext cx="1779343" cy="133230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3483E5A2-F64F-45AE-805A-7A2BB7C741C5}"/>
              </a:ext>
            </a:extLst>
          </p:cNvPr>
          <p:cNvSpPr/>
          <p:nvPr/>
        </p:nvSpPr>
        <p:spPr>
          <a:xfrm>
            <a:off x="5368180" y="2332054"/>
            <a:ext cx="1779343" cy="133230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34EEEB67-01C7-4013-87AE-7245706AB98B}"/>
              </a:ext>
            </a:extLst>
          </p:cNvPr>
          <p:cNvSpPr/>
          <p:nvPr/>
        </p:nvSpPr>
        <p:spPr>
          <a:xfrm>
            <a:off x="7617806" y="2332054"/>
            <a:ext cx="1779343" cy="133230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910BF68-7755-4006-A42D-2E50EADE6DFF}"/>
              </a:ext>
            </a:extLst>
          </p:cNvPr>
          <p:cNvSpPr/>
          <p:nvPr/>
        </p:nvSpPr>
        <p:spPr>
          <a:xfrm>
            <a:off x="8263545" y="3348986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F4F5CD0-53BF-400C-B34B-7BB7D9B77A40}"/>
              </a:ext>
            </a:extLst>
          </p:cNvPr>
          <p:cNvSpPr/>
          <p:nvPr/>
        </p:nvSpPr>
        <p:spPr>
          <a:xfrm>
            <a:off x="4229230" y="3344788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7616A4-5798-48BA-9DE7-3617837397D2}"/>
              </a:ext>
            </a:extLst>
          </p:cNvPr>
          <p:cNvSpPr/>
          <p:nvPr/>
        </p:nvSpPr>
        <p:spPr>
          <a:xfrm>
            <a:off x="2489653" y="2220836"/>
            <a:ext cx="2295525" cy="154305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EC8546A-35D2-43C8-9705-936E0B5A5D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39" b="89960" l="2710" r="97290">
                        <a14:foregroundMark x1="37398" y1="10442" x2="37398" y2="10442"/>
                        <a14:foregroundMark x1="3252" y1="80723" x2="3252" y2="80723"/>
                        <a14:foregroundMark x1="77778" y1="77108" x2="77778" y2="77108"/>
                        <a14:foregroundMark x1="83198" y1="89157" x2="83198" y2="89157"/>
                        <a14:foregroundMark x1="94580" y1="77108" x2="94580" y2="77108"/>
                        <a14:foregroundMark x1="97290" y1="66265" x2="97290" y2="66265"/>
                      </a14:backgroundRemoval>
                    </a14:imgEffect>
                  </a14:imgLayer>
                </a14:imgProps>
              </a:ext>
            </a:extLst>
          </a:blip>
          <a:srcRect l="1628" r="1829"/>
          <a:stretch/>
        </p:blipFill>
        <p:spPr>
          <a:xfrm>
            <a:off x="4702927" y="4652242"/>
            <a:ext cx="2273300" cy="128401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D86B2D-3A00-4981-BBC3-5147C344EA2E}"/>
              </a:ext>
            </a:extLst>
          </p:cNvPr>
          <p:cNvSpPr/>
          <p:nvPr/>
        </p:nvSpPr>
        <p:spPr>
          <a:xfrm>
            <a:off x="160232" y="6290649"/>
            <a:ext cx="1345839" cy="52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1332BF-C1C2-5AD1-04C6-D36AC775B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5257" y="4522780"/>
            <a:ext cx="2669438" cy="15369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233661-9B82-A7EA-EB47-5DB2029A82E3}"/>
              </a:ext>
            </a:extLst>
          </p:cNvPr>
          <p:cNvSpPr txBox="1"/>
          <p:nvPr/>
        </p:nvSpPr>
        <p:spPr>
          <a:xfrm>
            <a:off x="8263545" y="5505194"/>
            <a:ext cx="261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Method:</a:t>
            </a:r>
            <a:r>
              <a:rPr lang="ko-KR" altLang="en-US" sz="1400" dirty="0"/>
              <a:t> </a:t>
            </a:r>
            <a:r>
              <a:rPr lang="en-US" altLang="ko-KR" sz="1400" dirty="0"/>
              <a:t>Mean Square Error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8844139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0776516-805D-428B-8B5E-B6D83665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33" y="307571"/>
            <a:ext cx="9507894" cy="47620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Machine Learning Applications for Lower Limb Exoskeleton Robots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0870396-3D41-41B8-B412-4A05F66B886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45233" y="1045029"/>
            <a:ext cx="11476653" cy="5505400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Model structure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－</a:t>
            </a:r>
            <a:r>
              <a:rPr lang="en-US" altLang="ko-KR" sz="1600" b="1" dirty="0">
                <a:solidFill>
                  <a:prstClr val="black"/>
                </a:solidFill>
              </a:rPr>
              <a:t>Overall</a:t>
            </a:r>
            <a:r>
              <a:rPr lang="ko-KR" altLang="en-US" sz="1600" b="1" dirty="0">
                <a:solidFill>
                  <a:prstClr val="black"/>
                </a:solidFill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</a:rPr>
              <a:t>a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lgorithm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workflow</a:t>
            </a:r>
            <a:endParaRPr lang="ko-KR" altLang="en-US" sz="16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44B46CE6-4238-48C2-BDC5-E5651BB1B90A}"/>
              </a:ext>
            </a:extLst>
          </p:cNvPr>
          <p:cNvSpPr/>
          <p:nvPr/>
        </p:nvSpPr>
        <p:spPr>
          <a:xfrm>
            <a:off x="3054124" y="4799034"/>
            <a:ext cx="3756866" cy="999963"/>
          </a:xfrm>
          <a:custGeom>
            <a:avLst/>
            <a:gdLst>
              <a:gd name="connsiteX0" fmla="*/ 0 w 5226050"/>
              <a:gd name="connsiteY0" fmla="*/ 318140 h 2709981"/>
              <a:gd name="connsiteX1" fmla="*/ 196850 w 5226050"/>
              <a:gd name="connsiteY1" fmla="*/ 413390 h 2709981"/>
              <a:gd name="connsiteX2" fmla="*/ 349250 w 5226050"/>
              <a:gd name="connsiteY2" fmla="*/ 730890 h 2709981"/>
              <a:gd name="connsiteX3" fmla="*/ 596900 w 5226050"/>
              <a:gd name="connsiteY3" fmla="*/ 597540 h 2709981"/>
              <a:gd name="connsiteX4" fmla="*/ 812800 w 5226050"/>
              <a:gd name="connsiteY4" fmla="*/ 432440 h 2709981"/>
              <a:gd name="connsiteX5" fmla="*/ 1346200 w 5226050"/>
              <a:gd name="connsiteY5" fmla="*/ 1048390 h 2709981"/>
              <a:gd name="connsiteX6" fmla="*/ 1682750 w 5226050"/>
              <a:gd name="connsiteY6" fmla="*/ 2032640 h 2709981"/>
              <a:gd name="connsiteX7" fmla="*/ 2451100 w 5226050"/>
              <a:gd name="connsiteY7" fmla="*/ 2699390 h 2709981"/>
              <a:gd name="connsiteX8" fmla="*/ 2857500 w 5226050"/>
              <a:gd name="connsiteY8" fmla="*/ 1505590 h 2709981"/>
              <a:gd name="connsiteX9" fmla="*/ 3206750 w 5226050"/>
              <a:gd name="connsiteY9" fmla="*/ 210190 h 2709981"/>
              <a:gd name="connsiteX10" fmla="*/ 3530600 w 5226050"/>
              <a:gd name="connsiteY10" fmla="*/ 38740 h 2709981"/>
              <a:gd name="connsiteX11" fmla="*/ 3803650 w 5226050"/>
              <a:gd name="connsiteY11" fmla="*/ 597540 h 2709981"/>
              <a:gd name="connsiteX12" fmla="*/ 4324350 w 5226050"/>
              <a:gd name="connsiteY12" fmla="*/ 743590 h 2709981"/>
              <a:gd name="connsiteX13" fmla="*/ 4921250 w 5226050"/>
              <a:gd name="connsiteY13" fmla="*/ 1848490 h 2709981"/>
              <a:gd name="connsiteX14" fmla="*/ 5226050 w 5226050"/>
              <a:gd name="connsiteY14" fmla="*/ 2394590 h 2709981"/>
              <a:gd name="connsiteX0" fmla="*/ 0 w 5226050"/>
              <a:gd name="connsiteY0" fmla="*/ 318140 h 2709981"/>
              <a:gd name="connsiteX1" fmla="*/ 196850 w 5226050"/>
              <a:gd name="connsiteY1" fmla="*/ 413390 h 2709981"/>
              <a:gd name="connsiteX2" fmla="*/ 434975 w 5226050"/>
              <a:gd name="connsiteY2" fmla="*/ 730890 h 2709981"/>
              <a:gd name="connsiteX3" fmla="*/ 596900 w 5226050"/>
              <a:gd name="connsiteY3" fmla="*/ 597540 h 2709981"/>
              <a:gd name="connsiteX4" fmla="*/ 812800 w 5226050"/>
              <a:gd name="connsiteY4" fmla="*/ 432440 h 2709981"/>
              <a:gd name="connsiteX5" fmla="*/ 1346200 w 5226050"/>
              <a:gd name="connsiteY5" fmla="*/ 1048390 h 2709981"/>
              <a:gd name="connsiteX6" fmla="*/ 1682750 w 5226050"/>
              <a:gd name="connsiteY6" fmla="*/ 2032640 h 2709981"/>
              <a:gd name="connsiteX7" fmla="*/ 2451100 w 5226050"/>
              <a:gd name="connsiteY7" fmla="*/ 2699390 h 2709981"/>
              <a:gd name="connsiteX8" fmla="*/ 2857500 w 5226050"/>
              <a:gd name="connsiteY8" fmla="*/ 1505590 h 2709981"/>
              <a:gd name="connsiteX9" fmla="*/ 3206750 w 5226050"/>
              <a:gd name="connsiteY9" fmla="*/ 210190 h 2709981"/>
              <a:gd name="connsiteX10" fmla="*/ 3530600 w 5226050"/>
              <a:gd name="connsiteY10" fmla="*/ 38740 h 2709981"/>
              <a:gd name="connsiteX11" fmla="*/ 3803650 w 5226050"/>
              <a:gd name="connsiteY11" fmla="*/ 597540 h 2709981"/>
              <a:gd name="connsiteX12" fmla="*/ 4324350 w 5226050"/>
              <a:gd name="connsiteY12" fmla="*/ 743590 h 2709981"/>
              <a:gd name="connsiteX13" fmla="*/ 4921250 w 5226050"/>
              <a:gd name="connsiteY13" fmla="*/ 1848490 h 2709981"/>
              <a:gd name="connsiteX14" fmla="*/ 5226050 w 5226050"/>
              <a:gd name="connsiteY14" fmla="*/ 2394590 h 2709981"/>
              <a:gd name="connsiteX0" fmla="*/ 0 w 5226050"/>
              <a:gd name="connsiteY0" fmla="*/ 318140 h 2709475"/>
              <a:gd name="connsiteX1" fmla="*/ 196850 w 5226050"/>
              <a:gd name="connsiteY1" fmla="*/ 413390 h 2709475"/>
              <a:gd name="connsiteX2" fmla="*/ 434975 w 5226050"/>
              <a:gd name="connsiteY2" fmla="*/ 730890 h 2709475"/>
              <a:gd name="connsiteX3" fmla="*/ 596900 w 5226050"/>
              <a:gd name="connsiteY3" fmla="*/ 597540 h 2709475"/>
              <a:gd name="connsiteX4" fmla="*/ 812800 w 5226050"/>
              <a:gd name="connsiteY4" fmla="*/ 432440 h 2709475"/>
              <a:gd name="connsiteX5" fmla="*/ 1285897 w 5226050"/>
              <a:gd name="connsiteY5" fmla="*/ 1220058 h 2709475"/>
              <a:gd name="connsiteX6" fmla="*/ 1682750 w 5226050"/>
              <a:gd name="connsiteY6" fmla="*/ 2032640 h 2709475"/>
              <a:gd name="connsiteX7" fmla="*/ 2451100 w 5226050"/>
              <a:gd name="connsiteY7" fmla="*/ 2699390 h 2709475"/>
              <a:gd name="connsiteX8" fmla="*/ 2857500 w 5226050"/>
              <a:gd name="connsiteY8" fmla="*/ 1505590 h 2709475"/>
              <a:gd name="connsiteX9" fmla="*/ 3206750 w 5226050"/>
              <a:gd name="connsiteY9" fmla="*/ 210190 h 2709475"/>
              <a:gd name="connsiteX10" fmla="*/ 3530600 w 5226050"/>
              <a:gd name="connsiteY10" fmla="*/ 38740 h 2709475"/>
              <a:gd name="connsiteX11" fmla="*/ 3803650 w 5226050"/>
              <a:gd name="connsiteY11" fmla="*/ 597540 h 2709475"/>
              <a:gd name="connsiteX12" fmla="*/ 4324350 w 5226050"/>
              <a:gd name="connsiteY12" fmla="*/ 743590 h 2709475"/>
              <a:gd name="connsiteX13" fmla="*/ 4921250 w 5226050"/>
              <a:gd name="connsiteY13" fmla="*/ 1848490 h 2709475"/>
              <a:gd name="connsiteX14" fmla="*/ 5226050 w 5226050"/>
              <a:gd name="connsiteY14" fmla="*/ 2394590 h 2709475"/>
              <a:gd name="connsiteX0" fmla="*/ 0 w 5226050"/>
              <a:gd name="connsiteY0" fmla="*/ 318140 h 2709672"/>
              <a:gd name="connsiteX1" fmla="*/ 196850 w 5226050"/>
              <a:gd name="connsiteY1" fmla="*/ 413390 h 2709672"/>
              <a:gd name="connsiteX2" fmla="*/ 434975 w 5226050"/>
              <a:gd name="connsiteY2" fmla="*/ 730890 h 2709672"/>
              <a:gd name="connsiteX3" fmla="*/ 596900 w 5226050"/>
              <a:gd name="connsiteY3" fmla="*/ 597540 h 2709672"/>
              <a:gd name="connsiteX4" fmla="*/ 812800 w 5226050"/>
              <a:gd name="connsiteY4" fmla="*/ 432440 h 2709672"/>
              <a:gd name="connsiteX5" fmla="*/ 1320356 w 5226050"/>
              <a:gd name="connsiteY5" fmla="*/ 1151390 h 2709672"/>
              <a:gd name="connsiteX6" fmla="*/ 1682750 w 5226050"/>
              <a:gd name="connsiteY6" fmla="*/ 2032640 h 2709672"/>
              <a:gd name="connsiteX7" fmla="*/ 2451100 w 5226050"/>
              <a:gd name="connsiteY7" fmla="*/ 2699390 h 2709672"/>
              <a:gd name="connsiteX8" fmla="*/ 2857500 w 5226050"/>
              <a:gd name="connsiteY8" fmla="*/ 1505590 h 2709672"/>
              <a:gd name="connsiteX9" fmla="*/ 3206750 w 5226050"/>
              <a:gd name="connsiteY9" fmla="*/ 210190 h 2709672"/>
              <a:gd name="connsiteX10" fmla="*/ 3530600 w 5226050"/>
              <a:gd name="connsiteY10" fmla="*/ 38740 h 2709672"/>
              <a:gd name="connsiteX11" fmla="*/ 3803650 w 5226050"/>
              <a:gd name="connsiteY11" fmla="*/ 597540 h 2709672"/>
              <a:gd name="connsiteX12" fmla="*/ 4324350 w 5226050"/>
              <a:gd name="connsiteY12" fmla="*/ 743590 h 2709672"/>
              <a:gd name="connsiteX13" fmla="*/ 4921250 w 5226050"/>
              <a:gd name="connsiteY13" fmla="*/ 1848490 h 2709672"/>
              <a:gd name="connsiteX14" fmla="*/ 5226050 w 5226050"/>
              <a:gd name="connsiteY14" fmla="*/ 2394590 h 2709672"/>
              <a:gd name="connsiteX0" fmla="*/ 0 w 5226050"/>
              <a:gd name="connsiteY0" fmla="*/ 318140 h 2709672"/>
              <a:gd name="connsiteX1" fmla="*/ 196850 w 5226050"/>
              <a:gd name="connsiteY1" fmla="*/ 413390 h 2709672"/>
              <a:gd name="connsiteX2" fmla="*/ 434975 w 5226050"/>
              <a:gd name="connsiteY2" fmla="*/ 730890 h 2709672"/>
              <a:gd name="connsiteX3" fmla="*/ 596900 w 5226050"/>
              <a:gd name="connsiteY3" fmla="*/ 597540 h 2709672"/>
              <a:gd name="connsiteX4" fmla="*/ 812800 w 5226050"/>
              <a:gd name="connsiteY4" fmla="*/ 432440 h 2709672"/>
              <a:gd name="connsiteX5" fmla="*/ 1320356 w 5226050"/>
              <a:gd name="connsiteY5" fmla="*/ 1151390 h 2709672"/>
              <a:gd name="connsiteX6" fmla="*/ 1777513 w 5226050"/>
              <a:gd name="connsiteY6" fmla="*/ 2032640 h 2709672"/>
              <a:gd name="connsiteX7" fmla="*/ 2451100 w 5226050"/>
              <a:gd name="connsiteY7" fmla="*/ 2699390 h 2709672"/>
              <a:gd name="connsiteX8" fmla="*/ 2857500 w 5226050"/>
              <a:gd name="connsiteY8" fmla="*/ 1505590 h 2709672"/>
              <a:gd name="connsiteX9" fmla="*/ 3206750 w 5226050"/>
              <a:gd name="connsiteY9" fmla="*/ 210190 h 2709672"/>
              <a:gd name="connsiteX10" fmla="*/ 3530600 w 5226050"/>
              <a:gd name="connsiteY10" fmla="*/ 38740 h 2709672"/>
              <a:gd name="connsiteX11" fmla="*/ 3803650 w 5226050"/>
              <a:gd name="connsiteY11" fmla="*/ 597540 h 2709672"/>
              <a:gd name="connsiteX12" fmla="*/ 4324350 w 5226050"/>
              <a:gd name="connsiteY12" fmla="*/ 743590 h 2709672"/>
              <a:gd name="connsiteX13" fmla="*/ 4921250 w 5226050"/>
              <a:gd name="connsiteY13" fmla="*/ 1848490 h 2709672"/>
              <a:gd name="connsiteX14" fmla="*/ 5226050 w 5226050"/>
              <a:gd name="connsiteY14" fmla="*/ 2394590 h 2709672"/>
              <a:gd name="connsiteX0" fmla="*/ 0 w 5226050"/>
              <a:gd name="connsiteY0" fmla="*/ 318140 h 2709672"/>
              <a:gd name="connsiteX1" fmla="*/ 196850 w 5226050"/>
              <a:gd name="connsiteY1" fmla="*/ 413390 h 2709672"/>
              <a:gd name="connsiteX2" fmla="*/ 434975 w 5226050"/>
              <a:gd name="connsiteY2" fmla="*/ 730890 h 2709672"/>
              <a:gd name="connsiteX3" fmla="*/ 596900 w 5226050"/>
              <a:gd name="connsiteY3" fmla="*/ 597540 h 2709672"/>
              <a:gd name="connsiteX4" fmla="*/ 864489 w 5226050"/>
              <a:gd name="connsiteY4" fmla="*/ 380938 h 2709672"/>
              <a:gd name="connsiteX5" fmla="*/ 1320356 w 5226050"/>
              <a:gd name="connsiteY5" fmla="*/ 1151390 h 2709672"/>
              <a:gd name="connsiteX6" fmla="*/ 1777513 w 5226050"/>
              <a:gd name="connsiteY6" fmla="*/ 2032640 h 2709672"/>
              <a:gd name="connsiteX7" fmla="*/ 2451100 w 5226050"/>
              <a:gd name="connsiteY7" fmla="*/ 2699390 h 2709672"/>
              <a:gd name="connsiteX8" fmla="*/ 2857500 w 5226050"/>
              <a:gd name="connsiteY8" fmla="*/ 1505590 h 2709672"/>
              <a:gd name="connsiteX9" fmla="*/ 3206750 w 5226050"/>
              <a:gd name="connsiteY9" fmla="*/ 210190 h 2709672"/>
              <a:gd name="connsiteX10" fmla="*/ 3530600 w 5226050"/>
              <a:gd name="connsiteY10" fmla="*/ 38740 h 2709672"/>
              <a:gd name="connsiteX11" fmla="*/ 3803650 w 5226050"/>
              <a:gd name="connsiteY11" fmla="*/ 597540 h 2709672"/>
              <a:gd name="connsiteX12" fmla="*/ 4324350 w 5226050"/>
              <a:gd name="connsiteY12" fmla="*/ 743590 h 2709672"/>
              <a:gd name="connsiteX13" fmla="*/ 4921250 w 5226050"/>
              <a:gd name="connsiteY13" fmla="*/ 1848490 h 2709672"/>
              <a:gd name="connsiteX14" fmla="*/ 5226050 w 5226050"/>
              <a:gd name="connsiteY14" fmla="*/ 2394590 h 2709672"/>
              <a:gd name="connsiteX0" fmla="*/ 0 w 5226050"/>
              <a:gd name="connsiteY0" fmla="*/ 318140 h 2709672"/>
              <a:gd name="connsiteX1" fmla="*/ 196850 w 5226050"/>
              <a:gd name="connsiteY1" fmla="*/ 413390 h 2709672"/>
              <a:gd name="connsiteX2" fmla="*/ 374672 w 5226050"/>
              <a:gd name="connsiteY2" fmla="*/ 576389 h 2709672"/>
              <a:gd name="connsiteX3" fmla="*/ 596900 w 5226050"/>
              <a:gd name="connsiteY3" fmla="*/ 597540 h 2709672"/>
              <a:gd name="connsiteX4" fmla="*/ 864489 w 5226050"/>
              <a:gd name="connsiteY4" fmla="*/ 380938 h 2709672"/>
              <a:gd name="connsiteX5" fmla="*/ 1320356 w 5226050"/>
              <a:gd name="connsiteY5" fmla="*/ 1151390 h 2709672"/>
              <a:gd name="connsiteX6" fmla="*/ 1777513 w 5226050"/>
              <a:gd name="connsiteY6" fmla="*/ 2032640 h 2709672"/>
              <a:gd name="connsiteX7" fmla="*/ 2451100 w 5226050"/>
              <a:gd name="connsiteY7" fmla="*/ 2699390 h 2709672"/>
              <a:gd name="connsiteX8" fmla="*/ 2857500 w 5226050"/>
              <a:gd name="connsiteY8" fmla="*/ 1505590 h 2709672"/>
              <a:gd name="connsiteX9" fmla="*/ 3206750 w 5226050"/>
              <a:gd name="connsiteY9" fmla="*/ 210190 h 2709672"/>
              <a:gd name="connsiteX10" fmla="*/ 3530600 w 5226050"/>
              <a:gd name="connsiteY10" fmla="*/ 38740 h 2709672"/>
              <a:gd name="connsiteX11" fmla="*/ 3803650 w 5226050"/>
              <a:gd name="connsiteY11" fmla="*/ 597540 h 2709672"/>
              <a:gd name="connsiteX12" fmla="*/ 4324350 w 5226050"/>
              <a:gd name="connsiteY12" fmla="*/ 743590 h 2709672"/>
              <a:gd name="connsiteX13" fmla="*/ 4921250 w 5226050"/>
              <a:gd name="connsiteY13" fmla="*/ 1848490 h 2709672"/>
              <a:gd name="connsiteX14" fmla="*/ 5226050 w 5226050"/>
              <a:gd name="connsiteY14" fmla="*/ 2394590 h 2709672"/>
              <a:gd name="connsiteX0" fmla="*/ 0 w 5226050"/>
              <a:gd name="connsiteY0" fmla="*/ 306740 h 2698272"/>
              <a:gd name="connsiteX1" fmla="*/ 196850 w 5226050"/>
              <a:gd name="connsiteY1" fmla="*/ 401990 h 2698272"/>
              <a:gd name="connsiteX2" fmla="*/ 374672 w 5226050"/>
              <a:gd name="connsiteY2" fmla="*/ 564989 h 2698272"/>
              <a:gd name="connsiteX3" fmla="*/ 596900 w 5226050"/>
              <a:gd name="connsiteY3" fmla="*/ 586140 h 2698272"/>
              <a:gd name="connsiteX4" fmla="*/ 864489 w 5226050"/>
              <a:gd name="connsiteY4" fmla="*/ 369538 h 2698272"/>
              <a:gd name="connsiteX5" fmla="*/ 1320356 w 5226050"/>
              <a:gd name="connsiteY5" fmla="*/ 1139990 h 2698272"/>
              <a:gd name="connsiteX6" fmla="*/ 1777513 w 5226050"/>
              <a:gd name="connsiteY6" fmla="*/ 2021240 h 2698272"/>
              <a:gd name="connsiteX7" fmla="*/ 2451100 w 5226050"/>
              <a:gd name="connsiteY7" fmla="*/ 2687990 h 2698272"/>
              <a:gd name="connsiteX8" fmla="*/ 2857500 w 5226050"/>
              <a:gd name="connsiteY8" fmla="*/ 1494190 h 2698272"/>
              <a:gd name="connsiteX9" fmla="*/ 3206750 w 5226050"/>
              <a:gd name="connsiteY9" fmla="*/ 198790 h 2698272"/>
              <a:gd name="connsiteX10" fmla="*/ 3530600 w 5226050"/>
              <a:gd name="connsiteY10" fmla="*/ 27340 h 2698272"/>
              <a:gd name="connsiteX11" fmla="*/ 3846725 w 5226050"/>
              <a:gd name="connsiteY11" fmla="*/ 431639 h 2698272"/>
              <a:gd name="connsiteX12" fmla="*/ 4324350 w 5226050"/>
              <a:gd name="connsiteY12" fmla="*/ 732190 h 2698272"/>
              <a:gd name="connsiteX13" fmla="*/ 4921250 w 5226050"/>
              <a:gd name="connsiteY13" fmla="*/ 1837090 h 2698272"/>
              <a:gd name="connsiteX14" fmla="*/ 5226050 w 5226050"/>
              <a:gd name="connsiteY14" fmla="*/ 2383190 h 2698272"/>
              <a:gd name="connsiteX0" fmla="*/ 0 w 5226050"/>
              <a:gd name="connsiteY0" fmla="*/ 311804 h 2703336"/>
              <a:gd name="connsiteX1" fmla="*/ 196850 w 5226050"/>
              <a:gd name="connsiteY1" fmla="*/ 407054 h 2703336"/>
              <a:gd name="connsiteX2" fmla="*/ 374672 w 5226050"/>
              <a:gd name="connsiteY2" fmla="*/ 570053 h 2703336"/>
              <a:gd name="connsiteX3" fmla="*/ 596900 w 5226050"/>
              <a:gd name="connsiteY3" fmla="*/ 591204 h 2703336"/>
              <a:gd name="connsiteX4" fmla="*/ 864489 w 5226050"/>
              <a:gd name="connsiteY4" fmla="*/ 374602 h 2703336"/>
              <a:gd name="connsiteX5" fmla="*/ 1320356 w 5226050"/>
              <a:gd name="connsiteY5" fmla="*/ 1145054 h 2703336"/>
              <a:gd name="connsiteX6" fmla="*/ 1777513 w 5226050"/>
              <a:gd name="connsiteY6" fmla="*/ 2026304 h 2703336"/>
              <a:gd name="connsiteX7" fmla="*/ 2451100 w 5226050"/>
              <a:gd name="connsiteY7" fmla="*/ 2693054 h 2703336"/>
              <a:gd name="connsiteX8" fmla="*/ 2857500 w 5226050"/>
              <a:gd name="connsiteY8" fmla="*/ 1499254 h 2703336"/>
              <a:gd name="connsiteX9" fmla="*/ 3206750 w 5226050"/>
              <a:gd name="connsiteY9" fmla="*/ 203854 h 2703336"/>
              <a:gd name="connsiteX10" fmla="*/ 3530600 w 5226050"/>
              <a:gd name="connsiteY10" fmla="*/ 32404 h 2703336"/>
              <a:gd name="connsiteX11" fmla="*/ 3846725 w 5226050"/>
              <a:gd name="connsiteY11" fmla="*/ 505370 h 2703336"/>
              <a:gd name="connsiteX12" fmla="*/ 4324350 w 5226050"/>
              <a:gd name="connsiteY12" fmla="*/ 737254 h 2703336"/>
              <a:gd name="connsiteX13" fmla="*/ 4921250 w 5226050"/>
              <a:gd name="connsiteY13" fmla="*/ 1842154 h 2703336"/>
              <a:gd name="connsiteX14" fmla="*/ 5226050 w 5226050"/>
              <a:gd name="connsiteY14" fmla="*/ 2388254 h 2703336"/>
              <a:gd name="connsiteX0" fmla="*/ 0 w 5083905"/>
              <a:gd name="connsiteY0" fmla="*/ 311804 h 2703336"/>
              <a:gd name="connsiteX1" fmla="*/ 196850 w 5083905"/>
              <a:gd name="connsiteY1" fmla="*/ 407054 h 2703336"/>
              <a:gd name="connsiteX2" fmla="*/ 374672 w 5083905"/>
              <a:gd name="connsiteY2" fmla="*/ 570053 h 2703336"/>
              <a:gd name="connsiteX3" fmla="*/ 596900 w 5083905"/>
              <a:gd name="connsiteY3" fmla="*/ 591204 h 2703336"/>
              <a:gd name="connsiteX4" fmla="*/ 864489 w 5083905"/>
              <a:gd name="connsiteY4" fmla="*/ 374602 h 2703336"/>
              <a:gd name="connsiteX5" fmla="*/ 1320356 w 5083905"/>
              <a:gd name="connsiteY5" fmla="*/ 1145054 h 2703336"/>
              <a:gd name="connsiteX6" fmla="*/ 1777513 w 5083905"/>
              <a:gd name="connsiteY6" fmla="*/ 2026304 h 2703336"/>
              <a:gd name="connsiteX7" fmla="*/ 2451100 w 5083905"/>
              <a:gd name="connsiteY7" fmla="*/ 2693054 h 2703336"/>
              <a:gd name="connsiteX8" fmla="*/ 2857500 w 5083905"/>
              <a:gd name="connsiteY8" fmla="*/ 1499254 h 2703336"/>
              <a:gd name="connsiteX9" fmla="*/ 3206750 w 5083905"/>
              <a:gd name="connsiteY9" fmla="*/ 203854 h 2703336"/>
              <a:gd name="connsiteX10" fmla="*/ 3530600 w 5083905"/>
              <a:gd name="connsiteY10" fmla="*/ 32404 h 2703336"/>
              <a:gd name="connsiteX11" fmla="*/ 3846725 w 5083905"/>
              <a:gd name="connsiteY11" fmla="*/ 505370 h 2703336"/>
              <a:gd name="connsiteX12" fmla="*/ 4324350 w 5083905"/>
              <a:gd name="connsiteY12" fmla="*/ 737254 h 2703336"/>
              <a:gd name="connsiteX13" fmla="*/ 4921250 w 5083905"/>
              <a:gd name="connsiteY13" fmla="*/ 1842154 h 2703336"/>
              <a:gd name="connsiteX14" fmla="*/ 5083905 w 5083905"/>
              <a:gd name="connsiteY14" fmla="*/ 2096417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921250 w 5096827"/>
              <a:gd name="connsiteY13" fmla="*/ 1842154 h 2703336"/>
              <a:gd name="connsiteX14" fmla="*/ 5096827 w 5096827"/>
              <a:gd name="connsiteY14" fmla="*/ 2199418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921250 w 5096827"/>
              <a:gd name="connsiteY13" fmla="*/ 1842154 h 2703336"/>
              <a:gd name="connsiteX14" fmla="*/ 4995345 w 5096827"/>
              <a:gd name="connsiteY14" fmla="*/ 1980086 h 2703336"/>
              <a:gd name="connsiteX15" fmla="*/ 5096827 w 5096827"/>
              <a:gd name="connsiteY15" fmla="*/ 2199418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817871 w 5096827"/>
              <a:gd name="connsiteY13" fmla="*/ 1618985 h 2703336"/>
              <a:gd name="connsiteX14" fmla="*/ 4995345 w 5096827"/>
              <a:gd name="connsiteY14" fmla="*/ 1980086 h 2703336"/>
              <a:gd name="connsiteX15" fmla="*/ 5096827 w 5096827"/>
              <a:gd name="connsiteY15" fmla="*/ 2199418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649882 w 5096827"/>
              <a:gd name="connsiteY13" fmla="*/ 1284232 h 2703336"/>
              <a:gd name="connsiteX14" fmla="*/ 4995345 w 5096827"/>
              <a:gd name="connsiteY14" fmla="*/ 1980086 h 2703336"/>
              <a:gd name="connsiteX15" fmla="*/ 5096827 w 5096827"/>
              <a:gd name="connsiteY15" fmla="*/ 2199418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649882 w 5096827"/>
              <a:gd name="connsiteY13" fmla="*/ 1284232 h 2703336"/>
              <a:gd name="connsiteX14" fmla="*/ 4853200 w 5096827"/>
              <a:gd name="connsiteY14" fmla="*/ 1709710 h 2703336"/>
              <a:gd name="connsiteX15" fmla="*/ 5096827 w 5096827"/>
              <a:gd name="connsiteY15" fmla="*/ 2199418 h 270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96827" h="2703336">
                <a:moveTo>
                  <a:pt x="0" y="311804"/>
                </a:moveTo>
                <a:cubicBezTo>
                  <a:pt x="69321" y="325033"/>
                  <a:pt x="134405" y="364013"/>
                  <a:pt x="196850" y="407054"/>
                </a:cubicBezTo>
                <a:cubicBezTo>
                  <a:pt x="259295" y="450095"/>
                  <a:pt x="307997" y="539361"/>
                  <a:pt x="374672" y="570053"/>
                </a:cubicBezTo>
                <a:cubicBezTo>
                  <a:pt x="441347" y="600745"/>
                  <a:pt x="515264" y="623779"/>
                  <a:pt x="596900" y="591204"/>
                </a:cubicBezTo>
                <a:cubicBezTo>
                  <a:pt x="678536" y="558629"/>
                  <a:pt x="743913" y="282294"/>
                  <a:pt x="864489" y="374602"/>
                </a:cubicBezTo>
                <a:cubicBezTo>
                  <a:pt x="985065" y="466910"/>
                  <a:pt x="1168185" y="869770"/>
                  <a:pt x="1320356" y="1145054"/>
                </a:cubicBezTo>
                <a:cubicBezTo>
                  <a:pt x="1472527" y="1420338"/>
                  <a:pt x="1589056" y="1768304"/>
                  <a:pt x="1777513" y="2026304"/>
                </a:cubicBezTo>
                <a:cubicBezTo>
                  <a:pt x="1965970" y="2284304"/>
                  <a:pt x="2271102" y="2780896"/>
                  <a:pt x="2451100" y="2693054"/>
                </a:cubicBezTo>
                <a:cubicBezTo>
                  <a:pt x="2631098" y="2605212"/>
                  <a:pt x="2731558" y="1914120"/>
                  <a:pt x="2857500" y="1499254"/>
                </a:cubicBezTo>
                <a:cubicBezTo>
                  <a:pt x="2983442" y="1084388"/>
                  <a:pt x="3094567" y="448329"/>
                  <a:pt x="3206750" y="203854"/>
                </a:cubicBezTo>
                <a:cubicBezTo>
                  <a:pt x="3318933" y="-40621"/>
                  <a:pt x="3423938" y="-17849"/>
                  <a:pt x="3530600" y="32404"/>
                </a:cubicBezTo>
                <a:cubicBezTo>
                  <a:pt x="3637262" y="82657"/>
                  <a:pt x="3714433" y="387895"/>
                  <a:pt x="3846725" y="505370"/>
                </a:cubicBezTo>
                <a:cubicBezTo>
                  <a:pt x="3979017" y="622845"/>
                  <a:pt x="4190491" y="607444"/>
                  <a:pt x="4324350" y="737254"/>
                </a:cubicBezTo>
                <a:cubicBezTo>
                  <a:pt x="4458209" y="867064"/>
                  <a:pt x="4532306" y="1058496"/>
                  <a:pt x="4649882" y="1284232"/>
                </a:cubicBezTo>
                <a:cubicBezTo>
                  <a:pt x="4767458" y="1509968"/>
                  <a:pt x="4823937" y="1650166"/>
                  <a:pt x="4853200" y="1709710"/>
                </a:cubicBezTo>
                <a:cubicBezTo>
                  <a:pt x="4882463" y="1769254"/>
                  <a:pt x="5085657" y="2181460"/>
                  <a:pt x="5096827" y="2199418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0EE6AF-53CC-4CD8-8D32-749ABA62B385}"/>
              </a:ext>
            </a:extLst>
          </p:cNvPr>
          <p:cNvSpPr txBox="1"/>
          <p:nvPr/>
        </p:nvSpPr>
        <p:spPr>
          <a:xfrm>
            <a:off x="3509436" y="3871254"/>
            <a:ext cx="261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Reference trajectory</a:t>
            </a:r>
            <a:endParaRPr lang="ko-KR" altLang="en-US" sz="14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28B187-42B6-4E58-81FD-369132A4BF31}"/>
              </a:ext>
            </a:extLst>
          </p:cNvPr>
          <p:cNvSpPr txBox="1"/>
          <p:nvPr/>
        </p:nvSpPr>
        <p:spPr>
          <a:xfrm>
            <a:off x="3623164" y="5985854"/>
            <a:ext cx="261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Actual trajectory</a:t>
            </a:r>
            <a:endParaRPr lang="ko-KR" altLang="en-US" sz="14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A9C8741-0E58-4801-9359-F84A8A4CAA74}"/>
              </a:ext>
            </a:extLst>
          </p:cNvPr>
          <p:cNvSpPr/>
          <p:nvPr/>
        </p:nvSpPr>
        <p:spPr>
          <a:xfrm>
            <a:off x="6767140" y="5559269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A992F7-1861-4260-9901-F8020DDF2865}"/>
              </a:ext>
            </a:extLst>
          </p:cNvPr>
          <p:cNvSpPr txBox="1"/>
          <p:nvPr/>
        </p:nvSpPr>
        <p:spPr>
          <a:xfrm>
            <a:off x="7537211" y="3871254"/>
            <a:ext cx="261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(1 </a:t>
            </a:r>
            <a:r>
              <a:rPr lang="en-US" altLang="ko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cycle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6F5ECA0B-C190-4F22-953C-3D8664D69E32}"/>
              </a:ext>
            </a:extLst>
          </p:cNvPr>
          <p:cNvSpPr/>
          <p:nvPr/>
        </p:nvSpPr>
        <p:spPr>
          <a:xfrm>
            <a:off x="2148621" y="2332056"/>
            <a:ext cx="1779343" cy="133230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31EFB511-385A-409E-8C7E-5D164C64D3B0}"/>
              </a:ext>
            </a:extLst>
          </p:cNvPr>
          <p:cNvSpPr/>
          <p:nvPr/>
        </p:nvSpPr>
        <p:spPr>
          <a:xfrm>
            <a:off x="3927964" y="2332054"/>
            <a:ext cx="1779343" cy="133230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3483E5A2-F64F-45AE-805A-7A2BB7C741C5}"/>
              </a:ext>
            </a:extLst>
          </p:cNvPr>
          <p:cNvSpPr/>
          <p:nvPr/>
        </p:nvSpPr>
        <p:spPr>
          <a:xfrm>
            <a:off x="5707307" y="2332054"/>
            <a:ext cx="1779343" cy="133230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34EEEB67-01C7-4013-87AE-7245706AB98B}"/>
              </a:ext>
            </a:extLst>
          </p:cNvPr>
          <p:cNvSpPr/>
          <p:nvPr/>
        </p:nvSpPr>
        <p:spPr>
          <a:xfrm>
            <a:off x="7956933" y="2332054"/>
            <a:ext cx="1779343" cy="133230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910BF68-7755-4006-A42D-2E50EADE6DFF}"/>
              </a:ext>
            </a:extLst>
          </p:cNvPr>
          <p:cNvSpPr/>
          <p:nvPr/>
        </p:nvSpPr>
        <p:spPr>
          <a:xfrm>
            <a:off x="8602672" y="3348986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F4F5CD0-53BF-400C-B34B-7BB7D9B77A40}"/>
              </a:ext>
            </a:extLst>
          </p:cNvPr>
          <p:cNvSpPr/>
          <p:nvPr/>
        </p:nvSpPr>
        <p:spPr>
          <a:xfrm>
            <a:off x="4568357" y="3344788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7616A4-5798-48BA-9DE7-3617837397D2}"/>
              </a:ext>
            </a:extLst>
          </p:cNvPr>
          <p:cNvSpPr/>
          <p:nvPr/>
        </p:nvSpPr>
        <p:spPr>
          <a:xfrm>
            <a:off x="2828780" y="2220836"/>
            <a:ext cx="2295525" cy="154305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EC8546A-35D2-43C8-9705-936E0B5A5D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39" b="89960" l="2710" r="97290">
                        <a14:foregroundMark x1="37398" y1="10442" x2="37398" y2="10442"/>
                        <a14:foregroundMark x1="3252" y1="80723" x2="3252" y2="80723"/>
                        <a14:foregroundMark x1="77778" y1="77108" x2="77778" y2="77108"/>
                        <a14:foregroundMark x1="83198" y1="89157" x2="83198" y2="89157"/>
                        <a14:foregroundMark x1="94580" y1="77108" x2="94580" y2="77108"/>
                        <a14:foregroundMark x1="97290" y1="66265" x2="97290" y2="66265"/>
                      </a14:backgroundRemoval>
                    </a14:imgEffect>
                  </a14:imgLayer>
                </a14:imgProps>
              </a:ext>
            </a:extLst>
          </a:blip>
          <a:srcRect l="1628" r="1829"/>
          <a:stretch/>
        </p:blipFill>
        <p:spPr>
          <a:xfrm>
            <a:off x="4504727" y="4647479"/>
            <a:ext cx="2948459" cy="128401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89DD2A-4BF9-4F9C-B3F8-165E7C8FC335}"/>
              </a:ext>
            </a:extLst>
          </p:cNvPr>
          <p:cNvSpPr/>
          <p:nvPr/>
        </p:nvSpPr>
        <p:spPr>
          <a:xfrm>
            <a:off x="160232" y="6290649"/>
            <a:ext cx="1345839" cy="52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F1E54F8-ACE1-14CC-E4F1-EDF88D435E3A}"/>
                  </a:ext>
                </a:extLst>
              </p:cNvPr>
              <p:cNvSpPr txBox="1"/>
              <p:nvPr/>
            </p:nvSpPr>
            <p:spPr>
              <a:xfrm>
                <a:off x="7893431" y="5087067"/>
                <a:ext cx="3953336" cy="1144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Method: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Gradient Descent Algorithm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𝑠𝑐𝑎𝑙𝑒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𝑠𝑐𝑎𝑙𝑒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𝑠𝑐𝑎𝑙𝑒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𝑠𝑐𝑎𝑙𝑒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US" altLang="ko-K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𝑠𝑐𝑎𝑙𝑒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𝑠𝑐𝑎𝑙𝑒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𝑠𝑐𝑎𝑙𝑒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𝑠𝑐𝑎𝑙𝑒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F1E54F8-ACE1-14CC-E4F1-EDF88D435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431" y="5087067"/>
                <a:ext cx="3953336" cy="1144031"/>
              </a:xfrm>
              <a:prstGeom prst="rect">
                <a:avLst/>
              </a:prstGeom>
              <a:blipFill>
                <a:blip r:embed="rId5"/>
                <a:stretch>
                  <a:fillRect t="-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321518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E5130593-1E80-4785-8085-D6BE627EB29D}"/>
              </a:ext>
            </a:extLst>
          </p:cNvPr>
          <p:cNvSpPr/>
          <p:nvPr/>
        </p:nvSpPr>
        <p:spPr>
          <a:xfrm>
            <a:off x="5584825" y="5429619"/>
            <a:ext cx="628650" cy="416153"/>
          </a:xfrm>
          <a:custGeom>
            <a:avLst/>
            <a:gdLst>
              <a:gd name="connsiteX0" fmla="*/ 0 w 628650"/>
              <a:gd name="connsiteY0" fmla="*/ 187325 h 392520"/>
              <a:gd name="connsiteX1" fmla="*/ 292100 w 628650"/>
              <a:gd name="connsiteY1" fmla="*/ 387350 h 392520"/>
              <a:gd name="connsiteX2" fmla="*/ 628650 w 628650"/>
              <a:gd name="connsiteY2" fmla="*/ 0 h 392520"/>
              <a:gd name="connsiteX0" fmla="*/ 0 w 628650"/>
              <a:gd name="connsiteY0" fmla="*/ 187325 h 386403"/>
              <a:gd name="connsiteX1" fmla="*/ 339725 w 628650"/>
              <a:gd name="connsiteY1" fmla="*/ 381000 h 386403"/>
              <a:gd name="connsiteX2" fmla="*/ 628650 w 628650"/>
              <a:gd name="connsiteY2" fmla="*/ 0 h 386403"/>
              <a:gd name="connsiteX0" fmla="*/ 0 w 628650"/>
              <a:gd name="connsiteY0" fmla="*/ 187325 h 389459"/>
              <a:gd name="connsiteX1" fmla="*/ 292100 w 628650"/>
              <a:gd name="connsiteY1" fmla="*/ 384175 h 389459"/>
              <a:gd name="connsiteX2" fmla="*/ 628650 w 628650"/>
              <a:gd name="connsiteY2" fmla="*/ 0 h 389459"/>
              <a:gd name="connsiteX0" fmla="*/ 0 w 628650"/>
              <a:gd name="connsiteY0" fmla="*/ 187325 h 384175"/>
              <a:gd name="connsiteX1" fmla="*/ 292100 w 628650"/>
              <a:gd name="connsiteY1" fmla="*/ 384175 h 384175"/>
              <a:gd name="connsiteX2" fmla="*/ 628650 w 628650"/>
              <a:gd name="connsiteY2" fmla="*/ 0 h 384175"/>
              <a:gd name="connsiteX0" fmla="*/ 0 w 628650"/>
              <a:gd name="connsiteY0" fmla="*/ 187325 h 384175"/>
              <a:gd name="connsiteX1" fmla="*/ 292100 w 628650"/>
              <a:gd name="connsiteY1" fmla="*/ 384175 h 384175"/>
              <a:gd name="connsiteX2" fmla="*/ 628650 w 628650"/>
              <a:gd name="connsiteY2" fmla="*/ 0 h 384175"/>
              <a:gd name="connsiteX0" fmla="*/ 0 w 628650"/>
              <a:gd name="connsiteY0" fmla="*/ 187325 h 393700"/>
              <a:gd name="connsiteX1" fmla="*/ 285750 w 628650"/>
              <a:gd name="connsiteY1" fmla="*/ 393700 h 393700"/>
              <a:gd name="connsiteX2" fmla="*/ 628650 w 628650"/>
              <a:gd name="connsiteY2" fmla="*/ 0 h 393700"/>
              <a:gd name="connsiteX0" fmla="*/ 0 w 628650"/>
              <a:gd name="connsiteY0" fmla="*/ 187325 h 393700"/>
              <a:gd name="connsiteX1" fmla="*/ 285750 w 628650"/>
              <a:gd name="connsiteY1" fmla="*/ 393700 h 393700"/>
              <a:gd name="connsiteX2" fmla="*/ 628650 w 628650"/>
              <a:gd name="connsiteY2" fmla="*/ 0 h 393700"/>
              <a:gd name="connsiteX0" fmla="*/ 0 w 628650"/>
              <a:gd name="connsiteY0" fmla="*/ 187325 h 393700"/>
              <a:gd name="connsiteX1" fmla="*/ 285750 w 628650"/>
              <a:gd name="connsiteY1" fmla="*/ 393700 h 393700"/>
              <a:gd name="connsiteX2" fmla="*/ 628650 w 628650"/>
              <a:gd name="connsiteY2" fmla="*/ 0 h 393700"/>
              <a:gd name="connsiteX0" fmla="*/ 0 w 628650"/>
              <a:gd name="connsiteY0" fmla="*/ 187325 h 393700"/>
              <a:gd name="connsiteX1" fmla="*/ 285750 w 628650"/>
              <a:gd name="connsiteY1" fmla="*/ 393700 h 393700"/>
              <a:gd name="connsiteX2" fmla="*/ 628650 w 628650"/>
              <a:gd name="connsiteY2" fmla="*/ 0 h 393700"/>
              <a:gd name="connsiteX0" fmla="*/ 0 w 628650"/>
              <a:gd name="connsiteY0" fmla="*/ 187325 h 393700"/>
              <a:gd name="connsiteX1" fmla="*/ 285750 w 628650"/>
              <a:gd name="connsiteY1" fmla="*/ 393700 h 393700"/>
              <a:gd name="connsiteX2" fmla="*/ 628650 w 628650"/>
              <a:gd name="connsiteY2" fmla="*/ 0 h 393700"/>
              <a:gd name="connsiteX0" fmla="*/ 0 w 628650"/>
              <a:gd name="connsiteY0" fmla="*/ 187325 h 393700"/>
              <a:gd name="connsiteX1" fmla="*/ 285750 w 628650"/>
              <a:gd name="connsiteY1" fmla="*/ 393700 h 393700"/>
              <a:gd name="connsiteX2" fmla="*/ 628650 w 628650"/>
              <a:gd name="connsiteY2" fmla="*/ 0 h 393700"/>
              <a:gd name="connsiteX0" fmla="*/ 0 w 628650"/>
              <a:gd name="connsiteY0" fmla="*/ 187325 h 393700"/>
              <a:gd name="connsiteX1" fmla="*/ 285750 w 628650"/>
              <a:gd name="connsiteY1" fmla="*/ 393700 h 393700"/>
              <a:gd name="connsiteX2" fmla="*/ 628650 w 628650"/>
              <a:gd name="connsiteY2" fmla="*/ 0 h 393700"/>
              <a:gd name="connsiteX0" fmla="*/ 0 w 628650"/>
              <a:gd name="connsiteY0" fmla="*/ 209550 h 415925"/>
              <a:gd name="connsiteX1" fmla="*/ 285750 w 628650"/>
              <a:gd name="connsiteY1" fmla="*/ 415925 h 415925"/>
              <a:gd name="connsiteX2" fmla="*/ 628650 w 628650"/>
              <a:gd name="connsiteY2" fmla="*/ 0 h 415925"/>
              <a:gd name="connsiteX0" fmla="*/ 0 w 628650"/>
              <a:gd name="connsiteY0" fmla="*/ 209550 h 415925"/>
              <a:gd name="connsiteX1" fmla="*/ 285750 w 628650"/>
              <a:gd name="connsiteY1" fmla="*/ 415925 h 415925"/>
              <a:gd name="connsiteX2" fmla="*/ 628650 w 628650"/>
              <a:gd name="connsiteY2" fmla="*/ 0 h 415925"/>
              <a:gd name="connsiteX0" fmla="*/ 0 w 628650"/>
              <a:gd name="connsiteY0" fmla="*/ 209550 h 415925"/>
              <a:gd name="connsiteX1" fmla="*/ 285750 w 628650"/>
              <a:gd name="connsiteY1" fmla="*/ 415925 h 415925"/>
              <a:gd name="connsiteX2" fmla="*/ 628650 w 628650"/>
              <a:gd name="connsiteY2" fmla="*/ 0 h 415925"/>
              <a:gd name="connsiteX0" fmla="*/ 0 w 628650"/>
              <a:gd name="connsiteY0" fmla="*/ 209550 h 415925"/>
              <a:gd name="connsiteX1" fmla="*/ 285750 w 628650"/>
              <a:gd name="connsiteY1" fmla="*/ 415925 h 415925"/>
              <a:gd name="connsiteX2" fmla="*/ 628650 w 628650"/>
              <a:gd name="connsiteY2" fmla="*/ 0 h 415925"/>
              <a:gd name="connsiteX0" fmla="*/ 0 w 628650"/>
              <a:gd name="connsiteY0" fmla="*/ 209550 h 415925"/>
              <a:gd name="connsiteX1" fmla="*/ 285750 w 628650"/>
              <a:gd name="connsiteY1" fmla="*/ 415925 h 415925"/>
              <a:gd name="connsiteX2" fmla="*/ 628650 w 628650"/>
              <a:gd name="connsiteY2" fmla="*/ 0 h 415925"/>
              <a:gd name="connsiteX0" fmla="*/ 0 w 628650"/>
              <a:gd name="connsiteY0" fmla="*/ 209550 h 416153"/>
              <a:gd name="connsiteX1" fmla="*/ 285750 w 628650"/>
              <a:gd name="connsiteY1" fmla="*/ 415925 h 416153"/>
              <a:gd name="connsiteX2" fmla="*/ 628650 w 628650"/>
              <a:gd name="connsiteY2" fmla="*/ 0 h 416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416153">
                <a:moveTo>
                  <a:pt x="0" y="209550"/>
                </a:moveTo>
                <a:cubicBezTo>
                  <a:pt x="87312" y="283898"/>
                  <a:pt x="190500" y="422541"/>
                  <a:pt x="285750" y="415925"/>
                </a:cubicBezTo>
                <a:cubicBezTo>
                  <a:pt x="415925" y="394229"/>
                  <a:pt x="518583" y="175154"/>
                  <a:pt x="628650" y="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0776516-805D-428B-8B5E-B6D83665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33" y="307571"/>
            <a:ext cx="9507894" cy="47620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Machine Learning Applications for Lower Limb Exoskeleton Robots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0870396-3D41-41B8-B412-4A05F66B886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45233" y="1045029"/>
            <a:ext cx="11476653" cy="5505400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Model structure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－</a:t>
            </a:r>
            <a:r>
              <a:rPr lang="en-US" altLang="ko-KR" sz="1600" b="1" dirty="0">
                <a:solidFill>
                  <a:prstClr val="black"/>
                </a:solidFill>
              </a:rPr>
              <a:t>Overall</a:t>
            </a:r>
            <a:r>
              <a:rPr lang="ko-KR" altLang="en-US" sz="1600" b="1" dirty="0">
                <a:solidFill>
                  <a:prstClr val="black"/>
                </a:solidFill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</a:rPr>
              <a:t>a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lgorithm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workflow</a:t>
            </a:r>
            <a:endParaRPr lang="en-US" altLang="ko-KR" sz="1600" b="1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1600" b="1" dirty="0"/>
              <a:t>Step 2: </a:t>
            </a:r>
            <a:r>
              <a:rPr lang="en-US" altLang="ko-KR" sz="1600" b="1" dirty="0">
                <a:solidFill>
                  <a:prstClr val="black"/>
                </a:solidFill>
              </a:rPr>
              <a:t>Control trajectory generator</a:t>
            </a:r>
            <a:endParaRPr lang="ko-KR" altLang="en-US" sz="16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44B46CE6-4238-48C2-BDC5-E5651BB1B90A}"/>
              </a:ext>
            </a:extLst>
          </p:cNvPr>
          <p:cNvSpPr/>
          <p:nvPr/>
        </p:nvSpPr>
        <p:spPr>
          <a:xfrm>
            <a:off x="1800597" y="4799034"/>
            <a:ext cx="3756866" cy="999963"/>
          </a:xfrm>
          <a:custGeom>
            <a:avLst/>
            <a:gdLst>
              <a:gd name="connsiteX0" fmla="*/ 0 w 5226050"/>
              <a:gd name="connsiteY0" fmla="*/ 318140 h 2709981"/>
              <a:gd name="connsiteX1" fmla="*/ 196850 w 5226050"/>
              <a:gd name="connsiteY1" fmla="*/ 413390 h 2709981"/>
              <a:gd name="connsiteX2" fmla="*/ 349250 w 5226050"/>
              <a:gd name="connsiteY2" fmla="*/ 730890 h 2709981"/>
              <a:gd name="connsiteX3" fmla="*/ 596900 w 5226050"/>
              <a:gd name="connsiteY3" fmla="*/ 597540 h 2709981"/>
              <a:gd name="connsiteX4" fmla="*/ 812800 w 5226050"/>
              <a:gd name="connsiteY4" fmla="*/ 432440 h 2709981"/>
              <a:gd name="connsiteX5" fmla="*/ 1346200 w 5226050"/>
              <a:gd name="connsiteY5" fmla="*/ 1048390 h 2709981"/>
              <a:gd name="connsiteX6" fmla="*/ 1682750 w 5226050"/>
              <a:gd name="connsiteY6" fmla="*/ 2032640 h 2709981"/>
              <a:gd name="connsiteX7" fmla="*/ 2451100 w 5226050"/>
              <a:gd name="connsiteY7" fmla="*/ 2699390 h 2709981"/>
              <a:gd name="connsiteX8" fmla="*/ 2857500 w 5226050"/>
              <a:gd name="connsiteY8" fmla="*/ 1505590 h 2709981"/>
              <a:gd name="connsiteX9" fmla="*/ 3206750 w 5226050"/>
              <a:gd name="connsiteY9" fmla="*/ 210190 h 2709981"/>
              <a:gd name="connsiteX10" fmla="*/ 3530600 w 5226050"/>
              <a:gd name="connsiteY10" fmla="*/ 38740 h 2709981"/>
              <a:gd name="connsiteX11" fmla="*/ 3803650 w 5226050"/>
              <a:gd name="connsiteY11" fmla="*/ 597540 h 2709981"/>
              <a:gd name="connsiteX12" fmla="*/ 4324350 w 5226050"/>
              <a:gd name="connsiteY12" fmla="*/ 743590 h 2709981"/>
              <a:gd name="connsiteX13" fmla="*/ 4921250 w 5226050"/>
              <a:gd name="connsiteY13" fmla="*/ 1848490 h 2709981"/>
              <a:gd name="connsiteX14" fmla="*/ 5226050 w 5226050"/>
              <a:gd name="connsiteY14" fmla="*/ 2394590 h 2709981"/>
              <a:gd name="connsiteX0" fmla="*/ 0 w 5226050"/>
              <a:gd name="connsiteY0" fmla="*/ 318140 h 2709981"/>
              <a:gd name="connsiteX1" fmla="*/ 196850 w 5226050"/>
              <a:gd name="connsiteY1" fmla="*/ 413390 h 2709981"/>
              <a:gd name="connsiteX2" fmla="*/ 434975 w 5226050"/>
              <a:gd name="connsiteY2" fmla="*/ 730890 h 2709981"/>
              <a:gd name="connsiteX3" fmla="*/ 596900 w 5226050"/>
              <a:gd name="connsiteY3" fmla="*/ 597540 h 2709981"/>
              <a:gd name="connsiteX4" fmla="*/ 812800 w 5226050"/>
              <a:gd name="connsiteY4" fmla="*/ 432440 h 2709981"/>
              <a:gd name="connsiteX5" fmla="*/ 1346200 w 5226050"/>
              <a:gd name="connsiteY5" fmla="*/ 1048390 h 2709981"/>
              <a:gd name="connsiteX6" fmla="*/ 1682750 w 5226050"/>
              <a:gd name="connsiteY6" fmla="*/ 2032640 h 2709981"/>
              <a:gd name="connsiteX7" fmla="*/ 2451100 w 5226050"/>
              <a:gd name="connsiteY7" fmla="*/ 2699390 h 2709981"/>
              <a:gd name="connsiteX8" fmla="*/ 2857500 w 5226050"/>
              <a:gd name="connsiteY8" fmla="*/ 1505590 h 2709981"/>
              <a:gd name="connsiteX9" fmla="*/ 3206750 w 5226050"/>
              <a:gd name="connsiteY9" fmla="*/ 210190 h 2709981"/>
              <a:gd name="connsiteX10" fmla="*/ 3530600 w 5226050"/>
              <a:gd name="connsiteY10" fmla="*/ 38740 h 2709981"/>
              <a:gd name="connsiteX11" fmla="*/ 3803650 w 5226050"/>
              <a:gd name="connsiteY11" fmla="*/ 597540 h 2709981"/>
              <a:gd name="connsiteX12" fmla="*/ 4324350 w 5226050"/>
              <a:gd name="connsiteY12" fmla="*/ 743590 h 2709981"/>
              <a:gd name="connsiteX13" fmla="*/ 4921250 w 5226050"/>
              <a:gd name="connsiteY13" fmla="*/ 1848490 h 2709981"/>
              <a:gd name="connsiteX14" fmla="*/ 5226050 w 5226050"/>
              <a:gd name="connsiteY14" fmla="*/ 2394590 h 2709981"/>
              <a:gd name="connsiteX0" fmla="*/ 0 w 5226050"/>
              <a:gd name="connsiteY0" fmla="*/ 318140 h 2709475"/>
              <a:gd name="connsiteX1" fmla="*/ 196850 w 5226050"/>
              <a:gd name="connsiteY1" fmla="*/ 413390 h 2709475"/>
              <a:gd name="connsiteX2" fmla="*/ 434975 w 5226050"/>
              <a:gd name="connsiteY2" fmla="*/ 730890 h 2709475"/>
              <a:gd name="connsiteX3" fmla="*/ 596900 w 5226050"/>
              <a:gd name="connsiteY3" fmla="*/ 597540 h 2709475"/>
              <a:gd name="connsiteX4" fmla="*/ 812800 w 5226050"/>
              <a:gd name="connsiteY4" fmla="*/ 432440 h 2709475"/>
              <a:gd name="connsiteX5" fmla="*/ 1285897 w 5226050"/>
              <a:gd name="connsiteY5" fmla="*/ 1220058 h 2709475"/>
              <a:gd name="connsiteX6" fmla="*/ 1682750 w 5226050"/>
              <a:gd name="connsiteY6" fmla="*/ 2032640 h 2709475"/>
              <a:gd name="connsiteX7" fmla="*/ 2451100 w 5226050"/>
              <a:gd name="connsiteY7" fmla="*/ 2699390 h 2709475"/>
              <a:gd name="connsiteX8" fmla="*/ 2857500 w 5226050"/>
              <a:gd name="connsiteY8" fmla="*/ 1505590 h 2709475"/>
              <a:gd name="connsiteX9" fmla="*/ 3206750 w 5226050"/>
              <a:gd name="connsiteY9" fmla="*/ 210190 h 2709475"/>
              <a:gd name="connsiteX10" fmla="*/ 3530600 w 5226050"/>
              <a:gd name="connsiteY10" fmla="*/ 38740 h 2709475"/>
              <a:gd name="connsiteX11" fmla="*/ 3803650 w 5226050"/>
              <a:gd name="connsiteY11" fmla="*/ 597540 h 2709475"/>
              <a:gd name="connsiteX12" fmla="*/ 4324350 w 5226050"/>
              <a:gd name="connsiteY12" fmla="*/ 743590 h 2709475"/>
              <a:gd name="connsiteX13" fmla="*/ 4921250 w 5226050"/>
              <a:gd name="connsiteY13" fmla="*/ 1848490 h 2709475"/>
              <a:gd name="connsiteX14" fmla="*/ 5226050 w 5226050"/>
              <a:gd name="connsiteY14" fmla="*/ 2394590 h 2709475"/>
              <a:gd name="connsiteX0" fmla="*/ 0 w 5226050"/>
              <a:gd name="connsiteY0" fmla="*/ 318140 h 2709672"/>
              <a:gd name="connsiteX1" fmla="*/ 196850 w 5226050"/>
              <a:gd name="connsiteY1" fmla="*/ 413390 h 2709672"/>
              <a:gd name="connsiteX2" fmla="*/ 434975 w 5226050"/>
              <a:gd name="connsiteY2" fmla="*/ 730890 h 2709672"/>
              <a:gd name="connsiteX3" fmla="*/ 596900 w 5226050"/>
              <a:gd name="connsiteY3" fmla="*/ 597540 h 2709672"/>
              <a:gd name="connsiteX4" fmla="*/ 812800 w 5226050"/>
              <a:gd name="connsiteY4" fmla="*/ 432440 h 2709672"/>
              <a:gd name="connsiteX5" fmla="*/ 1320356 w 5226050"/>
              <a:gd name="connsiteY5" fmla="*/ 1151390 h 2709672"/>
              <a:gd name="connsiteX6" fmla="*/ 1682750 w 5226050"/>
              <a:gd name="connsiteY6" fmla="*/ 2032640 h 2709672"/>
              <a:gd name="connsiteX7" fmla="*/ 2451100 w 5226050"/>
              <a:gd name="connsiteY7" fmla="*/ 2699390 h 2709672"/>
              <a:gd name="connsiteX8" fmla="*/ 2857500 w 5226050"/>
              <a:gd name="connsiteY8" fmla="*/ 1505590 h 2709672"/>
              <a:gd name="connsiteX9" fmla="*/ 3206750 w 5226050"/>
              <a:gd name="connsiteY9" fmla="*/ 210190 h 2709672"/>
              <a:gd name="connsiteX10" fmla="*/ 3530600 w 5226050"/>
              <a:gd name="connsiteY10" fmla="*/ 38740 h 2709672"/>
              <a:gd name="connsiteX11" fmla="*/ 3803650 w 5226050"/>
              <a:gd name="connsiteY11" fmla="*/ 597540 h 2709672"/>
              <a:gd name="connsiteX12" fmla="*/ 4324350 w 5226050"/>
              <a:gd name="connsiteY12" fmla="*/ 743590 h 2709672"/>
              <a:gd name="connsiteX13" fmla="*/ 4921250 w 5226050"/>
              <a:gd name="connsiteY13" fmla="*/ 1848490 h 2709672"/>
              <a:gd name="connsiteX14" fmla="*/ 5226050 w 5226050"/>
              <a:gd name="connsiteY14" fmla="*/ 2394590 h 2709672"/>
              <a:gd name="connsiteX0" fmla="*/ 0 w 5226050"/>
              <a:gd name="connsiteY0" fmla="*/ 318140 h 2709672"/>
              <a:gd name="connsiteX1" fmla="*/ 196850 w 5226050"/>
              <a:gd name="connsiteY1" fmla="*/ 413390 h 2709672"/>
              <a:gd name="connsiteX2" fmla="*/ 434975 w 5226050"/>
              <a:gd name="connsiteY2" fmla="*/ 730890 h 2709672"/>
              <a:gd name="connsiteX3" fmla="*/ 596900 w 5226050"/>
              <a:gd name="connsiteY3" fmla="*/ 597540 h 2709672"/>
              <a:gd name="connsiteX4" fmla="*/ 812800 w 5226050"/>
              <a:gd name="connsiteY4" fmla="*/ 432440 h 2709672"/>
              <a:gd name="connsiteX5" fmla="*/ 1320356 w 5226050"/>
              <a:gd name="connsiteY5" fmla="*/ 1151390 h 2709672"/>
              <a:gd name="connsiteX6" fmla="*/ 1777513 w 5226050"/>
              <a:gd name="connsiteY6" fmla="*/ 2032640 h 2709672"/>
              <a:gd name="connsiteX7" fmla="*/ 2451100 w 5226050"/>
              <a:gd name="connsiteY7" fmla="*/ 2699390 h 2709672"/>
              <a:gd name="connsiteX8" fmla="*/ 2857500 w 5226050"/>
              <a:gd name="connsiteY8" fmla="*/ 1505590 h 2709672"/>
              <a:gd name="connsiteX9" fmla="*/ 3206750 w 5226050"/>
              <a:gd name="connsiteY9" fmla="*/ 210190 h 2709672"/>
              <a:gd name="connsiteX10" fmla="*/ 3530600 w 5226050"/>
              <a:gd name="connsiteY10" fmla="*/ 38740 h 2709672"/>
              <a:gd name="connsiteX11" fmla="*/ 3803650 w 5226050"/>
              <a:gd name="connsiteY11" fmla="*/ 597540 h 2709672"/>
              <a:gd name="connsiteX12" fmla="*/ 4324350 w 5226050"/>
              <a:gd name="connsiteY12" fmla="*/ 743590 h 2709672"/>
              <a:gd name="connsiteX13" fmla="*/ 4921250 w 5226050"/>
              <a:gd name="connsiteY13" fmla="*/ 1848490 h 2709672"/>
              <a:gd name="connsiteX14" fmla="*/ 5226050 w 5226050"/>
              <a:gd name="connsiteY14" fmla="*/ 2394590 h 2709672"/>
              <a:gd name="connsiteX0" fmla="*/ 0 w 5226050"/>
              <a:gd name="connsiteY0" fmla="*/ 318140 h 2709672"/>
              <a:gd name="connsiteX1" fmla="*/ 196850 w 5226050"/>
              <a:gd name="connsiteY1" fmla="*/ 413390 h 2709672"/>
              <a:gd name="connsiteX2" fmla="*/ 434975 w 5226050"/>
              <a:gd name="connsiteY2" fmla="*/ 730890 h 2709672"/>
              <a:gd name="connsiteX3" fmla="*/ 596900 w 5226050"/>
              <a:gd name="connsiteY3" fmla="*/ 597540 h 2709672"/>
              <a:gd name="connsiteX4" fmla="*/ 864489 w 5226050"/>
              <a:gd name="connsiteY4" fmla="*/ 380938 h 2709672"/>
              <a:gd name="connsiteX5" fmla="*/ 1320356 w 5226050"/>
              <a:gd name="connsiteY5" fmla="*/ 1151390 h 2709672"/>
              <a:gd name="connsiteX6" fmla="*/ 1777513 w 5226050"/>
              <a:gd name="connsiteY6" fmla="*/ 2032640 h 2709672"/>
              <a:gd name="connsiteX7" fmla="*/ 2451100 w 5226050"/>
              <a:gd name="connsiteY7" fmla="*/ 2699390 h 2709672"/>
              <a:gd name="connsiteX8" fmla="*/ 2857500 w 5226050"/>
              <a:gd name="connsiteY8" fmla="*/ 1505590 h 2709672"/>
              <a:gd name="connsiteX9" fmla="*/ 3206750 w 5226050"/>
              <a:gd name="connsiteY9" fmla="*/ 210190 h 2709672"/>
              <a:gd name="connsiteX10" fmla="*/ 3530600 w 5226050"/>
              <a:gd name="connsiteY10" fmla="*/ 38740 h 2709672"/>
              <a:gd name="connsiteX11" fmla="*/ 3803650 w 5226050"/>
              <a:gd name="connsiteY11" fmla="*/ 597540 h 2709672"/>
              <a:gd name="connsiteX12" fmla="*/ 4324350 w 5226050"/>
              <a:gd name="connsiteY12" fmla="*/ 743590 h 2709672"/>
              <a:gd name="connsiteX13" fmla="*/ 4921250 w 5226050"/>
              <a:gd name="connsiteY13" fmla="*/ 1848490 h 2709672"/>
              <a:gd name="connsiteX14" fmla="*/ 5226050 w 5226050"/>
              <a:gd name="connsiteY14" fmla="*/ 2394590 h 2709672"/>
              <a:gd name="connsiteX0" fmla="*/ 0 w 5226050"/>
              <a:gd name="connsiteY0" fmla="*/ 318140 h 2709672"/>
              <a:gd name="connsiteX1" fmla="*/ 196850 w 5226050"/>
              <a:gd name="connsiteY1" fmla="*/ 413390 h 2709672"/>
              <a:gd name="connsiteX2" fmla="*/ 374672 w 5226050"/>
              <a:gd name="connsiteY2" fmla="*/ 576389 h 2709672"/>
              <a:gd name="connsiteX3" fmla="*/ 596900 w 5226050"/>
              <a:gd name="connsiteY3" fmla="*/ 597540 h 2709672"/>
              <a:gd name="connsiteX4" fmla="*/ 864489 w 5226050"/>
              <a:gd name="connsiteY4" fmla="*/ 380938 h 2709672"/>
              <a:gd name="connsiteX5" fmla="*/ 1320356 w 5226050"/>
              <a:gd name="connsiteY5" fmla="*/ 1151390 h 2709672"/>
              <a:gd name="connsiteX6" fmla="*/ 1777513 w 5226050"/>
              <a:gd name="connsiteY6" fmla="*/ 2032640 h 2709672"/>
              <a:gd name="connsiteX7" fmla="*/ 2451100 w 5226050"/>
              <a:gd name="connsiteY7" fmla="*/ 2699390 h 2709672"/>
              <a:gd name="connsiteX8" fmla="*/ 2857500 w 5226050"/>
              <a:gd name="connsiteY8" fmla="*/ 1505590 h 2709672"/>
              <a:gd name="connsiteX9" fmla="*/ 3206750 w 5226050"/>
              <a:gd name="connsiteY9" fmla="*/ 210190 h 2709672"/>
              <a:gd name="connsiteX10" fmla="*/ 3530600 w 5226050"/>
              <a:gd name="connsiteY10" fmla="*/ 38740 h 2709672"/>
              <a:gd name="connsiteX11" fmla="*/ 3803650 w 5226050"/>
              <a:gd name="connsiteY11" fmla="*/ 597540 h 2709672"/>
              <a:gd name="connsiteX12" fmla="*/ 4324350 w 5226050"/>
              <a:gd name="connsiteY12" fmla="*/ 743590 h 2709672"/>
              <a:gd name="connsiteX13" fmla="*/ 4921250 w 5226050"/>
              <a:gd name="connsiteY13" fmla="*/ 1848490 h 2709672"/>
              <a:gd name="connsiteX14" fmla="*/ 5226050 w 5226050"/>
              <a:gd name="connsiteY14" fmla="*/ 2394590 h 2709672"/>
              <a:gd name="connsiteX0" fmla="*/ 0 w 5226050"/>
              <a:gd name="connsiteY0" fmla="*/ 306740 h 2698272"/>
              <a:gd name="connsiteX1" fmla="*/ 196850 w 5226050"/>
              <a:gd name="connsiteY1" fmla="*/ 401990 h 2698272"/>
              <a:gd name="connsiteX2" fmla="*/ 374672 w 5226050"/>
              <a:gd name="connsiteY2" fmla="*/ 564989 h 2698272"/>
              <a:gd name="connsiteX3" fmla="*/ 596900 w 5226050"/>
              <a:gd name="connsiteY3" fmla="*/ 586140 h 2698272"/>
              <a:gd name="connsiteX4" fmla="*/ 864489 w 5226050"/>
              <a:gd name="connsiteY4" fmla="*/ 369538 h 2698272"/>
              <a:gd name="connsiteX5" fmla="*/ 1320356 w 5226050"/>
              <a:gd name="connsiteY5" fmla="*/ 1139990 h 2698272"/>
              <a:gd name="connsiteX6" fmla="*/ 1777513 w 5226050"/>
              <a:gd name="connsiteY6" fmla="*/ 2021240 h 2698272"/>
              <a:gd name="connsiteX7" fmla="*/ 2451100 w 5226050"/>
              <a:gd name="connsiteY7" fmla="*/ 2687990 h 2698272"/>
              <a:gd name="connsiteX8" fmla="*/ 2857500 w 5226050"/>
              <a:gd name="connsiteY8" fmla="*/ 1494190 h 2698272"/>
              <a:gd name="connsiteX9" fmla="*/ 3206750 w 5226050"/>
              <a:gd name="connsiteY9" fmla="*/ 198790 h 2698272"/>
              <a:gd name="connsiteX10" fmla="*/ 3530600 w 5226050"/>
              <a:gd name="connsiteY10" fmla="*/ 27340 h 2698272"/>
              <a:gd name="connsiteX11" fmla="*/ 3846725 w 5226050"/>
              <a:gd name="connsiteY11" fmla="*/ 431639 h 2698272"/>
              <a:gd name="connsiteX12" fmla="*/ 4324350 w 5226050"/>
              <a:gd name="connsiteY12" fmla="*/ 732190 h 2698272"/>
              <a:gd name="connsiteX13" fmla="*/ 4921250 w 5226050"/>
              <a:gd name="connsiteY13" fmla="*/ 1837090 h 2698272"/>
              <a:gd name="connsiteX14" fmla="*/ 5226050 w 5226050"/>
              <a:gd name="connsiteY14" fmla="*/ 2383190 h 2698272"/>
              <a:gd name="connsiteX0" fmla="*/ 0 w 5226050"/>
              <a:gd name="connsiteY0" fmla="*/ 311804 h 2703336"/>
              <a:gd name="connsiteX1" fmla="*/ 196850 w 5226050"/>
              <a:gd name="connsiteY1" fmla="*/ 407054 h 2703336"/>
              <a:gd name="connsiteX2" fmla="*/ 374672 w 5226050"/>
              <a:gd name="connsiteY2" fmla="*/ 570053 h 2703336"/>
              <a:gd name="connsiteX3" fmla="*/ 596900 w 5226050"/>
              <a:gd name="connsiteY3" fmla="*/ 591204 h 2703336"/>
              <a:gd name="connsiteX4" fmla="*/ 864489 w 5226050"/>
              <a:gd name="connsiteY4" fmla="*/ 374602 h 2703336"/>
              <a:gd name="connsiteX5" fmla="*/ 1320356 w 5226050"/>
              <a:gd name="connsiteY5" fmla="*/ 1145054 h 2703336"/>
              <a:gd name="connsiteX6" fmla="*/ 1777513 w 5226050"/>
              <a:gd name="connsiteY6" fmla="*/ 2026304 h 2703336"/>
              <a:gd name="connsiteX7" fmla="*/ 2451100 w 5226050"/>
              <a:gd name="connsiteY7" fmla="*/ 2693054 h 2703336"/>
              <a:gd name="connsiteX8" fmla="*/ 2857500 w 5226050"/>
              <a:gd name="connsiteY8" fmla="*/ 1499254 h 2703336"/>
              <a:gd name="connsiteX9" fmla="*/ 3206750 w 5226050"/>
              <a:gd name="connsiteY9" fmla="*/ 203854 h 2703336"/>
              <a:gd name="connsiteX10" fmla="*/ 3530600 w 5226050"/>
              <a:gd name="connsiteY10" fmla="*/ 32404 h 2703336"/>
              <a:gd name="connsiteX11" fmla="*/ 3846725 w 5226050"/>
              <a:gd name="connsiteY11" fmla="*/ 505370 h 2703336"/>
              <a:gd name="connsiteX12" fmla="*/ 4324350 w 5226050"/>
              <a:gd name="connsiteY12" fmla="*/ 737254 h 2703336"/>
              <a:gd name="connsiteX13" fmla="*/ 4921250 w 5226050"/>
              <a:gd name="connsiteY13" fmla="*/ 1842154 h 2703336"/>
              <a:gd name="connsiteX14" fmla="*/ 5226050 w 5226050"/>
              <a:gd name="connsiteY14" fmla="*/ 2388254 h 2703336"/>
              <a:gd name="connsiteX0" fmla="*/ 0 w 5083905"/>
              <a:gd name="connsiteY0" fmla="*/ 311804 h 2703336"/>
              <a:gd name="connsiteX1" fmla="*/ 196850 w 5083905"/>
              <a:gd name="connsiteY1" fmla="*/ 407054 h 2703336"/>
              <a:gd name="connsiteX2" fmla="*/ 374672 w 5083905"/>
              <a:gd name="connsiteY2" fmla="*/ 570053 h 2703336"/>
              <a:gd name="connsiteX3" fmla="*/ 596900 w 5083905"/>
              <a:gd name="connsiteY3" fmla="*/ 591204 h 2703336"/>
              <a:gd name="connsiteX4" fmla="*/ 864489 w 5083905"/>
              <a:gd name="connsiteY4" fmla="*/ 374602 h 2703336"/>
              <a:gd name="connsiteX5" fmla="*/ 1320356 w 5083905"/>
              <a:gd name="connsiteY5" fmla="*/ 1145054 h 2703336"/>
              <a:gd name="connsiteX6" fmla="*/ 1777513 w 5083905"/>
              <a:gd name="connsiteY6" fmla="*/ 2026304 h 2703336"/>
              <a:gd name="connsiteX7" fmla="*/ 2451100 w 5083905"/>
              <a:gd name="connsiteY7" fmla="*/ 2693054 h 2703336"/>
              <a:gd name="connsiteX8" fmla="*/ 2857500 w 5083905"/>
              <a:gd name="connsiteY8" fmla="*/ 1499254 h 2703336"/>
              <a:gd name="connsiteX9" fmla="*/ 3206750 w 5083905"/>
              <a:gd name="connsiteY9" fmla="*/ 203854 h 2703336"/>
              <a:gd name="connsiteX10" fmla="*/ 3530600 w 5083905"/>
              <a:gd name="connsiteY10" fmla="*/ 32404 h 2703336"/>
              <a:gd name="connsiteX11" fmla="*/ 3846725 w 5083905"/>
              <a:gd name="connsiteY11" fmla="*/ 505370 h 2703336"/>
              <a:gd name="connsiteX12" fmla="*/ 4324350 w 5083905"/>
              <a:gd name="connsiteY12" fmla="*/ 737254 h 2703336"/>
              <a:gd name="connsiteX13" fmla="*/ 4921250 w 5083905"/>
              <a:gd name="connsiteY13" fmla="*/ 1842154 h 2703336"/>
              <a:gd name="connsiteX14" fmla="*/ 5083905 w 5083905"/>
              <a:gd name="connsiteY14" fmla="*/ 2096417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921250 w 5096827"/>
              <a:gd name="connsiteY13" fmla="*/ 1842154 h 2703336"/>
              <a:gd name="connsiteX14" fmla="*/ 5096827 w 5096827"/>
              <a:gd name="connsiteY14" fmla="*/ 2199418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921250 w 5096827"/>
              <a:gd name="connsiteY13" fmla="*/ 1842154 h 2703336"/>
              <a:gd name="connsiteX14" fmla="*/ 4995345 w 5096827"/>
              <a:gd name="connsiteY14" fmla="*/ 1980086 h 2703336"/>
              <a:gd name="connsiteX15" fmla="*/ 5096827 w 5096827"/>
              <a:gd name="connsiteY15" fmla="*/ 2199418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817871 w 5096827"/>
              <a:gd name="connsiteY13" fmla="*/ 1618985 h 2703336"/>
              <a:gd name="connsiteX14" fmla="*/ 4995345 w 5096827"/>
              <a:gd name="connsiteY14" fmla="*/ 1980086 h 2703336"/>
              <a:gd name="connsiteX15" fmla="*/ 5096827 w 5096827"/>
              <a:gd name="connsiteY15" fmla="*/ 2199418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649882 w 5096827"/>
              <a:gd name="connsiteY13" fmla="*/ 1284232 h 2703336"/>
              <a:gd name="connsiteX14" fmla="*/ 4995345 w 5096827"/>
              <a:gd name="connsiteY14" fmla="*/ 1980086 h 2703336"/>
              <a:gd name="connsiteX15" fmla="*/ 5096827 w 5096827"/>
              <a:gd name="connsiteY15" fmla="*/ 2199418 h 2703336"/>
              <a:gd name="connsiteX0" fmla="*/ 0 w 5096827"/>
              <a:gd name="connsiteY0" fmla="*/ 311804 h 2703336"/>
              <a:gd name="connsiteX1" fmla="*/ 196850 w 5096827"/>
              <a:gd name="connsiteY1" fmla="*/ 407054 h 2703336"/>
              <a:gd name="connsiteX2" fmla="*/ 374672 w 5096827"/>
              <a:gd name="connsiteY2" fmla="*/ 570053 h 2703336"/>
              <a:gd name="connsiteX3" fmla="*/ 596900 w 5096827"/>
              <a:gd name="connsiteY3" fmla="*/ 591204 h 2703336"/>
              <a:gd name="connsiteX4" fmla="*/ 864489 w 5096827"/>
              <a:gd name="connsiteY4" fmla="*/ 374602 h 2703336"/>
              <a:gd name="connsiteX5" fmla="*/ 1320356 w 5096827"/>
              <a:gd name="connsiteY5" fmla="*/ 1145054 h 2703336"/>
              <a:gd name="connsiteX6" fmla="*/ 1777513 w 5096827"/>
              <a:gd name="connsiteY6" fmla="*/ 2026304 h 2703336"/>
              <a:gd name="connsiteX7" fmla="*/ 2451100 w 5096827"/>
              <a:gd name="connsiteY7" fmla="*/ 2693054 h 2703336"/>
              <a:gd name="connsiteX8" fmla="*/ 2857500 w 5096827"/>
              <a:gd name="connsiteY8" fmla="*/ 1499254 h 2703336"/>
              <a:gd name="connsiteX9" fmla="*/ 3206750 w 5096827"/>
              <a:gd name="connsiteY9" fmla="*/ 203854 h 2703336"/>
              <a:gd name="connsiteX10" fmla="*/ 3530600 w 5096827"/>
              <a:gd name="connsiteY10" fmla="*/ 32404 h 2703336"/>
              <a:gd name="connsiteX11" fmla="*/ 3846725 w 5096827"/>
              <a:gd name="connsiteY11" fmla="*/ 505370 h 2703336"/>
              <a:gd name="connsiteX12" fmla="*/ 4324350 w 5096827"/>
              <a:gd name="connsiteY12" fmla="*/ 737254 h 2703336"/>
              <a:gd name="connsiteX13" fmla="*/ 4649882 w 5096827"/>
              <a:gd name="connsiteY13" fmla="*/ 1284232 h 2703336"/>
              <a:gd name="connsiteX14" fmla="*/ 4853200 w 5096827"/>
              <a:gd name="connsiteY14" fmla="*/ 1709710 h 2703336"/>
              <a:gd name="connsiteX15" fmla="*/ 5096827 w 5096827"/>
              <a:gd name="connsiteY15" fmla="*/ 2199418 h 270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96827" h="2703336">
                <a:moveTo>
                  <a:pt x="0" y="311804"/>
                </a:moveTo>
                <a:cubicBezTo>
                  <a:pt x="69321" y="325033"/>
                  <a:pt x="134405" y="364013"/>
                  <a:pt x="196850" y="407054"/>
                </a:cubicBezTo>
                <a:cubicBezTo>
                  <a:pt x="259295" y="450095"/>
                  <a:pt x="307997" y="539361"/>
                  <a:pt x="374672" y="570053"/>
                </a:cubicBezTo>
                <a:cubicBezTo>
                  <a:pt x="441347" y="600745"/>
                  <a:pt x="515264" y="623779"/>
                  <a:pt x="596900" y="591204"/>
                </a:cubicBezTo>
                <a:cubicBezTo>
                  <a:pt x="678536" y="558629"/>
                  <a:pt x="743913" y="282294"/>
                  <a:pt x="864489" y="374602"/>
                </a:cubicBezTo>
                <a:cubicBezTo>
                  <a:pt x="985065" y="466910"/>
                  <a:pt x="1168185" y="869770"/>
                  <a:pt x="1320356" y="1145054"/>
                </a:cubicBezTo>
                <a:cubicBezTo>
                  <a:pt x="1472527" y="1420338"/>
                  <a:pt x="1589056" y="1768304"/>
                  <a:pt x="1777513" y="2026304"/>
                </a:cubicBezTo>
                <a:cubicBezTo>
                  <a:pt x="1965970" y="2284304"/>
                  <a:pt x="2271102" y="2780896"/>
                  <a:pt x="2451100" y="2693054"/>
                </a:cubicBezTo>
                <a:cubicBezTo>
                  <a:pt x="2631098" y="2605212"/>
                  <a:pt x="2731558" y="1914120"/>
                  <a:pt x="2857500" y="1499254"/>
                </a:cubicBezTo>
                <a:cubicBezTo>
                  <a:pt x="2983442" y="1084388"/>
                  <a:pt x="3094567" y="448329"/>
                  <a:pt x="3206750" y="203854"/>
                </a:cubicBezTo>
                <a:cubicBezTo>
                  <a:pt x="3318933" y="-40621"/>
                  <a:pt x="3423938" y="-17849"/>
                  <a:pt x="3530600" y="32404"/>
                </a:cubicBezTo>
                <a:cubicBezTo>
                  <a:pt x="3637262" y="82657"/>
                  <a:pt x="3714433" y="387895"/>
                  <a:pt x="3846725" y="505370"/>
                </a:cubicBezTo>
                <a:cubicBezTo>
                  <a:pt x="3979017" y="622845"/>
                  <a:pt x="4190491" y="607444"/>
                  <a:pt x="4324350" y="737254"/>
                </a:cubicBezTo>
                <a:cubicBezTo>
                  <a:pt x="4458209" y="867064"/>
                  <a:pt x="4532306" y="1058496"/>
                  <a:pt x="4649882" y="1284232"/>
                </a:cubicBezTo>
                <a:cubicBezTo>
                  <a:pt x="4767458" y="1509968"/>
                  <a:pt x="4823937" y="1650166"/>
                  <a:pt x="4853200" y="1709710"/>
                </a:cubicBezTo>
                <a:cubicBezTo>
                  <a:pt x="4882463" y="1769254"/>
                  <a:pt x="5085657" y="2181460"/>
                  <a:pt x="5096827" y="2199418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0EE6AF-53CC-4CD8-8D32-749ABA62B385}"/>
              </a:ext>
            </a:extLst>
          </p:cNvPr>
          <p:cNvSpPr txBox="1"/>
          <p:nvPr/>
        </p:nvSpPr>
        <p:spPr>
          <a:xfrm>
            <a:off x="2255909" y="3871254"/>
            <a:ext cx="261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Reference trajectory</a:t>
            </a:r>
            <a:endParaRPr lang="ko-KR" altLang="en-US" sz="14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28B187-42B6-4E58-81FD-369132A4BF31}"/>
              </a:ext>
            </a:extLst>
          </p:cNvPr>
          <p:cNvSpPr txBox="1"/>
          <p:nvPr/>
        </p:nvSpPr>
        <p:spPr>
          <a:xfrm>
            <a:off x="2369637" y="5985854"/>
            <a:ext cx="261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Actual trajectory</a:t>
            </a:r>
            <a:endParaRPr lang="ko-KR" altLang="en-US" sz="14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A9C8741-0E58-4801-9359-F84A8A4CAA74}"/>
              </a:ext>
            </a:extLst>
          </p:cNvPr>
          <p:cNvSpPr/>
          <p:nvPr/>
        </p:nvSpPr>
        <p:spPr>
          <a:xfrm>
            <a:off x="5513613" y="5559269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A992F7-1861-4260-9901-F8020DDF2865}"/>
              </a:ext>
            </a:extLst>
          </p:cNvPr>
          <p:cNvSpPr txBox="1"/>
          <p:nvPr/>
        </p:nvSpPr>
        <p:spPr>
          <a:xfrm>
            <a:off x="6283684" y="3871254"/>
            <a:ext cx="261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(1 </a:t>
            </a:r>
            <a:r>
              <a:rPr lang="en-US" altLang="ko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cycle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6F5ECA0B-C190-4F22-953C-3D8664D69E32}"/>
              </a:ext>
            </a:extLst>
          </p:cNvPr>
          <p:cNvSpPr/>
          <p:nvPr/>
        </p:nvSpPr>
        <p:spPr>
          <a:xfrm>
            <a:off x="895094" y="2332056"/>
            <a:ext cx="1779343" cy="133230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31EFB511-385A-409E-8C7E-5D164C64D3B0}"/>
              </a:ext>
            </a:extLst>
          </p:cNvPr>
          <p:cNvSpPr/>
          <p:nvPr/>
        </p:nvSpPr>
        <p:spPr>
          <a:xfrm>
            <a:off x="2674437" y="2332054"/>
            <a:ext cx="1779343" cy="133230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3483E5A2-F64F-45AE-805A-7A2BB7C741C5}"/>
              </a:ext>
            </a:extLst>
          </p:cNvPr>
          <p:cNvSpPr/>
          <p:nvPr/>
        </p:nvSpPr>
        <p:spPr>
          <a:xfrm>
            <a:off x="4453780" y="2332054"/>
            <a:ext cx="1779343" cy="133230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34EEEB67-01C7-4013-87AE-7245706AB98B}"/>
              </a:ext>
            </a:extLst>
          </p:cNvPr>
          <p:cNvSpPr/>
          <p:nvPr/>
        </p:nvSpPr>
        <p:spPr>
          <a:xfrm>
            <a:off x="6703406" y="2332054"/>
            <a:ext cx="1779343" cy="1332308"/>
          </a:xfrm>
          <a:custGeom>
            <a:avLst/>
            <a:gdLst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377073 w 3723588"/>
              <a:gd name="connsiteY2" fmla="*/ 259552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480768 w 3723588"/>
              <a:gd name="connsiteY2" fmla="*/ 3915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26244 w 3723588"/>
              <a:gd name="connsiteY1" fmla="*/ 2595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45294 w 3723588"/>
              <a:gd name="connsiteY1" fmla="*/ 22145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515"/>
              <a:gd name="connsiteX1" fmla="*/ 277044 w 3723588"/>
              <a:gd name="connsiteY1" fmla="*/ 240502 h 3241515"/>
              <a:gd name="connsiteX2" fmla="*/ 537918 w 3723588"/>
              <a:gd name="connsiteY2" fmla="*/ 416928 h 3241515"/>
              <a:gd name="connsiteX3" fmla="*/ 923827 w 3723588"/>
              <a:gd name="connsiteY3" fmla="*/ 1211659 h 3241515"/>
              <a:gd name="connsiteX4" fmla="*/ 1432875 w 3723588"/>
              <a:gd name="connsiteY4" fmla="*/ 2512558 h 3241515"/>
              <a:gd name="connsiteX5" fmla="*/ 1970202 w 3723588"/>
              <a:gd name="connsiteY5" fmla="*/ 3219569 h 3241515"/>
              <a:gd name="connsiteX6" fmla="*/ 2545237 w 3723588"/>
              <a:gd name="connsiteY6" fmla="*/ 1711280 h 3241515"/>
              <a:gd name="connsiteX7" fmla="*/ 2875176 w 3723588"/>
              <a:gd name="connsiteY7" fmla="*/ 419808 h 3241515"/>
              <a:gd name="connsiteX8" fmla="*/ 3214541 w 3723588"/>
              <a:gd name="connsiteY8" fmla="*/ 5028 h 3241515"/>
              <a:gd name="connsiteX9" fmla="*/ 3553906 w 3723588"/>
              <a:gd name="connsiteY9" fmla="*/ 193564 h 3241515"/>
              <a:gd name="connsiteX10" fmla="*/ 3723588 w 3723588"/>
              <a:gd name="connsiteY10" fmla="*/ 250125 h 3241515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41304"/>
              <a:gd name="connsiteX1" fmla="*/ 277044 w 3723588"/>
              <a:gd name="connsiteY1" fmla="*/ 240502 h 3241304"/>
              <a:gd name="connsiteX2" fmla="*/ 537918 w 3723588"/>
              <a:gd name="connsiteY2" fmla="*/ 416928 h 3241304"/>
              <a:gd name="connsiteX3" fmla="*/ 923827 w 3723588"/>
              <a:gd name="connsiteY3" fmla="*/ 1249759 h 3241304"/>
              <a:gd name="connsiteX4" fmla="*/ 1432875 w 3723588"/>
              <a:gd name="connsiteY4" fmla="*/ 2512558 h 3241304"/>
              <a:gd name="connsiteX5" fmla="*/ 1970202 w 3723588"/>
              <a:gd name="connsiteY5" fmla="*/ 3219569 h 3241304"/>
              <a:gd name="connsiteX6" fmla="*/ 2545237 w 3723588"/>
              <a:gd name="connsiteY6" fmla="*/ 1711280 h 3241304"/>
              <a:gd name="connsiteX7" fmla="*/ 2875176 w 3723588"/>
              <a:gd name="connsiteY7" fmla="*/ 419808 h 3241304"/>
              <a:gd name="connsiteX8" fmla="*/ 3214541 w 3723588"/>
              <a:gd name="connsiteY8" fmla="*/ 5028 h 3241304"/>
              <a:gd name="connsiteX9" fmla="*/ 3553906 w 3723588"/>
              <a:gd name="connsiteY9" fmla="*/ 193564 h 3241304"/>
              <a:gd name="connsiteX10" fmla="*/ 3723588 w 3723588"/>
              <a:gd name="connsiteY10" fmla="*/ 250125 h 3241304"/>
              <a:gd name="connsiteX0" fmla="*/ 0 w 3723588"/>
              <a:gd name="connsiteY0" fmla="*/ 221845 h 3222819"/>
              <a:gd name="connsiteX1" fmla="*/ 277044 w 3723588"/>
              <a:gd name="connsiteY1" fmla="*/ 240502 h 3222819"/>
              <a:gd name="connsiteX2" fmla="*/ 537918 w 3723588"/>
              <a:gd name="connsiteY2" fmla="*/ 416928 h 3222819"/>
              <a:gd name="connsiteX3" fmla="*/ 923827 w 3723588"/>
              <a:gd name="connsiteY3" fmla="*/ 1249759 h 3222819"/>
              <a:gd name="connsiteX4" fmla="*/ 1432875 w 3723588"/>
              <a:gd name="connsiteY4" fmla="*/ 2512558 h 3222819"/>
              <a:gd name="connsiteX5" fmla="*/ 2001952 w 3723588"/>
              <a:gd name="connsiteY5" fmla="*/ 3200519 h 3222819"/>
              <a:gd name="connsiteX6" fmla="*/ 2545237 w 3723588"/>
              <a:gd name="connsiteY6" fmla="*/ 1711280 h 3222819"/>
              <a:gd name="connsiteX7" fmla="*/ 2875176 w 3723588"/>
              <a:gd name="connsiteY7" fmla="*/ 419808 h 3222819"/>
              <a:gd name="connsiteX8" fmla="*/ 3214541 w 3723588"/>
              <a:gd name="connsiteY8" fmla="*/ 5028 h 3222819"/>
              <a:gd name="connsiteX9" fmla="*/ 3553906 w 3723588"/>
              <a:gd name="connsiteY9" fmla="*/ 193564 h 3222819"/>
              <a:gd name="connsiteX10" fmla="*/ 3723588 w 3723588"/>
              <a:gd name="connsiteY10" fmla="*/ 250125 h 3222819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21845 h 3223678"/>
              <a:gd name="connsiteX1" fmla="*/ 277044 w 3723588"/>
              <a:gd name="connsiteY1" fmla="*/ 240502 h 3223678"/>
              <a:gd name="connsiteX2" fmla="*/ 537918 w 3723588"/>
              <a:gd name="connsiteY2" fmla="*/ 416928 h 3223678"/>
              <a:gd name="connsiteX3" fmla="*/ 923827 w 3723588"/>
              <a:gd name="connsiteY3" fmla="*/ 1249759 h 3223678"/>
              <a:gd name="connsiteX4" fmla="*/ 1432875 w 3723588"/>
              <a:gd name="connsiteY4" fmla="*/ 2512558 h 3223678"/>
              <a:gd name="connsiteX5" fmla="*/ 2001952 w 3723588"/>
              <a:gd name="connsiteY5" fmla="*/ 3200519 h 3223678"/>
              <a:gd name="connsiteX6" fmla="*/ 2551587 w 3723588"/>
              <a:gd name="connsiteY6" fmla="*/ 1692230 h 3223678"/>
              <a:gd name="connsiteX7" fmla="*/ 2875176 w 3723588"/>
              <a:gd name="connsiteY7" fmla="*/ 419808 h 3223678"/>
              <a:gd name="connsiteX8" fmla="*/ 3214541 w 3723588"/>
              <a:gd name="connsiteY8" fmla="*/ 5028 h 3223678"/>
              <a:gd name="connsiteX9" fmla="*/ 3553906 w 3723588"/>
              <a:gd name="connsiteY9" fmla="*/ 193564 h 3223678"/>
              <a:gd name="connsiteX10" fmla="*/ 3723588 w 3723588"/>
              <a:gd name="connsiteY10" fmla="*/ 250125 h 3223678"/>
              <a:gd name="connsiteX0" fmla="*/ 0 w 3723588"/>
              <a:gd name="connsiteY0" fmla="*/ 209464 h 3211297"/>
              <a:gd name="connsiteX1" fmla="*/ 277044 w 3723588"/>
              <a:gd name="connsiteY1" fmla="*/ 228121 h 3211297"/>
              <a:gd name="connsiteX2" fmla="*/ 537918 w 3723588"/>
              <a:gd name="connsiteY2" fmla="*/ 404547 h 3211297"/>
              <a:gd name="connsiteX3" fmla="*/ 923827 w 3723588"/>
              <a:gd name="connsiteY3" fmla="*/ 1237378 h 3211297"/>
              <a:gd name="connsiteX4" fmla="*/ 1432875 w 3723588"/>
              <a:gd name="connsiteY4" fmla="*/ 2500177 h 3211297"/>
              <a:gd name="connsiteX5" fmla="*/ 2001952 w 3723588"/>
              <a:gd name="connsiteY5" fmla="*/ 3188138 h 3211297"/>
              <a:gd name="connsiteX6" fmla="*/ 2551587 w 3723588"/>
              <a:gd name="connsiteY6" fmla="*/ 1679849 h 3211297"/>
              <a:gd name="connsiteX7" fmla="*/ 2875176 w 3723588"/>
              <a:gd name="connsiteY7" fmla="*/ 407427 h 3211297"/>
              <a:gd name="connsiteX8" fmla="*/ 3157391 w 3723588"/>
              <a:gd name="connsiteY8" fmla="*/ 5347 h 3211297"/>
              <a:gd name="connsiteX9" fmla="*/ 3553906 w 3723588"/>
              <a:gd name="connsiteY9" fmla="*/ 181183 h 3211297"/>
              <a:gd name="connsiteX10" fmla="*/ 3723588 w 3723588"/>
              <a:gd name="connsiteY10" fmla="*/ 237744 h 3211297"/>
              <a:gd name="connsiteX0" fmla="*/ 0 w 3717238"/>
              <a:gd name="connsiteY0" fmla="*/ 209464 h 3211297"/>
              <a:gd name="connsiteX1" fmla="*/ 277044 w 3717238"/>
              <a:gd name="connsiteY1" fmla="*/ 228121 h 3211297"/>
              <a:gd name="connsiteX2" fmla="*/ 537918 w 3717238"/>
              <a:gd name="connsiteY2" fmla="*/ 404547 h 3211297"/>
              <a:gd name="connsiteX3" fmla="*/ 923827 w 3717238"/>
              <a:gd name="connsiteY3" fmla="*/ 1237378 h 3211297"/>
              <a:gd name="connsiteX4" fmla="*/ 1432875 w 3717238"/>
              <a:gd name="connsiteY4" fmla="*/ 2500177 h 3211297"/>
              <a:gd name="connsiteX5" fmla="*/ 2001952 w 3717238"/>
              <a:gd name="connsiteY5" fmla="*/ 3188138 h 3211297"/>
              <a:gd name="connsiteX6" fmla="*/ 2551587 w 3717238"/>
              <a:gd name="connsiteY6" fmla="*/ 1679849 h 3211297"/>
              <a:gd name="connsiteX7" fmla="*/ 2875176 w 3717238"/>
              <a:gd name="connsiteY7" fmla="*/ 407427 h 3211297"/>
              <a:gd name="connsiteX8" fmla="*/ 3157391 w 3717238"/>
              <a:gd name="connsiteY8" fmla="*/ 5347 h 3211297"/>
              <a:gd name="connsiteX9" fmla="*/ 3553906 w 3717238"/>
              <a:gd name="connsiteY9" fmla="*/ 181183 h 3211297"/>
              <a:gd name="connsiteX10" fmla="*/ 3717238 w 3717238"/>
              <a:gd name="connsiteY10" fmla="*/ 212344 h 3211297"/>
              <a:gd name="connsiteX0" fmla="*/ 0 w 3717238"/>
              <a:gd name="connsiteY0" fmla="*/ 211947 h 3213780"/>
              <a:gd name="connsiteX1" fmla="*/ 277044 w 3717238"/>
              <a:gd name="connsiteY1" fmla="*/ 230604 h 3213780"/>
              <a:gd name="connsiteX2" fmla="*/ 537918 w 3717238"/>
              <a:gd name="connsiteY2" fmla="*/ 407030 h 3213780"/>
              <a:gd name="connsiteX3" fmla="*/ 923827 w 3717238"/>
              <a:gd name="connsiteY3" fmla="*/ 1239861 h 3213780"/>
              <a:gd name="connsiteX4" fmla="*/ 1432875 w 3717238"/>
              <a:gd name="connsiteY4" fmla="*/ 2502660 h 3213780"/>
              <a:gd name="connsiteX5" fmla="*/ 2001952 w 3717238"/>
              <a:gd name="connsiteY5" fmla="*/ 3190621 h 3213780"/>
              <a:gd name="connsiteX6" fmla="*/ 2551587 w 3717238"/>
              <a:gd name="connsiteY6" fmla="*/ 1682332 h 3213780"/>
              <a:gd name="connsiteX7" fmla="*/ 2875176 w 3717238"/>
              <a:gd name="connsiteY7" fmla="*/ 409910 h 3213780"/>
              <a:gd name="connsiteX8" fmla="*/ 3157391 w 3717238"/>
              <a:gd name="connsiteY8" fmla="*/ 7830 h 3213780"/>
              <a:gd name="connsiteX9" fmla="*/ 3496756 w 3717238"/>
              <a:gd name="connsiteY9" fmla="*/ 151916 h 3213780"/>
              <a:gd name="connsiteX10" fmla="*/ 3717238 w 3717238"/>
              <a:gd name="connsiteY10" fmla="*/ 214827 h 321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7238" h="3213780">
                <a:moveTo>
                  <a:pt x="0" y="211947"/>
                </a:moveTo>
                <a:cubicBezTo>
                  <a:pt x="81699" y="227658"/>
                  <a:pt x="187391" y="198090"/>
                  <a:pt x="277044" y="230604"/>
                </a:cubicBezTo>
                <a:cubicBezTo>
                  <a:pt x="366697" y="263118"/>
                  <a:pt x="430121" y="238821"/>
                  <a:pt x="537918" y="407030"/>
                </a:cubicBezTo>
                <a:cubicBezTo>
                  <a:pt x="645715" y="575239"/>
                  <a:pt x="774668" y="890589"/>
                  <a:pt x="923827" y="1239861"/>
                </a:cubicBezTo>
                <a:cubicBezTo>
                  <a:pt x="1072986" y="1589133"/>
                  <a:pt x="1253188" y="2177533"/>
                  <a:pt x="1432875" y="2502660"/>
                </a:cubicBezTo>
                <a:cubicBezTo>
                  <a:pt x="1612562" y="2827787"/>
                  <a:pt x="1815500" y="3327342"/>
                  <a:pt x="2001952" y="3190621"/>
                </a:cubicBezTo>
                <a:cubicBezTo>
                  <a:pt x="2188404" y="3053900"/>
                  <a:pt x="2437800" y="2164834"/>
                  <a:pt x="2551587" y="1682332"/>
                </a:cubicBezTo>
                <a:cubicBezTo>
                  <a:pt x="2665374" y="1199830"/>
                  <a:pt x="2774209" y="688994"/>
                  <a:pt x="2875176" y="409910"/>
                </a:cubicBezTo>
                <a:cubicBezTo>
                  <a:pt x="2976143" y="130826"/>
                  <a:pt x="3053794" y="50829"/>
                  <a:pt x="3157391" y="7830"/>
                </a:cubicBezTo>
                <a:cubicBezTo>
                  <a:pt x="3260988" y="-35169"/>
                  <a:pt x="3411915" y="111067"/>
                  <a:pt x="3496756" y="151916"/>
                </a:cubicBezTo>
                <a:cubicBezTo>
                  <a:pt x="3581597" y="192765"/>
                  <a:pt x="3591547" y="205400"/>
                  <a:pt x="3717238" y="21482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910BF68-7755-4006-A42D-2E50EADE6DFF}"/>
              </a:ext>
            </a:extLst>
          </p:cNvPr>
          <p:cNvSpPr/>
          <p:nvPr/>
        </p:nvSpPr>
        <p:spPr>
          <a:xfrm>
            <a:off x="7349145" y="3348986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F4F5CD0-53BF-400C-B34B-7BB7D9B77A40}"/>
              </a:ext>
            </a:extLst>
          </p:cNvPr>
          <p:cNvSpPr/>
          <p:nvPr/>
        </p:nvSpPr>
        <p:spPr>
          <a:xfrm>
            <a:off x="3314830" y="3344788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7616A4-5798-48BA-9DE7-3617837397D2}"/>
              </a:ext>
            </a:extLst>
          </p:cNvPr>
          <p:cNvSpPr/>
          <p:nvPr/>
        </p:nvSpPr>
        <p:spPr>
          <a:xfrm>
            <a:off x="1575253" y="2220836"/>
            <a:ext cx="2295525" cy="154305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0634E7-3BE7-45F7-9D7A-37D4E3957FE1}"/>
              </a:ext>
            </a:extLst>
          </p:cNvPr>
          <p:cNvSpPr txBox="1"/>
          <p:nvPr/>
        </p:nvSpPr>
        <p:spPr>
          <a:xfrm>
            <a:off x="4923730" y="5995959"/>
            <a:ext cx="261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Control trajectory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6686DC-C31C-4CA4-9E69-9E175368EAF8}"/>
              </a:ext>
            </a:extLst>
          </p:cNvPr>
          <p:cNvSpPr/>
          <p:nvPr/>
        </p:nvSpPr>
        <p:spPr>
          <a:xfrm>
            <a:off x="160232" y="6290649"/>
            <a:ext cx="1345839" cy="52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8E9167C7-93BC-C1AF-0004-5E27897CD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626" y="1646168"/>
            <a:ext cx="5322036" cy="39915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20093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A2CE518C-55F0-4AF3-AC22-71EAC7A42149}" vid="{8CF2ACC8-1B40-437B-AAA3-FDF7CF1A8F5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6383</TotalTime>
  <Words>598</Words>
  <Application>Microsoft Macintosh PowerPoint</Application>
  <PresentationFormat>Widescreen</PresentationFormat>
  <Paragraphs>116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맑은 고딕</vt:lpstr>
      <vt:lpstr>Microsoft GothicNeo</vt:lpstr>
      <vt:lpstr>Microsoft GothicNeo Light</vt:lpstr>
      <vt:lpstr>Arial</vt:lpstr>
      <vt:lpstr>Cambria Math</vt:lpstr>
      <vt:lpstr>Wingdings</vt:lpstr>
      <vt:lpstr>테마1</vt:lpstr>
      <vt:lpstr>PowerPoint Presentation</vt:lpstr>
      <vt:lpstr>Machine Learning Applications for Lower Limb Exoskeleton Robots</vt:lpstr>
      <vt:lpstr>Machine Learning Applications for Lower Limb Exoskeleton Robots</vt:lpstr>
      <vt:lpstr>Machine Learning Applications for Lower Limb Exoskeleton Robots</vt:lpstr>
      <vt:lpstr>Machine Learning Applications for Lower Limb Exoskeleton Robots</vt:lpstr>
      <vt:lpstr>Machine Learning Applications for Lower Limb Exoskeleton Robots</vt:lpstr>
      <vt:lpstr>Machine Learning Applications for Lower Limb Exoskeleton Robots</vt:lpstr>
      <vt:lpstr>Machine Learning Applications for Lower Limb Exoskeleton Robots</vt:lpstr>
      <vt:lpstr>Machine Learning Applications for Lower Limb Exoskeleton Robots</vt:lpstr>
      <vt:lpstr>Machine Learning Applications for Lower Limb Exoskeleton Robots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남형우</dc:creator>
  <cp:lastModifiedBy>한재웅</cp:lastModifiedBy>
  <cp:revision>916</cp:revision>
  <dcterms:created xsi:type="dcterms:W3CDTF">2023-08-01T16:20:35Z</dcterms:created>
  <dcterms:modified xsi:type="dcterms:W3CDTF">2024-05-30T04:31:54Z</dcterms:modified>
</cp:coreProperties>
</file>