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5" r:id="rId8"/>
    <p:sldId id="262" r:id="rId9"/>
    <p:sldId id="263" r:id="rId10"/>
    <p:sldId id="264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4"/>
    <p:restoredTop sz="94679"/>
  </p:normalViewPr>
  <p:slideViewPr>
    <p:cSldViewPr snapToGrid="0">
      <p:cViewPr varScale="1">
        <p:scale>
          <a:sx n="135" d="100"/>
          <a:sy n="135" d="100"/>
        </p:scale>
        <p:origin x="15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75B5D-EA21-475E-9188-6FAB3A8E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075073-B326-4950-9211-D860D2FCB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C6F85-AFD6-4A4A-9C4F-80BC1124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3EA02-B08B-4F70-B9BE-D1B5E94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FCB12-1006-4A9D-9941-1030BD2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28CC3-6020-4AB3-92CC-E86AC9D4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564EA-63A4-4D37-92C7-D48B8B41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8DAE9-AE26-4EF9-9B04-9C210D33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81FBE-EFCC-4392-831C-8FA3F6F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30113-9A19-49E6-A272-CC90ED3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77CA2F-D93F-4076-B022-4E2DDE71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9FB64-5721-42C7-9E43-ADF35A9D6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D46B1-2F2D-4B44-B1F5-A3437913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4EC60-3424-481F-94AD-12C3886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0CD97-29FD-418A-BCDC-07696FA8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4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0A647-F9C7-461A-A9F7-5AB067CD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93D7B-7B99-40A3-B191-91901CDD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32B5C-D843-4533-8FF7-AF259960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4223B-5CFC-4D6B-8D48-E566E1D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0C4F1-BBB4-4A18-8CBB-08010FE1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CD31-AE9B-400D-A129-26FE6F90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90825-88FA-4E4D-83F5-B470417D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FF0E6-E295-417A-8A42-D5269BAD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87877-E6E9-402A-B9F0-780B7BE4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D3170-F6B4-4E2C-AEC1-24E8F660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2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51C91-827E-46C7-8AEB-7C7B242D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349B2-2237-4869-9FB7-7B3F56E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BB685-C102-4FF3-9200-2900A680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7E6B9-BEDB-479A-BDB1-C4DD21C1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ED9CD-DB49-4660-B59E-4C6AFD9F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3F2A0-851C-4E8E-9D31-959C236E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2CC8-0CE0-475B-874D-258C08BC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A25F2-EE0D-4658-B491-A81DD5E5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0FF7F-788E-496C-A2CB-97C269D2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616E16-DA15-4053-852C-976955F8C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00315-431D-4AFB-92DD-342A272CE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88177E-6F5B-47B4-8BBF-41A375B9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CC0F5F-CF76-4EC3-B8E3-F23E7702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39D85-B6E4-4F6B-87CF-CC67DA3E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9ABCA-8DF6-482B-B504-EB562F6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00341-C34C-4EE4-9FBA-EA719FC7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7D5E97-6112-43B0-A1E9-E28DA02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16611-80E4-4127-9394-536B953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D2F43C-EEE9-457B-95B8-379637C7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5F1075-F83B-4D4F-88C4-5A4B42F0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6BA18-1C47-4FBA-BC25-B58043D0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6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FA1D3-946D-4979-B413-61D10377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77BC5-BFE2-4EC2-BC0A-13E70848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DF252-15B5-4232-94A3-83316C02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C4DE9-BD06-4420-A176-56A4EE9C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B9DCC-7E50-438B-912A-9471B96E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8CDA-B2BF-4F0D-A68D-CE959641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9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66B35-80C2-4321-9131-BA289C6F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31C5C-C8E5-44F8-A9E2-EEBABC3E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64315-B4C4-40C4-B5D2-D48D8AF5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A67C5-3712-4CF6-B555-166AD244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E46EC-5C01-48F0-8A6B-4FEA65D5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51C04-2E6D-4FFA-AAAB-94A1FDFA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02771A-1CC4-4ACF-BCB4-7CCF0197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A0793-59FA-4DD2-8291-0A644AB55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A47B8-472A-4825-AE45-CDE8BBFDC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3092-D296-4BF9-AA29-64B9F5E22BF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C9374-4411-42EC-832B-D92E4B101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720CD-CDF5-48AE-B05A-8128CBEE1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7E81-E447-49D4-9B46-CB3534F20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55BD-7C0C-476A-B20B-2A02693D5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19044-BD65-4457-B525-E19415809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6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80B1D98-DF87-4CCE-A883-78190892A431}"/>
              </a:ext>
            </a:extLst>
          </p:cNvPr>
          <p:cNvSpPr/>
          <p:nvPr/>
        </p:nvSpPr>
        <p:spPr>
          <a:xfrm>
            <a:off x="409968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867B793-28BE-493D-BFA7-FE0EC4C72773}"/>
              </a:ext>
            </a:extLst>
          </p:cNvPr>
          <p:cNvSpPr/>
          <p:nvPr/>
        </p:nvSpPr>
        <p:spPr>
          <a:xfrm>
            <a:off x="2823949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ED119B1-2EC3-4F5E-8C26-DDE226FF9DDA}"/>
              </a:ext>
            </a:extLst>
          </p:cNvPr>
          <p:cNvSpPr/>
          <p:nvPr/>
        </p:nvSpPr>
        <p:spPr>
          <a:xfrm>
            <a:off x="5237930" y="387342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972CACE-077A-4873-ACA8-FA518E1E44F7}"/>
              </a:ext>
            </a:extLst>
          </p:cNvPr>
          <p:cNvSpPr/>
          <p:nvPr/>
        </p:nvSpPr>
        <p:spPr>
          <a:xfrm>
            <a:off x="920750" y="4276725"/>
            <a:ext cx="5226050" cy="1829866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26050" h="2709981">
                <a:moveTo>
                  <a:pt x="0" y="318140"/>
                </a:moveTo>
                <a:cubicBezTo>
                  <a:pt x="69321" y="331369"/>
                  <a:pt x="124354" y="344598"/>
                  <a:pt x="196850" y="413390"/>
                </a:cubicBezTo>
                <a:cubicBezTo>
                  <a:pt x="269346" y="482182"/>
                  <a:pt x="368300" y="700198"/>
                  <a:pt x="434975" y="730890"/>
                </a:cubicBezTo>
                <a:cubicBezTo>
                  <a:pt x="501650" y="761582"/>
                  <a:pt x="533929" y="647282"/>
                  <a:pt x="596900" y="597540"/>
                </a:cubicBezTo>
                <a:cubicBezTo>
                  <a:pt x="659871" y="547798"/>
                  <a:pt x="687917" y="357298"/>
                  <a:pt x="812800" y="432440"/>
                </a:cubicBezTo>
                <a:cubicBezTo>
                  <a:pt x="937683" y="507582"/>
                  <a:pt x="1201208" y="781690"/>
                  <a:pt x="1346200" y="1048390"/>
                </a:cubicBezTo>
                <a:cubicBezTo>
                  <a:pt x="1491192" y="1315090"/>
                  <a:pt x="1498600" y="1757473"/>
                  <a:pt x="1682750" y="2032640"/>
                </a:cubicBezTo>
                <a:cubicBezTo>
                  <a:pt x="1866900" y="2307807"/>
                  <a:pt x="2255308" y="2787232"/>
                  <a:pt x="2451100" y="2699390"/>
                </a:cubicBezTo>
                <a:cubicBezTo>
                  <a:pt x="2646892" y="2611548"/>
                  <a:pt x="2731558" y="1920456"/>
                  <a:pt x="2857500" y="1505590"/>
                </a:cubicBezTo>
                <a:cubicBezTo>
                  <a:pt x="2983442" y="1090724"/>
                  <a:pt x="3094567" y="454665"/>
                  <a:pt x="3206750" y="210190"/>
                </a:cubicBezTo>
                <a:cubicBezTo>
                  <a:pt x="3318933" y="-34285"/>
                  <a:pt x="3431117" y="-25818"/>
                  <a:pt x="3530600" y="38740"/>
                </a:cubicBezTo>
                <a:cubicBezTo>
                  <a:pt x="3630083" y="103298"/>
                  <a:pt x="3671358" y="480065"/>
                  <a:pt x="3803650" y="597540"/>
                </a:cubicBezTo>
                <a:cubicBezTo>
                  <a:pt x="3935942" y="715015"/>
                  <a:pt x="4138083" y="535098"/>
                  <a:pt x="4324350" y="743590"/>
                </a:cubicBezTo>
                <a:cubicBezTo>
                  <a:pt x="4510617" y="952082"/>
                  <a:pt x="4770967" y="1573323"/>
                  <a:pt x="4921250" y="1848490"/>
                </a:cubicBezTo>
                <a:cubicBezTo>
                  <a:pt x="5071533" y="2123657"/>
                  <a:pt x="5093758" y="2273940"/>
                  <a:pt x="5226050" y="23945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3CA952-9665-4FD2-89F1-3EB1AAB66EFD}"/>
              </a:ext>
            </a:extLst>
          </p:cNvPr>
          <p:cNvSpPr/>
          <p:nvPr/>
        </p:nvSpPr>
        <p:spPr>
          <a:xfrm>
            <a:off x="3714750" y="2285998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B0BE3E-642A-476B-B3B0-5D8E16DEA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98"/>
          <a:stretch/>
        </p:blipFill>
        <p:spPr>
          <a:xfrm>
            <a:off x="6096000" y="4342859"/>
            <a:ext cx="1952624" cy="190821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8F23DAB-F1E3-4349-9941-402806BE6924}"/>
              </a:ext>
            </a:extLst>
          </p:cNvPr>
          <p:cNvSpPr/>
          <p:nvPr/>
        </p:nvSpPr>
        <p:spPr>
          <a:xfrm>
            <a:off x="6019800" y="5781675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EFEE965-83FE-408D-8FB0-03DDA03B31CA}"/>
              </a:ext>
            </a:extLst>
          </p:cNvPr>
          <p:cNvSpPr/>
          <p:nvPr/>
        </p:nvSpPr>
        <p:spPr>
          <a:xfrm>
            <a:off x="8609780" y="387341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866903-2AD9-4FBD-A9CA-C1D0F07B3603}"/>
              </a:ext>
            </a:extLst>
          </p:cNvPr>
          <p:cNvSpPr/>
          <p:nvPr/>
        </p:nvSpPr>
        <p:spPr>
          <a:xfrm>
            <a:off x="9496425" y="2285999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FFD89-9CC9-4F25-8C92-CE5F7288CEA7}"/>
              </a:ext>
            </a:extLst>
          </p:cNvPr>
          <p:cNvSpPr txBox="1"/>
          <p:nvPr/>
        </p:nvSpPr>
        <p:spPr>
          <a:xfrm>
            <a:off x="8140861" y="5141133"/>
            <a:ext cx="35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 trajectory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35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7E1D-CE55-A45E-277D-3C4BFDF9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HeelStrike</a:t>
            </a:r>
            <a:r>
              <a:rPr lang="en-US" dirty="0"/>
              <a:t> 0 ~ 100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0A5AC-E2F0-FB6C-727E-39354193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750" y="1825625"/>
            <a:ext cx="6504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3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41E2-DBC9-926C-E737-89BE9C09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HeelStrike</a:t>
            </a:r>
            <a:r>
              <a:rPr lang="ko-KR" altLang="en-US" dirty="0"/>
              <a:t> </a:t>
            </a:r>
            <a:r>
              <a:rPr lang="en-US" altLang="ko-KR" dirty="0"/>
              <a:t>-30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endParaRPr lang="en-K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468C33-AA43-F986-F432-697BBFFF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750" y="1825625"/>
            <a:ext cx="6504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6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C61C-C6E3-CAB2-62B1-8778AC3E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HeelStrike</a:t>
            </a:r>
            <a:r>
              <a:rPr lang="en-US" dirty="0"/>
              <a:t> 30 ~ 70</a:t>
            </a:r>
            <a:endParaRPr lang="en-K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9F102E-0727-E985-0E34-4D70DB40B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750" y="1825625"/>
            <a:ext cx="6504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2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BB6C6-C94D-1A6F-570F-5313C199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889159-2C36-D9F7-6030-5137D47EC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821" y="1825625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CB10F-5683-A794-5CC7-9AA3B8F1AD48}"/>
              </a:ext>
            </a:extLst>
          </p:cNvPr>
          <p:cNvSpPr txBox="1"/>
          <p:nvPr/>
        </p:nvSpPr>
        <p:spPr>
          <a:xfrm>
            <a:off x="8619461" y="2211572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평행이동</a:t>
            </a:r>
            <a:r>
              <a:rPr lang="en-US" altLang="ko-KR" dirty="0"/>
              <a:t>/</a:t>
            </a:r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 확인</a:t>
            </a:r>
            <a:endParaRPr lang="en-US" altLang="ko-KR" dirty="0"/>
          </a:p>
          <a:p>
            <a:r>
              <a:rPr lang="ko-KR" altLang="en-US" dirty="0"/>
              <a:t>마지막 값에는 다 잘 붙어있음</a:t>
            </a:r>
          </a:p>
        </p:txBody>
      </p:sp>
    </p:spTree>
    <p:extLst>
      <p:ext uri="{BB962C8B-B14F-4D97-AF65-F5344CB8AC3E}">
        <p14:creationId xmlns:p14="http://schemas.microsoft.com/office/powerpoint/2010/main" val="418815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40496-F123-DC80-9ED0-07C58CF7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5AE95D-24F4-BE11-5AD0-A3150E053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9C10E-FBDD-E1BA-9992-FEB3F3B34EAD}"/>
              </a:ext>
            </a:extLst>
          </p:cNvPr>
          <p:cNvSpPr txBox="1"/>
          <p:nvPr/>
        </p:nvSpPr>
        <p:spPr>
          <a:xfrm>
            <a:off x="8619461" y="221157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전체적으로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7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2C4-3403-02F4-2D3E-E49B6911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그래프이(가) 표시된 사진">
            <a:extLst>
              <a:ext uri="{FF2B5EF4-FFF2-40B4-BE49-F238E27FC236}">
                <a16:creationId xmlns:a16="http://schemas.microsoft.com/office/drawing/2014/main" id="{BD612C3C-B9D1-621D-B132-A75C515B6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10B82-D53B-698D-1BB5-E03B10DE0408}"/>
              </a:ext>
            </a:extLst>
          </p:cNvPr>
          <p:cNvSpPr txBox="1"/>
          <p:nvPr/>
        </p:nvSpPr>
        <p:spPr>
          <a:xfrm>
            <a:off x="8619461" y="2211572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Gradient descent </a:t>
            </a:r>
            <a:r>
              <a:rPr lang="ko-KR" altLang="en-US" dirty="0"/>
              <a:t>적용하여</a:t>
            </a:r>
            <a:endParaRPr lang="en-US" altLang="ko-KR" dirty="0"/>
          </a:p>
          <a:p>
            <a:r>
              <a:rPr lang="ko-KR" altLang="en-US" dirty="0" err="1"/>
              <a:t>수렴해나아가는</a:t>
            </a:r>
            <a:r>
              <a:rPr lang="ko-KR" altLang="en-US" dirty="0"/>
              <a:t> 것 확인</a:t>
            </a:r>
          </a:p>
        </p:txBody>
      </p:sp>
    </p:spTree>
    <p:extLst>
      <p:ext uri="{BB962C8B-B14F-4D97-AF65-F5344CB8AC3E}">
        <p14:creationId xmlns:p14="http://schemas.microsoft.com/office/powerpoint/2010/main" val="177080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409B-FBA4-4BC3-B58C-631A734D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0B468-7AC2-4062-91DB-6EC8506E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 </a:t>
            </a:r>
            <a:r>
              <a:rPr lang="ko-KR" altLang="en-US" dirty="0"/>
              <a:t>환자의 걸음걸이는 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exoskeleton</a:t>
            </a:r>
            <a:r>
              <a:rPr lang="ko-KR" altLang="en-US" dirty="0"/>
              <a:t> </a:t>
            </a:r>
            <a:r>
              <a:rPr lang="en-US" altLang="ko-KR" dirty="0"/>
              <a:t>robot</a:t>
            </a:r>
            <a:r>
              <a:rPr lang="ko-KR" altLang="en-US" dirty="0"/>
              <a:t>으로 </a:t>
            </a:r>
            <a:r>
              <a:rPr lang="en-US" altLang="ko-KR" dirty="0"/>
              <a:t>cp </a:t>
            </a:r>
            <a:r>
              <a:rPr lang="ko-KR" altLang="en-US" dirty="0"/>
              <a:t>환자의 재활 지원 </a:t>
            </a:r>
            <a:r>
              <a:rPr lang="en-US" altLang="ko-KR" dirty="0"/>
              <a:t>(+</a:t>
            </a:r>
            <a:r>
              <a:rPr lang="ko-KR" altLang="en-US" dirty="0"/>
              <a:t>관련 </a:t>
            </a:r>
            <a:r>
              <a:rPr lang="en-US" altLang="ko-KR" dirty="0"/>
              <a:t>reference)</a:t>
            </a:r>
          </a:p>
          <a:p>
            <a:r>
              <a:rPr lang="ko-KR" altLang="en-US" dirty="0"/>
              <a:t>기존 로봇들은 사용자와 </a:t>
            </a:r>
            <a:r>
              <a:rPr lang="en-US" altLang="ko-KR" dirty="0"/>
              <a:t>interaction </a:t>
            </a:r>
            <a:r>
              <a:rPr lang="ko-KR" altLang="en-US" dirty="0"/>
              <a:t>없이 정해진 경로대로 제어</a:t>
            </a:r>
            <a:endParaRPr lang="en-US" altLang="ko-KR" dirty="0"/>
          </a:p>
          <a:p>
            <a:r>
              <a:rPr lang="ko-KR" altLang="en-US" dirty="0"/>
              <a:t>사용자의 </a:t>
            </a:r>
            <a:r>
              <a:rPr lang="en-US" altLang="ko-KR" dirty="0"/>
              <a:t>intention</a:t>
            </a:r>
            <a:r>
              <a:rPr lang="ko-KR" altLang="en-US" dirty="0"/>
              <a:t>을 파악하여 </a:t>
            </a:r>
            <a:r>
              <a:rPr lang="en-US" altLang="ko-KR" dirty="0"/>
              <a:t>adaptive</a:t>
            </a:r>
            <a:r>
              <a:rPr lang="ko-KR" altLang="en-US" dirty="0"/>
              <a:t>하게 제어하면 더 재활 효과가 좋을 것</a:t>
            </a:r>
          </a:p>
        </p:txBody>
      </p:sp>
    </p:spTree>
    <p:extLst>
      <p:ext uri="{BB962C8B-B14F-4D97-AF65-F5344CB8AC3E}">
        <p14:creationId xmlns:p14="http://schemas.microsoft.com/office/powerpoint/2010/main" val="33868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405D0-46D7-45FE-9A99-CAE8EBE1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4A002-307E-429D-82D0-F79520F3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CP </a:t>
            </a:r>
            <a:r>
              <a:rPr lang="ko-KR" altLang="en-US" dirty="0">
                <a:ea typeface="맑은 고딕"/>
              </a:rPr>
              <a:t>아동의</a:t>
            </a:r>
            <a:r>
              <a:rPr lang="en-US" altLang="ko-KR" dirty="0">
                <a:ea typeface="맑은 고딕"/>
              </a:rPr>
              <a:t> gait data(joint angle, IMU)</a:t>
            </a:r>
            <a:r>
              <a:rPr lang="ko-KR" altLang="en-US" dirty="0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실시간으로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분석하여</a:t>
            </a:r>
            <a:r>
              <a:rPr lang="en-US" altLang="ko-KR" dirty="0">
                <a:ea typeface="맑은 고딕"/>
              </a:rPr>
              <a:t> TD </a:t>
            </a:r>
            <a:r>
              <a:rPr lang="ko-KR" altLang="en-US" dirty="0">
                <a:ea typeface="맑은 고딕"/>
              </a:rPr>
              <a:t>아동의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걸음걸이를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모사할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 reference trajectory</a:t>
            </a:r>
            <a:r>
              <a:rPr lang="ko-KR" altLang="en-US" dirty="0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생성하는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모델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33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0AD8D-9032-433D-8738-A38E5AE6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23A61-A59C-40FD-A358-27F295B75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21" y="2031297"/>
            <a:ext cx="9612395" cy="43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4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80B1D98-DF87-4CCE-A883-78190892A431}"/>
              </a:ext>
            </a:extLst>
          </p:cNvPr>
          <p:cNvSpPr/>
          <p:nvPr/>
        </p:nvSpPr>
        <p:spPr>
          <a:xfrm>
            <a:off x="409968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867B793-28BE-493D-BFA7-FE0EC4C72773}"/>
              </a:ext>
            </a:extLst>
          </p:cNvPr>
          <p:cNvSpPr/>
          <p:nvPr/>
        </p:nvSpPr>
        <p:spPr>
          <a:xfrm>
            <a:off x="2823949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ED119B1-2EC3-4F5E-8C26-DDE226FF9DDA}"/>
              </a:ext>
            </a:extLst>
          </p:cNvPr>
          <p:cNvSpPr/>
          <p:nvPr/>
        </p:nvSpPr>
        <p:spPr>
          <a:xfrm>
            <a:off x="5237930" y="387342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972CACE-077A-4873-ACA8-FA518E1E44F7}"/>
              </a:ext>
            </a:extLst>
          </p:cNvPr>
          <p:cNvSpPr/>
          <p:nvPr/>
        </p:nvSpPr>
        <p:spPr>
          <a:xfrm>
            <a:off x="920750" y="4276725"/>
            <a:ext cx="5226050" cy="1829866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26050" h="2709981">
                <a:moveTo>
                  <a:pt x="0" y="318140"/>
                </a:moveTo>
                <a:cubicBezTo>
                  <a:pt x="69321" y="331369"/>
                  <a:pt x="124354" y="344598"/>
                  <a:pt x="196850" y="413390"/>
                </a:cubicBezTo>
                <a:cubicBezTo>
                  <a:pt x="269346" y="482182"/>
                  <a:pt x="368300" y="700198"/>
                  <a:pt x="434975" y="730890"/>
                </a:cubicBezTo>
                <a:cubicBezTo>
                  <a:pt x="501650" y="761582"/>
                  <a:pt x="533929" y="647282"/>
                  <a:pt x="596900" y="597540"/>
                </a:cubicBezTo>
                <a:cubicBezTo>
                  <a:pt x="659871" y="547798"/>
                  <a:pt x="687917" y="357298"/>
                  <a:pt x="812800" y="432440"/>
                </a:cubicBezTo>
                <a:cubicBezTo>
                  <a:pt x="937683" y="507582"/>
                  <a:pt x="1201208" y="781690"/>
                  <a:pt x="1346200" y="1048390"/>
                </a:cubicBezTo>
                <a:cubicBezTo>
                  <a:pt x="1491192" y="1315090"/>
                  <a:pt x="1498600" y="1757473"/>
                  <a:pt x="1682750" y="2032640"/>
                </a:cubicBezTo>
                <a:cubicBezTo>
                  <a:pt x="1866900" y="2307807"/>
                  <a:pt x="2255308" y="2787232"/>
                  <a:pt x="2451100" y="2699390"/>
                </a:cubicBezTo>
                <a:cubicBezTo>
                  <a:pt x="2646892" y="2611548"/>
                  <a:pt x="2731558" y="1920456"/>
                  <a:pt x="2857500" y="1505590"/>
                </a:cubicBezTo>
                <a:cubicBezTo>
                  <a:pt x="2983442" y="1090724"/>
                  <a:pt x="3094567" y="454665"/>
                  <a:pt x="3206750" y="210190"/>
                </a:cubicBezTo>
                <a:cubicBezTo>
                  <a:pt x="3318933" y="-34285"/>
                  <a:pt x="3431117" y="-25818"/>
                  <a:pt x="3530600" y="38740"/>
                </a:cubicBezTo>
                <a:cubicBezTo>
                  <a:pt x="3630083" y="103298"/>
                  <a:pt x="3671358" y="480065"/>
                  <a:pt x="3803650" y="597540"/>
                </a:cubicBezTo>
                <a:cubicBezTo>
                  <a:pt x="3935942" y="715015"/>
                  <a:pt x="4138083" y="535098"/>
                  <a:pt x="4324350" y="743590"/>
                </a:cubicBezTo>
                <a:cubicBezTo>
                  <a:pt x="4510617" y="952082"/>
                  <a:pt x="4770967" y="1573323"/>
                  <a:pt x="4921250" y="1848490"/>
                </a:cubicBezTo>
                <a:cubicBezTo>
                  <a:pt x="5071533" y="2123657"/>
                  <a:pt x="5093758" y="2273940"/>
                  <a:pt x="5226050" y="23945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B1ACADC-C95F-48CA-9778-8EF40AFC1A2E}"/>
              </a:ext>
            </a:extLst>
          </p:cNvPr>
          <p:cNvSpPr/>
          <p:nvPr/>
        </p:nvSpPr>
        <p:spPr>
          <a:xfrm>
            <a:off x="8609780" y="387341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BE555-F354-4AAD-A37B-0554D50A2DC6}"/>
              </a:ext>
            </a:extLst>
          </p:cNvPr>
          <p:cNvSpPr txBox="1"/>
          <p:nvPr/>
        </p:nvSpPr>
        <p:spPr>
          <a:xfrm>
            <a:off x="5056954" y="3059668"/>
            <a:ext cx="35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Reference trajectory from GP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00AD3-2BD6-456A-A9A2-83EC2A82F0A2}"/>
              </a:ext>
            </a:extLst>
          </p:cNvPr>
          <p:cNvSpPr txBox="1"/>
          <p:nvPr/>
        </p:nvSpPr>
        <p:spPr>
          <a:xfrm>
            <a:off x="5056954" y="6183868"/>
            <a:ext cx="35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Actual trajectory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6C12FF6-2325-4FD1-AFAE-2F99475BF183}"/>
              </a:ext>
            </a:extLst>
          </p:cNvPr>
          <p:cNvSpPr/>
          <p:nvPr/>
        </p:nvSpPr>
        <p:spPr>
          <a:xfrm>
            <a:off x="6019800" y="5781675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80B1D98-DF87-4CCE-A883-78190892A431}"/>
              </a:ext>
            </a:extLst>
          </p:cNvPr>
          <p:cNvSpPr/>
          <p:nvPr/>
        </p:nvSpPr>
        <p:spPr>
          <a:xfrm>
            <a:off x="409968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867B793-28BE-493D-BFA7-FE0EC4C72773}"/>
              </a:ext>
            </a:extLst>
          </p:cNvPr>
          <p:cNvSpPr/>
          <p:nvPr/>
        </p:nvSpPr>
        <p:spPr>
          <a:xfrm>
            <a:off x="2823949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ED119B1-2EC3-4F5E-8C26-DDE226FF9DDA}"/>
              </a:ext>
            </a:extLst>
          </p:cNvPr>
          <p:cNvSpPr/>
          <p:nvPr/>
        </p:nvSpPr>
        <p:spPr>
          <a:xfrm>
            <a:off x="5237930" y="387342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972CACE-077A-4873-ACA8-FA518E1E44F7}"/>
              </a:ext>
            </a:extLst>
          </p:cNvPr>
          <p:cNvSpPr/>
          <p:nvPr/>
        </p:nvSpPr>
        <p:spPr>
          <a:xfrm>
            <a:off x="920750" y="4276725"/>
            <a:ext cx="5226050" cy="1829866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26050" h="2709981">
                <a:moveTo>
                  <a:pt x="0" y="318140"/>
                </a:moveTo>
                <a:cubicBezTo>
                  <a:pt x="69321" y="331369"/>
                  <a:pt x="124354" y="344598"/>
                  <a:pt x="196850" y="413390"/>
                </a:cubicBezTo>
                <a:cubicBezTo>
                  <a:pt x="269346" y="482182"/>
                  <a:pt x="368300" y="700198"/>
                  <a:pt x="434975" y="730890"/>
                </a:cubicBezTo>
                <a:cubicBezTo>
                  <a:pt x="501650" y="761582"/>
                  <a:pt x="533929" y="647282"/>
                  <a:pt x="596900" y="597540"/>
                </a:cubicBezTo>
                <a:cubicBezTo>
                  <a:pt x="659871" y="547798"/>
                  <a:pt x="687917" y="357298"/>
                  <a:pt x="812800" y="432440"/>
                </a:cubicBezTo>
                <a:cubicBezTo>
                  <a:pt x="937683" y="507582"/>
                  <a:pt x="1201208" y="781690"/>
                  <a:pt x="1346200" y="1048390"/>
                </a:cubicBezTo>
                <a:cubicBezTo>
                  <a:pt x="1491192" y="1315090"/>
                  <a:pt x="1498600" y="1757473"/>
                  <a:pt x="1682750" y="2032640"/>
                </a:cubicBezTo>
                <a:cubicBezTo>
                  <a:pt x="1866900" y="2307807"/>
                  <a:pt x="2255308" y="2787232"/>
                  <a:pt x="2451100" y="2699390"/>
                </a:cubicBezTo>
                <a:cubicBezTo>
                  <a:pt x="2646892" y="2611548"/>
                  <a:pt x="2731558" y="1920456"/>
                  <a:pt x="2857500" y="1505590"/>
                </a:cubicBezTo>
                <a:cubicBezTo>
                  <a:pt x="2983442" y="1090724"/>
                  <a:pt x="3094567" y="454665"/>
                  <a:pt x="3206750" y="210190"/>
                </a:cubicBezTo>
                <a:cubicBezTo>
                  <a:pt x="3318933" y="-34285"/>
                  <a:pt x="3431117" y="-25818"/>
                  <a:pt x="3530600" y="38740"/>
                </a:cubicBezTo>
                <a:cubicBezTo>
                  <a:pt x="3630083" y="103298"/>
                  <a:pt x="3671358" y="480065"/>
                  <a:pt x="3803650" y="597540"/>
                </a:cubicBezTo>
                <a:cubicBezTo>
                  <a:pt x="3935942" y="715015"/>
                  <a:pt x="4138083" y="535098"/>
                  <a:pt x="4324350" y="743590"/>
                </a:cubicBezTo>
                <a:cubicBezTo>
                  <a:pt x="4510617" y="952082"/>
                  <a:pt x="4770967" y="1573323"/>
                  <a:pt x="4921250" y="1848490"/>
                </a:cubicBezTo>
                <a:cubicBezTo>
                  <a:pt x="5071533" y="2123657"/>
                  <a:pt x="5093758" y="2273940"/>
                  <a:pt x="5226050" y="23945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B1ACADC-C95F-48CA-9778-8EF40AFC1A2E}"/>
              </a:ext>
            </a:extLst>
          </p:cNvPr>
          <p:cNvSpPr/>
          <p:nvPr/>
        </p:nvSpPr>
        <p:spPr>
          <a:xfrm>
            <a:off x="8609780" y="387341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F23DAB-F1E3-4349-9941-402806BE6924}"/>
              </a:ext>
            </a:extLst>
          </p:cNvPr>
          <p:cNvSpPr/>
          <p:nvPr/>
        </p:nvSpPr>
        <p:spPr>
          <a:xfrm>
            <a:off x="6019800" y="5781675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866903-2AD9-4FBD-A9CA-C1D0F07B3603}"/>
              </a:ext>
            </a:extLst>
          </p:cNvPr>
          <p:cNvSpPr/>
          <p:nvPr/>
        </p:nvSpPr>
        <p:spPr>
          <a:xfrm>
            <a:off x="9496425" y="2285999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3CA952-9665-4FD2-89F1-3EB1AAB66EFD}"/>
              </a:ext>
            </a:extLst>
          </p:cNvPr>
          <p:cNvSpPr/>
          <p:nvPr/>
        </p:nvSpPr>
        <p:spPr>
          <a:xfrm>
            <a:off x="3714750" y="2285998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DE0AD-7789-4F7D-B0CA-7BA5D12376B1}"/>
              </a:ext>
            </a:extLst>
          </p:cNvPr>
          <p:cNvSpPr txBox="1"/>
          <p:nvPr/>
        </p:nvSpPr>
        <p:spPr>
          <a:xfrm>
            <a:off x="8159911" y="5006992"/>
            <a:ext cx="35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Gait</a:t>
            </a:r>
            <a:r>
              <a:rPr lang="ko-KR" altLang="en-US" dirty="0"/>
              <a:t> </a:t>
            </a:r>
            <a:r>
              <a:rPr lang="en-US" altLang="ko-KR" dirty="0"/>
              <a:t>phase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 </a:t>
            </a:r>
            <a:r>
              <a:rPr lang="en-US" altLang="ko-KR" dirty="0"/>
              <a:t>estimation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AC2F0-DCD7-4E20-A146-6BDB5EEB473B}"/>
              </a:ext>
            </a:extLst>
          </p:cNvPr>
          <p:cNvSpPr txBox="1"/>
          <p:nvPr/>
        </p:nvSpPr>
        <p:spPr>
          <a:xfrm>
            <a:off x="5683250" y="610659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41%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02BF3-2B45-40B7-8485-86AE02F594D4}"/>
              </a:ext>
            </a:extLst>
          </p:cNvPr>
          <p:cNvSpPr txBox="1"/>
          <p:nvPr/>
        </p:nvSpPr>
        <p:spPr>
          <a:xfrm>
            <a:off x="3378200" y="2896666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41%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1B969-753C-4B23-8960-E324161C445F}"/>
              </a:ext>
            </a:extLst>
          </p:cNvPr>
          <p:cNvSpPr txBox="1"/>
          <p:nvPr/>
        </p:nvSpPr>
        <p:spPr>
          <a:xfrm>
            <a:off x="9159875" y="289922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41%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8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80B1D98-DF87-4CCE-A883-78190892A431}"/>
              </a:ext>
            </a:extLst>
          </p:cNvPr>
          <p:cNvSpPr/>
          <p:nvPr/>
        </p:nvSpPr>
        <p:spPr>
          <a:xfrm>
            <a:off x="409968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867B793-28BE-493D-BFA7-FE0EC4C72773}"/>
              </a:ext>
            </a:extLst>
          </p:cNvPr>
          <p:cNvSpPr/>
          <p:nvPr/>
        </p:nvSpPr>
        <p:spPr>
          <a:xfrm>
            <a:off x="2823949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ED119B1-2EC3-4F5E-8C26-DDE226FF9DDA}"/>
              </a:ext>
            </a:extLst>
          </p:cNvPr>
          <p:cNvSpPr/>
          <p:nvPr/>
        </p:nvSpPr>
        <p:spPr>
          <a:xfrm>
            <a:off x="5237930" y="387342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972CACE-077A-4873-ACA8-FA518E1E44F7}"/>
              </a:ext>
            </a:extLst>
          </p:cNvPr>
          <p:cNvSpPr/>
          <p:nvPr/>
        </p:nvSpPr>
        <p:spPr>
          <a:xfrm>
            <a:off x="920750" y="4276725"/>
            <a:ext cx="5226050" cy="1829866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26050" h="2709981">
                <a:moveTo>
                  <a:pt x="0" y="318140"/>
                </a:moveTo>
                <a:cubicBezTo>
                  <a:pt x="69321" y="331369"/>
                  <a:pt x="124354" y="344598"/>
                  <a:pt x="196850" y="413390"/>
                </a:cubicBezTo>
                <a:cubicBezTo>
                  <a:pt x="269346" y="482182"/>
                  <a:pt x="368300" y="700198"/>
                  <a:pt x="434975" y="730890"/>
                </a:cubicBezTo>
                <a:cubicBezTo>
                  <a:pt x="501650" y="761582"/>
                  <a:pt x="533929" y="647282"/>
                  <a:pt x="596900" y="597540"/>
                </a:cubicBezTo>
                <a:cubicBezTo>
                  <a:pt x="659871" y="547798"/>
                  <a:pt x="687917" y="357298"/>
                  <a:pt x="812800" y="432440"/>
                </a:cubicBezTo>
                <a:cubicBezTo>
                  <a:pt x="937683" y="507582"/>
                  <a:pt x="1201208" y="781690"/>
                  <a:pt x="1346200" y="1048390"/>
                </a:cubicBezTo>
                <a:cubicBezTo>
                  <a:pt x="1491192" y="1315090"/>
                  <a:pt x="1498600" y="1757473"/>
                  <a:pt x="1682750" y="2032640"/>
                </a:cubicBezTo>
                <a:cubicBezTo>
                  <a:pt x="1866900" y="2307807"/>
                  <a:pt x="2255308" y="2787232"/>
                  <a:pt x="2451100" y="2699390"/>
                </a:cubicBezTo>
                <a:cubicBezTo>
                  <a:pt x="2646892" y="2611548"/>
                  <a:pt x="2731558" y="1920456"/>
                  <a:pt x="2857500" y="1505590"/>
                </a:cubicBezTo>
                <a:cubicBezTo>
                  <a:pt x="2983442" y="1090724"/>
                  <a:pt x="3094567" y="454665"/>
                  <a:pt x="3206750" y="210190"/>
                </a:cubicBezTo>
                <a:cubicBezTo>
                  <a:pt x="3318933" y="-34285"/>
                  <a:pt x="3431117" y="-25818"/>
                  <a:pt x="3530600" y="38740"/>
                </a:cubicBezTo>
                <a:cubicBezTo>
                  <a:pt x="3630083" y="103298"/>
                  <a:pt x="3671358" y="480065"/>
                  <a:pt x="3803650" y="597540"/>
                </a:cubicBezTo>
                <a:cubicBezTo>
                  <a:pt x="3935942" y="715015"/>
                  <a:pt x="4138083" y="535098"/>
                  <a:pt x="4324350" y="743590"/>
                </a:cubicBezTo>
                <a:cubicBezTo>
                  <a:pt x="4510617" y="952082"/>
                  <a:pt x="4770967" y="1573323"/>
                  <a:pt x="4921250" y="1848490"/>
                </a:cubicBezTo>
                <a:cubicBezTo>
                  <a:pt x="5071533" y="2123657"/>
                  <a:pt x="5093758" y="2273940"/>
                  <a:pt x="5226050" y="23945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B1ACADC-C95F-48CA-9778-8EF40AFC1A2E}"/>
              </a:ext>
            </a:extLst>
          </p:cNvPr>
          <p:cNvSpPr/>
          <p:nvPr/>
        </p:nvSpPr>
        <p:spPr>
          <a:xfrm>
            <a:off x="8609780" y="387341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F23DAB-F1E3-4349-9941-402806BE6924}"/>
              </a:ext>
            </a:extLst>
          </p:cNvPr>
          <p:cNvSpPr/>
          <p:nvPr/>
        </p:nvSpPr>
        <p:spPr>
          <a:xfrm>
            <a:off x="6019800" y="5781675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866903-2AD9-4FBD-A9CA-C1D0F07B3603}"/>
              </a:ext>
            </a:extLst>
          </p:cNvPr>
          <p:cNvSpPr/>
          <p:nvPr/>
        </p:nvSpPr>
        <p:spPr>
          <a:xfrm>
            <a:off x="9496425" y="2285999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3CA952-9665-4FD2-89F1-3EB1AAB66EFD}"/>
              </a:ext>
            </a:extLst>
          </p:cNvPr>
          <p:cNvSpPr/>
          <p:nvPr/>
        </p:nvSpPr>
        <p:spPr>
          <a:xfrm>
            <a:off x="3714750" y="2285998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D375D3-010D-4B3F-8150-2B6C5B38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623" l="3161" r="96552">
                        <a14:foregroundMark x1="3161" y1="19182" x2="3161" y2="19182"/>
                        <a14:foregroundMark x1="9483" y1="9434" x2="9483" y2="9434"/>
                        <a14:foregroundMark x1="63506" y1="76415" x2="63506" y2="76415"/>
                        <a14:foregroundMark x1="96552" y1="15094" x2="96552" y2="1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9218" y="3603419"/>
            <a:ext cx="3315163" cy="30293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5BF95-60E7-4B8A-B8A7-F05271F65D46}"/>
              </a:ext>
            </a:extLst>
          </p:cNvPr>
          <p:cNvSpPr txBox="1"/>
          <p:nvPr/>
        </p:nvSpPr>
        <p:spPr>
          <a:xfrm>
            <a:off x="5683250" y="610659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41%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79FD0-A289-4C42-9D10-D3F24335AEDA}"/>
              </a:ext>
            </a:extLst>
          </p:cNvPr>
          <p:cNvSpPr txBox="1"/>
          <p:nvPr/>
        </p:nvSpPr>
        <p:spPr>
          <a:xfrm>
            <a:off x="3378200" y="2896666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41%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0371A-528A-46C9-9532-C7060AC95EDC}"/>
              </a:ext>
            </a:extLst>
          </p:cNvPr>
          <p:cNvSpPr txBox="1"/>
          <p:nvPr/>
        </p:nvSpPr>
        <p:spPr>
          <a:xfrm>
            <a:off x="9159875" y="289922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41%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2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80B1D98-DF87-4CCE-A883-78190892A431}"/>
              </a:ext>
            </a:extLst>
          </p:cNvPr>
          <p:cNvSpPr/>
          <p:nvPr/>
        </p:nvSpPr>
        <p:spPr>
          <a:xfrm>
            <a:off x="409968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867B793-28BE-493D-BFA7-FE0EC4C72773}"/>
              </a:ext>
            </a:extLst>
          </p:cNvPr>
          <p:cNvSpPr/>
          <p:nvPr/>
        </p:nvSpPr>
        <p:spPr>
          <a:xfrm>
            <a:off x="2823949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ED119B1-2EC3-4F5E-8C26-DDE226FF9DDA}"/>
              </a:ext>
            </a:extLst>
          </p:cNvPr>
          <p:cNvSpPr/>
          <p:nvPr/>
        </p:nvSpPr>
        <p:spPr>
          <a:xfrm>
            <a:off x="5237930" y="387342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972CACE-077A-4873-ACA8-FA518E1E44F7}"/>
              </a:ext>
            </a:extLst>
          </p:cNvPr>
          <p:cNvSpPr/>
          <p:nvPr/>
        </p:nvSpPr>
        <p:spPr>
          <a:xfrm>
            <a:off x="920750" y="4276725"/>
            <a:ext cx="5226050" cy="1829866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26050" h="2709981">
                <a:moveTo>
                  <a:pt x="0" y="318140"/>
                </a:moveTo>
                <a:cubicBezTo>
                  <a:pt x="69321" y="331369"/>
                  <a:pt x="124354" y="344598"/>
                  <a:pt x="196850" y="413390"/>
                </a:cubicBezTo>
                <a:cubicBezTo>
                  <a:pt x="269346" y="482182"/>
                  <a:pt x="368300" y="700198"/>
                  <a:pt x="434975" y="730890"/>
                </a:cubicBezTo>
                <a:cubicBezTo>
                  <a:pt x="501650" y="761582"/>
                  <a:pt x="533929" y="647282"/>
                  <a:pt x="596900" y="597540"/>
                </a:cubicBezTo>
                <a:cubicBezTo>
                  <a:pt x="659871" y="547798"/>
                  <a:pt x="687917" y="357298"/>
                  <a:pt x="812800" y="432440"/>
                </a:cubicBezTo>
                <a:cubicBezTo>
                  <a:pt x="937683" y="507582"/>
                  <a:pt x="1201208" y="781690"/>
                  <a:pt x="1346200" y="1048390"/>
                </a:cubicBezTo>
                <a:cubicBezTo>
                  <a:pt x="1491192" y="1315090"/>
                  <a:pt x="1498600" y="1757473"/>
                  <a:pt x="1682750" y="2032640"/>
                </a:cubicBezTo>
                <a:cubicBezTo>
                  <a:pt x="1866900" y="2307807"/>
                  <a:pt x="2255308" y="2787232"/>
                  <a:pt x="2451100" y="2699390"/>
                </a:cubicBezTo>
                <a:cubicBezTo>
                  <a:pt x="2646892" y="2611548"/>
                  <a:pt x="2731558" y="1920456"/>
                  <a:pt x="2857500" y="1505590"/>
                </a:cubicBezTo>
                <a:cubicBezTo>
                  <a:pt x="2983442" y="1090724"/>
                  <a:pt x="3094567" y="454665"/>
                  <a:pt x="3206750" y="210190"/>
                </a:cubicBezTo>
                <a:cubicBezTo>
                  <a:pt x="3318933" y="-34285"/>
                  <a:pt x="3431117" y="-25818"/>
                  <a:pt x="3530600" y="38740"/>
                </a:cubicBezTo>
                <a:cubicBezTo>
                  <a:pt x="3630083" y="103298"/>
                  <a:pt x="3671358" y="480065"/>
                  <a:pt x="3803650" y="597540"/>
                </a:cubicBezTo>
                <a:cubicBezTo>
                  <a:pt x="3935942" y="715015"/>
                  <a:pt x="4138083" y="535098"/>
                  <a:pt x="4324350" y="743590"/>
                </a:cubicBezTo>
                <a:cubicBezTo>
                  <a:pt x="4510617" y="952082"/>
                  <a:pt x="4770967" y="1573323"/>
                  <a:pt x="4921250" y="1848490"/>
                </a:cubicBezTo>
                <a:cubicBezTo>
                  <a:pt x="5071533" y="2123657"/>
                  <a:pt x="5093758" y="2273940"/>
                  <a:pt x="5226050" y="23945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B1ACADC-C95F-48CA-9778-8EF40AFC1A2E}"/>
              </a:ext>
            </a:extLst>
          </p:cNvPr>
          <p:cNvSpPr/>
          <p:nvPr/>
        </p:nvSpPr>
        <p:spPr>
          <a:xfrm>
            <a:off x="8609780" y="387341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F23DAB-F1E3-4349-9941-402806BE6924}"/>
              </a:ext>
            </a:extLst>
          </p:cNvPr>
          <p:cNvSpPr/>
          <p:nvPr/>
        </p:nvSpPr>
        <p:spPr>
          <a:xfrm>
            <a:off x="6019800" y="5781675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866903-2AD9-4FBD-A9CA-C1D0F07B3603}"/>
              </a:ext>
            </a:extLst>
          </p:cNvPr>
          <p:cNvSpPr/>
          <p:nvPr/>
        </p:nvSpPr>
        <p:spPr>
          <a:xfrm>
            <a:off x="9496425" y="2285999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3CA952-9665-4FD2-89F1-3EB1AAB66EFD}"/>
              </a:ext>
            </a:extLst>
          </p:cNvPr>
          <p:cNvSpPr/>
          <p:nvPr/>
        </p:nvSpPr>
        <p:spPr>
          <a:xfrm>
            <a:off x="3714750" y="2285998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D375D3-010D-4B3F-8150-2B6C5B38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623" l="3161" r="96552">
                        <a14:foregroundMark x1="3161" y1="19182" x2="3161" y2="19182"/>
                        <a14:foregroundMark x1="9483" y1="9434" x2="9483" y2="9434"/>
                        <a14:foregroundMark x1="63506" y1="76415" x2="63506" y2="76415"/>
                        <a14:foregroundMark x1="96552" y1="15094" x2="96552" y2="1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9218" y="4180942"/>
            <a:ext cx="3315163" cy="22897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C94FD3-D539-4F18-BA1D-B015FB5CB486}"/>
              </a:ext>
            </a:extLst>
          </p:cNvPr>
          <p:cNvSpPr txBox="1"/>
          <p:nvPr/>
        </p:nvSpPr>
        <p:spPr>
          <a:xfrm>
            <a:off x="8212137" y="4607733"/>
            <a:ext cx="35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Fitting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8A0B3-C436-4B3A-92C4-8E685ADBD53D}"/>
              </a:ext>
            </a:extLst>
          </p:cNvPr>
          <p:cNvSpPr txBox="1"/>
          <p:nvPr/>
        </p:nvSpPr>
        <p:spPr>
          <a:xfrm>
            <a:off x="7883525" y="5570683"/>
            <a:ext cx="421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방법론 고려 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최적화 문제 풀기에는 너무 </a:t>
            </a:r>
            <a:r>
              <a:rPr lang="ko-KR" altLang="en-US" sz="1200" dirty="0" err="1"/>
              <a:t>연산량이</a:t>
            </a:r>
            <a:r>
              <a:rPr lang="ko-KR" altLang="en-US" sz="1200" dirty="0"/>
              <a:t> 많으니까 </a:t>
            </a:r>
            <a:endParaRPr lang="en-US" altLang="ko-KR" sz="1200" dirty="0"/>
          </a:p>
          <a:p>
            <a:r>
              <a:rPr lang="en-US" altLang="ko-KR" sz="1200" dirty="0"/>
              <a:t>rule-based</a:t>
            </a:r>
            <a:r>
              <a:rPr lang="ko-KR" altLang="en-US" sz="1200" dirty="0"/>
              <a:t>로</a:t>
            </a:r>
            <a:r>
              <a:rPr lang="en-US" altLang="ko-KR" sz="1200" dirty="0"/>
              <a:t>…?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GP</a:t>
            </a:r>
            <a:r>
              <a:rPr lang="ko-KR" altLang="en-US" sz="1200" dirty="0"/>
              <a:t>에서 얻은 </a:t>
            </a:r>
            <a:r>
              <a:rPr lang="en-US" altLang="ko-KR" sz="1200" dirty="0"/>
              <a:t>uncertainty</a:t>
            </a:r>
            <a:r>
              <a:rPr lang="ko-KR" altLang="en-US" sz="1200" dirty="0"/>
              <a:t>까지 고려하면 더 좋을 것 같다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275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80B1D98-DF87-4CCE-A883-78190892A431}"/>
              </a:ext>
            </a:extLst>
          </p:cNvPr>
          <p:cNvSpPr/>
          <p:nvPr/>
        </p:nvSpPr>
        <p:spPr>
          <a:xfrm>
            <a:off x="409968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867B793-28BE-493D-BFA7-FE0EC4C72773}"/>
              </a:ext>
            </a:extLst>
          </p:cNvPr>
          <p:cNvSpPr/>
          <p:nvPr/>
        </p:nvSpPr>
        <p:spPr>
          <a:xfrm>
            <a:off x="2823949" y="387343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ED119B1-2EC3-4F5E-8C26-DDE226FF9DDA}"/>
              </a:ext>
            </a:extLst>
          </p:cNvPr>
          <p:cNvSpPr/>
          <p:nvPr/>
        </p:nvSpPr>
        <p:spPr>
          <a:xfrm>
            <a:off x="5237930" y="387342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972CACE-077A-4873-ACA8-FA518E1E44F7}"/>
              </a:ext>
            </a:extLst>
          </p:cNvPr>
          <p:cNvSpPr/>
          <p:nvPr/>
        </p:nvSpPr>
        <p:spPr>
          <a:xfrm>
            <a:off x="920750" y="4276725"/>
            <a:ext cx="5226050" cy="1829866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26050" h="2709981">
                <a:moveTo>
                  <a:pt x="0" y="318140"/>
                </a:moveTo>
                <a:cubicBezTo>
                  <a:pt x="69321" y="331369"/>
                  <a:pt x="124354" y="344598"/>
                  <a:pt x="196850" y="413390"/>
                </a:cubicBezTo>
                <a:cubicBezTo>
                  <a:pt x="269346" y="482182"/>
                  <a:pt x="368300" y="700198"/>
                  <a:pt x="434975" y="730890"/>
                </a:cubicBezTo>
                <a:cubicBezTo>
                  <a:pt x="501650" y="761582"/>
                  <a:pt x="533929" y="647282"/>
                  <a:pt x="596900" y="597540"/>
                </a:cubicBezTo>
                <a:cubicBezTo>
                  <a:pt x="659871" y="547798"/>
                  <a:pt x="687917" y="357298"/>
                  <a:pt x="812800" y="432440"/>
                </a:cubicBezTo>
                <a:cubicBezTo>
                  <a:pt x="937683" y="507582"/>
                  <a:pt x="1201208" y="781690"/>
                  <a:pt x="1346200" y="1048390"/>
                </a:cubicBezTo>
                <a:cubicBezTo>
                  <a:pt x="1491192" y="1315090"/>
                  <a:pt x="1498600" y="1757473"/>
                  <a:pt x="1682750" y="2032640"/>
                </a:cubicBezTo>
                <a:cubicBezTo>
                  <a:pt x="1866900" y="2307807"/>
                  <a:pt x="2255308" y="2787232"/>
                  <a:pt x="2451100" y="2699390"/>
                </a:cubicBezTo>
                <a:cubicBezTo>
                  <a:pt x="2646892" y="2611548"/>
                  <a:pt x="2731558" y="1920456"/>
                  <a:pt x="2857500" y="1505590"/>
                </a:cubicBezTo>
                <a:cubicBezTo>
                  <a:pt x="2983442" y="1090724"/>
                  <a:pt x="3094567" y="454665"/>
                  <a:pt x="3206750" y="210190"/>
                </a:cubicBezTo>
                <a:cubicBezTo>
                  <a:pt x="3318933" y="-34285"/>
                  <a:pt x="3431117" y="-25818"/>
                  <a:pt x="3530600" y="38740"/>
                </a:cubicBezTo>
                <a:cubicBezTo>
                  <a:pt x="3630083" y="103298"/>
                  <a:pt x="3671358" y="480065"/>
                  <a:pt x="3803650" y="597540"/>
                </a:cubicBezTo>
                <a:cubicBezTo>
                  <a:pt x="3935942" y="715015"/>
                  <a:pt x="4138083" y="535098"/>
                  <a:pt x="4324350" y="743590"/>
                </a:cubicBezTo>
                <a:cubicBezTo>
                  <a:pt x="4510617" y="952082"/>
                  <a:pt x="4770967" y="1573323"/>
                  <a:pt x="4921250" y="1848490"/>
                </a:cubicBezTo>
                <a:cubicBezTo>
                  <a:pt x="5071533" y="2123657"/>
                  <a:pt x="5093758" y="2273940"/>
                  <a:pt x="5226050" y="23945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B1ACADC-C95F-48CA-9778-8EF40AFC1A2E}"/>
              </a:ext>
            </a:extLst>
          </p:cNvPr>
          <p:cNvSpPr/>
          <p:nvPr/>
        </p:nvSpPr>
        <p:spPr>
          <a:xfrm>
            <a:off x="8609780" y="387341"/>
            <a:ext cx="2413981" cy="2432057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F23DAB-F1E3-4349-9941-402806BE6924}"/>
              </a:ext>
            </a:extLst>
          </p:cNvPr>
          <p:cNvSpPr/>
          <p:nvPr/>
        </p:nvSpPr>
        <p:spPr>
          <a:xfrm>
            <a:off x="6019800" y="5781675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866903-2AD9-4FBD-A9CA-C1D0F07B3603}"/>
              </a:ext>
            </a:extLst>
          </p:cNvPr>
          <p:cNvSpPr/>
          <p:nvPr/>
        </p:nvSpPr>
        <p:spPr>
          <a:xfrm>
            <a:off x="9496425" y="2285999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3CA952-9665-4FD2-89F1-3EB1AAB66EFD}"/>
              </a:ext>
            </a:extLst>
          </p:cNvPr>
          <p:cNvSpPr/>
          <p:nvPr/>
        </p:nvSpPr>
        <p:spPr>
          <a:xfrm>
            <a:off x="3714750" y="2285998"/>
            <a:ext cx="203200" cy="210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D375D3-010D-4B3F-8150-2B6C5B38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623" l="3161" r="96552">
                        <a14:foregroundMark x1="3161" y1="19182" x2="3161" y2="19182"/>
                        <a14:foregroundMark x1="9483" y1="9434" x2="9483" y2="9434"/>
                        <a14:foregroundMark x1="63506" y1="76415" x2="63506" y2="76415"/>
                        <a14:foregroundMark x1="96552" y1="15094" x2="96552" y2="1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892" y="4152367"/>
            <a:ext cx="4464108" cy="22897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12A7FE-C4AB-4A4F-B9CB-86A44E5E7B9C}"/>
              </a:ext>
            </a:extLst>
          </p:cNvPr>
          <p:cNvSpPr txBox="1"/>
          <p:nvPr/>
        </p:nvSpPr>
        <p:spPr>
          <a:xfrm>
            <a:off x="8212137" y="4607733"/>
            <a:ext cx="35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Fitting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446FF-5223-424E-AB01-4D5B2EA7D303}"/>
              </a:ext>
            </a:extLst>
          </p:cNvPr>
          <p:cNvSpPr txBox="1"/>
          <p:nvPr/>
        </p:nvSpPr>
        <p:spPr>
          <a:xfrm>
            <a:off x="7883525" y="5570683"/>
            <a:ext cx="421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방법론 고려 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최적화 문제 풀기에는 너무 </a:t>
            </a:r>
            <a:r>
              <a:rPr lang="ko-KR" altLang="en-US" sz="1200" dirty="0" err="1"/>
              <a:t>연산량이</a:t>
            </a:r>
            <a:r>
              <a:rPr lang="ko-KR" altLang="en-US" sz="1200" dirty="0"/>
              <a:t> 많으니까 </a:t>
            </a:r>
            <a:endParaRPr lang="en-US" altLang="ko-KR" sz="1200" dirty="0"/>
          </a:p>
          <a:p>
            <a:r>
              <a:rPr lang="en-US" altLang="ko-KR" sz="1200" dirty="0"/>
              <a:t>rule-based</a:t>
            </a:r>
            <a:r>
              <a:rPr lang="ko-KR" altLang="en-US" sz="1200" dirty="0"/>
              <a:t>로</a:t>
            </a:r>
            <a:r>
              <a:rPr lang="en-US" altLang="ko-KR" sz="1200" dirty="0"/>
              <a:t>…?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GP</a:t>
            </a:r>
            <a:r>
              <a:rPr lang="ko-KR" altLang="en-US" sz="1200" dirty="0"/>
              <a:t>에서 얻은 </a:t>
            </a:r>
            <a:r>
              <a:rPr lang="en-US" altLang="ko-KR" sz="1200" dirty="0"/>
              <a:t>uncertainty</a:t>
            </a:r>
            <a:r>
              <a:rPr lang="ko-KR" altLang="en-US" sz="1200" dirty="0"/>
              <a:t>까지 고려하면 더 좋을 것 같다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27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166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Introduction</vt:lpstr>
      <vt:lpstr>Problem statement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HeelStrike 0 ~ 100</vt:lpstr>
      <vt:lpstr>HeelStrike -30 ~ 100</vt:lpstr>
      <vt:lpstr>HeelStrike 30 ~ 70</vt:lpstr>
      <vt:lpstr>Results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남형우</dc:creator>
  <cp:lastModifiedBy>한재웅</cp:lastModifiedBy>
  <cp:revision>35</cp:revision>
  <dcterms:created xsi:type="dcterms:W3CDTF">2024-05-20T04:43:30Z</dcterms:created>
  <dcterms:modified xsi:type="dcterms:W3CDTF">2024-05-22T14:34:39Z</dcterms:modified>
</cp:coreProperties>
</file>