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324" r:id="rId3"/>
    <p:sldId id="328" r:id="rId4"/>
    <p:sldId id="32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itation.readthedocs.io/en/latest/algorithms/b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11</a:t>
            </a:r>
            <a:r>
              <a:rPr lang="ko-KR" altLang="en-US" sz="4400" dirty="0"/>
              <a:t>월 </a:t>
            </a:r>
            <a:r>
              <a:rPr lang="en-US" altLang="ko-KR" sz="4400" dirty="0"/>
              <a:t>29</a:t>
            </a:r>
            <a:r>
              <a:rPr lang="ko-KR" altLang="en-US" sz="4400" dirty="0"/>
              <a:t>일 수요일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/>
              <a:t>Behavior Cloning</a:t>
            </a:r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Behavior Cloning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[How?]</a:t>
            </a:r>
          </a:p>
          <a:p>
            <a:pPr marL="0" indent="0">
              <a:buNone/>
            </a:pPr>
            <a:r>
              <a:rPr lang="en-US" sz="1200" dirty="0"/>
              <a:t> - IPG</a:t>
            </a:r>
            <a:r>
              <a:rPr lang="ko-KR" altLang="en-US" sz="1200" dirty="0"/>
              <a:t>에 해당하는 데이터를 불러옴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해당 데이터를 원하는 사이즈 만큼 키움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Transition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넣어줌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Stable-baselines3</a:t>
            </a:r>
            <a:r>
              <a:rPr lang="ko-KR" altLang="en-US" sz="1200" dirty="0"/>
              <a:t>의 </a:t>
            </a:r>
            <a:r>
              <a:rPr lang="en-US" altLang="ko-KR" sz="1200" dirty="0"/>
              <a:t>imitation </a:t>
            </a:r>
            <a:r>
              <a:rPr lang="ko-KR" altLang="en-US" sz="1200" dirty="0"/>
              <a:t>모듈을 이용하여 </a:t>
            </a:r>
            <a:r>
              <a:rPr lang="en-US" altLang="ko-KR" sz="1200" dirty="0"/>
              <a:t>model</a:t>
            </a:r>
            <a:r>
              <a:rPr lang="ko-KR" altLang="en-US" sz="1200" dirty="0"/>
              <a:t>을 생성하여 학습 진행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[Effect]</a:t>
            </a:r>
          </a:p>
          <a:p>
            <a:pPr marL="0" indent="0">
              <a:buNone/>
            </a:pPr>
            <a:r>
              <a:rPr lang="en-US" sz="1200" dirty="0"/>
              <a:t> - </a:t>
            </a:r>
            <a:r>
              <a:rPr lang="ko-KR" altLang="en-US" sz="1200" dirty="0"/>
              <a:t>학습 횟수가 작은 편이여서 결과가 뚜렷하게 나타나고 있지 않음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 (</a:t>
            </a:r>
            <a:r>
              <a:rPr lang="ko-KR" altLang="en-US" sz="1200" dirty="0"/>
              <a:t>현재</a:t>
            </a:r>
            <a:r>
              <a:rPr lang="en-US" altLang="ko-KR" sz="1200" dirty="0"/>
              <a:t>, 10000</a:t>
            </a:r>
            <a:r>
              <a:rPr lang="ko-KR" altLang="en-US" sz="1200" dirty="0"/>
              <a:t>회 학습 결과 직진만 하는 것으로 나타남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[Suggestions]</a:t>
            </a:r>
          </a:p>
          <a:p>
            <a:pPr marL="0" indent="0">
              <a:buNone/>
            </a:pPr>
            <a:r>
              <a:rPr lang="ko-KR" altLang="en-US" sz="1200" dirty="0"/>
              <a:t>현재 제작된 환경을 </a:t>
            </a:r>
            <a:r>
              <a:rPr lang="en-US" altLang="ko-KR" sz="1200" dirty="0"/>
              <a:t>stable-baselines3</a:t>
            </a:r>
            <a:r>
              <a:rPr lang="ko-KR" altLang="en-US" sz="1200" dirty="0"/>
              <a:t>에 완전히 알맞은 환경으로 변경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1A8BB-DE9C-C051-BA5D-5E86F8669398}"/>
              </a:ext>
            </a:extLst>
          </p:cNvPr>
          <p:cNvSpPr txBox="1"/>
          <p:nvPr/>
        </p:nvSpPr>
        <p:spPr>
          <a:xfrm>
            <a:off x="7277498" y="1179872"/>
            <a:ext cx="4076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2"/>
              </a:rPr>
              <a:t>https://imitation.readthedocs.io/en/latest/algorithms/bc.html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0B0823-B749-7B11-DAB7-B362FAA9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728" y="1690688"/>
            <a:ext cx="4136692" cy="46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F63C-6B8D-81FE-6F2F-06CB2BC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BC</a:t>
            </a:r>
            <a:r>
              <a:rPr lang="ko-KR" altLang="en-US" sz="3200" dirty="0"/>
              <a:t> 적용 이후 변경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B99B-FE8E-ADC1-2BF2-0EEED50F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Behavior Cloning (BC)</a:t>
            </a:r>
          </a:p>
          <a:p>
            <a:pPr lvl="1"/>
            <a:r>
              <a:rPr lang="en-US" altLang="ko-KR" sz="1400" dirty="0"/>
              <a:t>observation – action </a:t>
            </a:r>
            <a:r>
              <a:rPr lang="ko-KR" altLang="en-US" sz="1400" dirty="0"/>
              <a:t>쌍에 대한 </a:t>
            </a:r>
            <a:r>
              <a:rPr lang="en-US" altLang="ko-KR" sz="1400" dirty="0"/>
              <a:t>supervised </a:t>
            </a:r>
            <a:r>
              <a:rPr lang="en-US" altLang="ko-KR" sz="1400" dirty="0" err="1"/>
              <a:t>learnin</a:t>
            </a:r>
            <a:r>
              <a:rPr lang="ko-KR" altLang="en-US" sz="1400" dirty="0"/>
              <a:t>을 이용하여 </a:t>
            </a:r>
            <a:r>
              <a:rPr lang="en-US" altLang="ko-KR" sz="1400" dirty="0" err="1"/>
              <a:t>polic</a:t>
            </a:r>
            <a:r>
              <a:rPr lang="ko-KR" altLang="en-US" sz="1400" dirty="0"/>
              <a:t>를 직접적으로 학습한다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장점</a:t>
            </a:r>
            <a:r>
              <a:rPr lang="en-US" altLang="ko-KR" sz="1400" dirty="0"/>
              <a:t>: </a:t>
            </a:r>
            <a:r>
              <a:rPr lang="ko-KR" altLang="en-US" sz="1400" dirty="0"/>
              <a:t>정책을 학습하는 간단한 접근 방식</a:t>
            </a:r>
            <a:endParaRPr lang="en-US" altLang="ko-KR" sz="1400" dirty="0"/>
          </a:p>
          <a:p>
            <a:pPr lvl="1"/>
            <a:r>
              <a:rPr lang="ko-KR" altLang="en-US" sz="1400" dirty="0"/>
              <a:t>단점</a:t>
            </a:r>
            <a:r>
              <a:rPr lang="en-US" altLang="ko-KR" sz="1400" dirty="0"/>
              <a:t>: </a:t>
            </a:r>
            <a:r>
              <a:rPr lang="ko-KR" altLang="en-US" sz="1400" dirty="0"/>
              <a:t>정책의  </a:t>
            </a:r>
            <a:r>
              <a:rPr lang="en-US" altLang="ko-KR" sz="1400" dirty="0" err="1"/>
              <a:t>generaliz</a:t>
            </a:r>
            <a:r>
              <a:rPr lang="ko-KR" altLang="en-US" sz="1400" dirty="0"/>
              <a:t>가 잘 되지 않거나</a:t>
            </a:r>
            <a:r>
              <a:rPr lang="en-US" altLang="ko-KR" sz="1400" dirty="0"/>
              <a:t>, </a:t>
            </a:r>
            <a:r>
              <a:rPr lang="ko-KR" altLang="en-US" sz="1400" dirty="0"/>
              <a:t>오류로부터 복구되지 않는 경우가 잦다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Generative Adversarial Imitation Learning (GAIL)</a:t>
            </a:r>
          </a:p>
          <a:p>
            <a:pPr lvl="1"/>
            <a:r>
              <a:rPr lang="ko-KR" altLang="en-US" sz="1400" dirty="0"/>
              <a:t>학습된 정책의 </a:t>
            </a:r>
            <a:r>
              <a:rPr lang="en-US" altLang="ko-KR" sz="1400" dirty="0"/>
              <a:t>trajectories</a:t>
            </a:r>
            <a:r>
              <a:rPr lang="ko-KR" altLang="en-US" sz="1400" dirty="0"/>
              <a:t>와 </a:t>
            </a:r>
            <a:r>
              <a:rPr lang="en-US" altLang="ko-KR" sz="1400" dirty="0"/>
              <a:t>expert trajectories</a:t>
            </a:r>
            <a:r>
              <a:rPr lang="ko-KR" altLang="en-US" sz="1400" dirty="0"/>
              <a:t>를 구별하는 것을 목표로 하는 </a:t>
            </a:r>
            <a:r>
              <a:rPr lang="en-US" altLang="ko-KR" sz="1400" dirty="0"/>
              <a:t>discriminator</a:t>
            </a:r>
            <a:r>
              <a:rPr lang="ko-KR" altLang="en-US" sz="1400" dirty="0"/>
              <a:t>로 동시에 훈련하여 정책을 학습한다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Adversarial Inverse Reinforcement Learning (AIRL)</a:t>
            </a:r>
          </a:p>
          <a:p>
            <a:pPr lvl="1"/>
            <a:r>
              <a:rPr lang="en-US" altLang="ko-KR" sz="1400" dirty="0"/>
              <a:t>GAIL</a:t>
            </a:r>
            <a:r>
              <a:rPr lang="ko-KR" altLang="en-US" sz="1400" dirty="0"/>
              <a:t>과 유사하게</a:t>
            </a:r>
            <a:r>
              <a:rPr lang="en-US" altLang="ko-KR" sz="1400" dirty="0"/>
              <a:t>, </a:t>
            </a:r>
            <a:r>
              <a:rPr lang="ko-KR" altLang="en-US" sz="1400" dirty="0"/>
              <a:t>학습된 정책과 </a:t>
            </a:r>
            <a:r>
              <a:rPr lang="en-US" altLang="ko-KR" sz="1400" dirty="0"/>
              <a:t>export demonstrations</a:t>
            </a:r>
            <a:r>
              <a:rPr lang="ko-KR" altLang="en-US" sz="1400" dirty="0"/>
              <a:t>를 구별하는 것을 목표로 하는 </a:t>
            </a:r>
            <a:r>
              <a:rPr lang="en-US" altLang="ko-KR" sz="1400" dirty="0"/>
              <a:t>discriminator</a:t>
            </a:r>
            <a:r>
              <a:rPr lang="ko-KR" altLang="en-US" sz="1400" dirty="0"/>
              <a:t>에 대해 정책을 훈련한다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GAIL</a:t>
            </a:r>
            <a:r>
              <a:rPr lang="ko-KR" altLang="en-US" sz="1400" dirty="0"/>
              <a:t>과 달리 </a:t>
            </a:r>
            <a:r>
              <a:rPr lang="en-US" altLang="ko-KR" sz="1400" dirty="0"/>
              <a:t>environment dynamics</a:t>
            </a:r>
            <a:r>
              <a:rPr lang="ko-KR" altLang="en-US" sz="1400" dirty="0"/>
              <a:t>에 더 일반화된 보상 함수를 복구한다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01AB-0499-7013-8201-F6DB2715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6477-37D5-89C1-9C79-44AC43C8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11월 29일 수요일 진행상황</vt:lpstr>
      <vt:lpstr>Behavior Cloning</vt:lpstr>
      <vt:lpstr>BC 적용 이후 변경 방향성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72</cp:revision>
  <dcterms:created xsi:type="dcterms:W3CDTF">2023-09-01T07:20:02Z</dcterms:created>
  <dcterms:modified xsi:type="dcterms:W3CDTF">2023-11-28T18:30:58Z</dcterms:modified>
</cp:coreProperties>
</file>