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443" r:id="rId3"/>
    <p:sldId id="445" r:id="rId4"/>
    <p:sldId id="44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C02BE-A459-4A02-BAE5-EBD7244A415F}" v="655" dt="2023-11-13T14:09:32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68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재웅" userId="c076e348-f43a-4f00-bec6-f328754f7a62" providerId="ADAL" clId="{5795CD02-8FE4-4B82-B4BD-CDB7EA64C2FF}"/>
    <pc:docChg chg="custSel addSld delSld modSld">
      <pc:chgData name="한재웅" userId="c076e348-f43a-4f00-bec6-f328754f7a62" providerId="ADAL" clId="{5795CD02-8FE4-4B82-B4BD-CDB7EA64C2FF}" dt="2023-11-14T08:39:04.800" v="68" actId="47"/>
      <pc:docMkLst>
        <pc:docMk/>
      </pc:docMkLst>
      <pc:sldChg chg="modSp mod">
        <pc:chgData name="한재웅" userId="c076e348-f43a-4f00-bec6-f328754f7a62" providerId="ADAL" clId="{5795CD02-8FE4-4B82-B4BD-CDB7EA64C2FF}" dt="2023-11-06T06:56:10.319" v="62" actId="20577"/>
        <pc:sldMkLst>
          <pc:docMk/>
          <pc:sldMk cId="3802830290" sldId="423"/>
        </pc:sldMkLst>
        <pc:spChg chg="mod">
          <ac:chgData name="한재웅" userId="c076e348-f43a-4f00-bec6-f328754f7a62" providerId="ADAL" clId="{5795CD02-8FE4-4B82-B4BD-CDB7EA64C2FF}" dt="2023-11-06T06:56:08.336" v="56"/>
          <ac:spMkLst>
            <pc:docMk/>
            <pc:sldMk cId="3802830290" sldId="423"/>
            <ac:spMk id="57" creationId="{CCF2C9D4-F879-F1C6-6EF5-EE3F0E73D537}"/>
          </ac:spMkLst>
        </pc:spChg>
        <pc:spChg chg="mod">
          <ac:chgData name="한재웅" userId="c076e348-f43a-4f00-bec6-f328754f7a62" providerId="ADAL" clId="{5795CD02-8FE4-4B82-B4BD-CDB7EA64C2FF}" dt="2023-11-06T06:56:10.319" v="62" actId="20577"/>
          <ac:spMkLst>
            <pc:docMk/>
            <pc:sldMk cId="3802830290" sldId="423"/>
            <ac:spMk id="58" creationId="{E90B82C0-CF5B-9807-F404-2A7A35D68AC2}"/>
          </ac:spMkLst>
        </pc:spChg>
      </pc:sldChg>
      <pc:sldChg chg="addSp delSp new del mod">
        <pc:chgData name="한재웅" userId="c076e348-f43a-4f00-bec6-f328754f7a62" providerId="ADAL" clId="{5795CD02-8FE4-4B82-B4BD-CDB7EA64C2FF}" dt="2023-11-14T08:39:04.800" v="68" actId="47"/>
        <pc:sldMkLst>
          <pc:docMk/>
          <pc:sldMk cId="163784192" sldId="453"/>
        </pc:sldMkLst>
        <pc:spChg chg="del">
          <ac:chgData name="한재웅" userId="c076e348-f43a-4f00-bec6-f328754f7a62" providerId="ADAL" clId="{5795CD02-8FE4-4B82-B4BD-CDB7EA64C2FF}" dt="2023-11-14T08:19:42.443" v="64" actId="478"/>
          <ac:spMkLst>
            <pc:docMk/>
            <pc:sldMk cId="163784192" sldId="453"/>
            <ac:spMk id="2" creationId="{66A6EF50-1EC3-50A3-569F-248EFD991E81}"/>
          </ac:spMkLst>
        </pc:spChg>
        <pc:spChg chg="del">
          <ac:chgData name="한재웅" userId="c076e348-f43a-4f00-bec6-f328754f7a62" providerId="ADAL" clId="{5795CD02-8FE4-4B82-B4BD-CDB7EA64C2FF}" dt="2023-11-14T08:19:42.443" v="64" actId="478"/>
          <ac:spMkLst>
            <pc:docMk/>
            <pc:sldMk cId="163784192" sldId="453"/>
            <ac:spMk id="3" creationId="{984D8871-001A-059A-7453-266DABB2D457}"/>
          </ac:spMkLst>
        </pc:spChg>
        <pc:spChg chg="add del">
          <ac:chgData name="한재웅" userId="c076e348-f43a-4f00-bec6-f328754f7a62" providerId="ADAL" clId="{5795CD02-8FE4-4B82-B4BD-CDB7EA64C2FF}" dt="2023-11-14T08:20:01.265" v="66" actId="478"/>
          <ac:spMkLst>
            <pc:docMk/>
            <pc:sldMk cId="163784192" sldId="453"/>
            <ac:spMk id="4" creationId="{8062EB82-2528-BE3B-CDC1-8567BD8F0F55}"/>
          </ac:spMkLst>
        </pc:spChg>
        <pc:spChg chg="add">
          <ac:chgData name="한재웅" userId="c076e348-f43a-4f00-bec6-f328754f7a62" providerId="ADAL" clId="{5795CD02-8FE4-4B82-B4BD-CDB7EA64C2FF}" dt="2023-11-14T08:20:09.328" v="67" actId="11529"/>
          <ac:spMkLst>
            <pc:docMk/>
            <pc:sldMk cId="163784192" sldId="453"/>
            <ac:spMk id="5" creationId="{9C0C1798-2E8C-93E0-C07E-7E9FFA4456DC}"/>
          </ac:spMkLst>
        </pc:spChg>
      </pc:sldChg>
    </pc:docChg>
  </pc:docChgLst>
  <pc:docChgLst>
    <pc:chgData name="한재웅" userId="c076e348-f43a-4f00-bec6-f328754f7a62" providerId="ADAL" clId="{CEAC02BE-A459-4A02-BAE5-EBD7244A415F}"/>
    <pc:docChg chg="undo redo custSel addSld delSld modSld sldOrd">
      <pc:chgData name="한재웅" userId="c076e348-f43a-4f00-bec6-f328754f7a62" providerId="ADAL" clId="{CEAC02BE-A459-4A02-BAE5-EBD7244A415F}" dt="2023-11-13T14:10:29.522" v="7958" actId="1076"/>
      <pc:docMkLst>
        <pc:docMk/>
      </pc:docMkLst>
      <pc:sldChg chg="modSp mod">
        <pc:chgData name="한재웅" userId="c076e348-f43a-4f00-bec6-f328754f7a62" providerId="ADAL" clId="{CEAC02BE-A459-4A02-BAE5-EBD7244A415F}" dt="2023-11-06T16:58:11.947" v="5949" actId="20577"/>
        <pc:sldMkLst>
          <pc:docMk/>
          <pc:sldMk cId="3880348309" sldId="256"/>
        </pc:sldMkLst>
        <pc:spChg chg="mod">
          <ac:chgData name="한재웅" userId="c076e348-f43a-4f00-bec6-f328754f7a62" providerId="ADAL" clId="{CEAC02BE-A459-4A02-BAE5-EBD7244A415F}" dt="2023-11-06T16:58:10.622" v="5946" actId="20577"/>
          <ac:spMkLst>
            <pc:docMk/>
            <pc:sldMk cId="3880348309" sldId="256"/>
            <ac:spMk id="25" creationId="{E8AE5433-FB6C-D54E-48EE-48B72CBC5372}"/>
          </ac:spMkLst>
        </pc:spChg>
        <pc:spChg chg="mod">
          <ac:chgData name="한재웅" userId="c076e348-f43a-4f00-bec6-f328754f7a62" providerId="ADAL" clId="{CEAC02BE-A459-4A02-BAE5-EBD7244A415F}" dt="2023-11-06T16:58:11.947" v="5949" actId="20577"/>
          <ac:spMkLst>
            <pc:docMk/>
            <pc:sldMk cId="3880348309" sldId="256"/>
            <ac:spMk id="26" creationId="{D4946769-D0E7-8AFA-10D6-4BBC228B8E00}"/>
          </ac:spMkLst>
        </pc:spChg>
      </pc:sldChg>
      <pc:sldChg chg="addSp delSp modSp del mod">
        <pc:chgData name="한재웅" userId="c076e348-f43a-4f00-bec6-f328754f7a62" providerId="ADAL" clId="{CEAC02BE-A459-4A02-BAE5-EBD7244A415F}" dt="2023-11-06T11:16:02.592" v="1083" actId="47"/>
        <pc:sldMkLst>
          <pc:docMk/>
          <pc:sldMk cId="2448088041" sldId="416"/>
        </pc:sldMkLst>
        <pc:spChg chg="del">
          <ac:chgData name="한재웅" userId="c076e348-f43a-4f00-bec6-f328754f7a62" providerId="ADAL" clId="{CEAC02BE-A459-4A02-BAE5-EBD7244A415F}" dt="2023-11-06T11:10:32.046" v="819" actId="478"/>
          <ac:spMkLst>
            <pc:docMk/>
            <pc:sldMk cId="2448088041" sldId="416"/>
            <ac:spMk id="2" creationId="{2340BC18-66E2-BCCD-BD5C-E55065164714}"/>
          </ac:spMkLst>
        </pc:spChg>
        <pc:spChg chg="add del mod">
          <ac:chgData name="한재웅" userId="c076e348-f43a-4f00-bec6-f328754f7a62" providerId="ADAL" clId="{CEAC02BE-A459-4A02-BAE5-EBD7244A415F}" dt="2023-11-06T10:49:08.760" v="77"/>
          <ac:spMkLst>
            <pc:docMk/>
            <pc:sldMk cId="2448088041" sldId="416"/>
            <ac:spMk id="3" creationId="{EAB879E1-D309-E552-562A-73EDB07DD964}"/>
          </ac:spMkLst>
        </pc:spChg>
        <pc:spChg chg="mod topLvl">
          <ac:chgData name="한재웅" userId="c076e348-f43a-4f00-bec6-f328754f7a62" providerId="ADAL" clId="{CEAC02BE-A459-4A02-BAE5-EBD7244A415F}" dt="2023-11-06T11:13:42.125" v="950" actId="20577"/>
          <ac:spMkLst>
            <pc:docMk/>
            <pc:sldMk cId="2448088041" sldId="416"/>
            <ac:spMk id="4" creationId="{D31C813D-D99A-F479-8807-98003BF0E715}"/>
          </ac:spMkLst>
        </pc:spChg>
        <pc:spChg chg="add mod">
          <ac:chgData name="한재웅" userId="c076e348-f43a-4f00-bec6-f328754f7a62" providerId="ADAL" clId="{CEAC02BE-A459-4A02-BAE5-EBD7244A415F}" dt="2023-11-06T11:13:09.892" v="930" actId="1076"/>
          <ac:spMkLst>
            <pc:docMk/>
            <pc:sldMk cId="2448088041" sldId="416"/>
            <ac:spMk id="5" creationId="{168A2F0C-95CA-563D-E7BF-0F06754E62C2}"/>
          </ac:spMkLst>
        </pc:spChg>
        <pc:spChg chg="add mod">
          <ac:chgData name="한재웅" userId="c076e348-f43a-4f00-bec6-f328754f7a62" providerId="ADAL" clId="{CEAC02BE-A459-4A02-BAE5-EBD7244A415F}" dt="2023-11-06T11:12:45.204" v="906" actId="14100"/>
          <ac:spMkLst>
            <pc:docMk/>
            <pc:sldMk cId="2448088041" sldId="416"/>
            <ac:spMk id="8" creationId="{D3949BC8-D2DE-91F2-06DC-E39D8E3AB103}"/>
          </ac:spMkLst>
        </pc:spChg>
        <pc:spChg chg="mod topLvl">
          <ac:chgData name="한재웅" userId="c076e348-f43a-4f00-bec6-f328754f7a62" providerId="ADAL" clId="{CEAC02BE-A459-4A02-BAE5-EBD7244A415F}" dt="2023-11-06T11:10:42.489" v="821" actId="165"/>
          <ac:spMkLst>
            <pc:docMk/>
            <pc:sldMk cId="2448088041" sldId="416"/>
            <ac:spMk id="41" creationId="{3506EF8F-6B5D-6BF7-BD79-D6A8A2066EFB}"/>
          </ac:spMkLst>
        </pc:spChg>
        <pc:spChg chg="mod topLvl">
          <ac:chgData name="한재웅" userId="c076e348-f43a-4f00-bec6-f328754f7a62" providerId="ADAL" clId="{CEAC02BE-A459-4A02-BAE5-EBD7244A415F}" dt="2023-11-06T11:12:26.565" v="884"/>
          <ac:spMkLst>
            <pc:docMk/>
            <pc:sldMk cId="2448088041" sldId="416"/>
            <ac:spMk id="42" creationId="{835DCA44-6104-A527-72F2-72AC03556915}"/>
          </ac:spMkLst>
        </pc:spChg>
        <pc:spChg chg="mod topLvl">
          <ac:chgData name="한재웅" userId="c076e348-f43a-4f00-bec6-f328754f7a62" providerId="ADAL" clId="{CEAC02BE-A459-4A02-BAE5-EBD7244A415F}" dt="2023-11-06T11:13:38.608" v="946"/>
          <ac:spMkLst>
            <pc:docMk/>
            <pc:sldMk cId="2448088041" sldId="416"/>
            <ac:spMk id="43" creationId="{10051331-1F16-13C4-FBEE-EB27FA0BD74A}"/>
          </ac:spMkLst>
        </pc:spChg>
        <pc:spChg chg="mod topLvl">
          <ac:chgData name="한재웅" userId="c076e348-f43a-4f00-bec6-f328754f7a62" providerId="ADAL" clId="{CEAC02BE-A459-4A02-BAE5-EBD7244A415F}" dt="2023-11-06T11:13:39.574" v="948" actId="20577"/>
          <ac:spMkLst>
            <pc:docMk/>
            <pc:sldMk cId="2448088041" sldId="416"/>
            <ac:spMk id="44" creationId="{165EF305-DC46-1233-D98A-BF5928278D35}"/>
          </ac:spMkLst>
        </pc:spChg>
        <pc:spChg chg="mod topLvl">
          <ac:chgData name="한재웅" userId="c076e348-f43a-4f00-bec6-f328754f7a62" providerId="ADAL" clId="{CEAC02BE-A459-4A02-BAE5-EBD7244A415F}" dt="2023-11-06T11:13:44.461" v="952" actId="20577"/>
          <ac:spMkLst>
            <pc:docMk/>
            <pc:sldMk cId="2448088041" sldId="416"/>
            <ac:spMk id="46" creationId="{721C08CC-E0C7-0EEE-A8EF-4EAEEE106C60}"/>
          </ac:spMkLst>
        </pc:spChg>
        <pc:spChg chg="mod topLvl">
          <ac:chgData name="한재웅" userId="c076e348-f43a-4f00-bec6-f328754f7a62" providerId="ADAL" clId="{CEAC02BE-A459-4A02-BAE5-EBD7244A415F}" dt="2023-11-06T11:13:46.837" v="954" actId="20577"/>
          <ac:spMkLst>
            <pc:docMk/>
            <pc:sldMk cId="2448088041" sldId="416"/>
            <ac:spMk id="47" creationId="{D88DC937-49D3-4FAD-C8CB-81395F64B6FD}"/>
          </ac:spMkLst>
        </pc:spChg>
        <pc:spChg chg="mod topLvl">
          <ac:chgData name="한재웅" userId="c076e348-f43a-4f00-bec6-f328754f7a62" providerId="ADAL" clId="{CEAC02BE-A459-4A02-BAE5-EBD7244A415F}" dt="2023-11-06T11:13:49.486" v="956" actId="20577"/>
          <ac:spMkLst>
            <pc:docMk/>
            <pc:sldMk cId="2448088041" sldId="416"/>
            <ac:spMk id="48" creationId="{F2745255-FC84-24E8-4A61-C1C945D9C910}"/>
          </ac:spMkLst>
        </pc:spChg>
        <pc:spChg chg="mod topLvl">
          <ac:chgData name="한재웅" userId="c076e348-f43a-4f00-bec6-f328754f7a62" providerId="ADAL" clId="{CEAC02BE-A459-4A02-BAE5-EBD7244A415F}" dt="2023-11-06T11:13:51.455" v="958" actId="20577"/>
          <ac:spMkLst>
            <pc:docMk/>
            <pc:sldMk cId="2448088041" sldId="416"/>
            <ac:spMk id="49" creationId="{7711F9C0-F077-9CBB-986E-B55FBB04EA95}"/>
          </ac:spMkLst>
        </pc:spChg>
        <pc:spChg chg="mod topLvl">
          <ac:chgData name="한재웅" userId="c076e348-f43a-4f00-bec6-f328754f7a62" providerId="ADAL" clId="{CEAC02BE-A459-4A02-BAE5-EBD7244A415F}" dt="2023-11-06T11:13:54.437" v="960" actId="20577"/>
          <ac:spMkLst>
            <pc:docMk/>
            <pc:sldMk cId="2448088041" sldId="416"/>
            <ac:spMk id="50" creationId="{23770B9A-00D3-B6A2-C6AF-DD463F6CAE7A}"/>
          </ac:spMkLst>
        </pc:spChg>
        <pc:spChg chg="mod topLvl">
          <ac:chgData name="한재웅" userId="c076e348-f43a-4f00-bec6-f328754f7a62" providerId="ADAL" clId="{CEAC02BE-A459-4A02-BAE5-EBD7244A415F}" dt="2023-11-06T11:13:56.948" v="962" actId="6549"/>
          <ac:spMkLst>
            <pc:docMk/>
            <pc:sldMk cId="2448088041" sldId="416"/>
            <ac:spMk id="51" creationId="{7E24E734-1CC8-C606-70DC-A0E261152C31}"/>
          </ac:spMkLst>
        </pc:spChg>
        <pc:spChg chg="mod topLvl">
          <ac:chgData name="한재웅" userId="c076e348-f43a-4f00-bec6-f328754f7a62" providerId="ADAL" clId="{CEAC02BE-A459-4A02-BAE5-EBD7244A415F}" dt="2023-11-06T11:13:59.638" v="964" actId="6549"/>
          <ac:spMkLst>
            <pc:docMk/>
            <pc:sldMk cId="2448088041" sldId="416"/>
            <ac:spMk id="52" creationId="{97C05768-188E-7EF3-ABB6-6D34D0E35E88}"/>
          </ac:spMkLst>
        </pc:spChg>
        <pc:spChg chg="mod topLvl">
          <ac:chgData name="한재웅" userId="c076e348-f43a-4f00-bec6-f328754f7a62" providerId="ADAL" clId="{CEAC02BE-A459-4A02-BAE5-EBD7244A415F}" dt="2023-11-06T11:14:01.870" v="966" actId="6549"/>
          <ac:spMkLst>
            <pc:docMk/>
            <pc:sldMk cId="2448088041" sldId="416"/>
            <ac:spMk id="53" creationId="{99C18F56-B179-D33C-F6B3-3321B77D8ED0}"/>
          </ac:spMkLst>
        </pc:spChg>
        <pc:spChg chg="mod topLvl">
          <ac:chgData name="한재웅" userId="c076e348-f43a-4f00-bec6-f328754f7a62" providerId="ADAL" clId="{CEAC02BE-A459-4A02-BAE5-EBD7244A415F}" dt="2023-11-06T11:14:04.044" v="968" actId="6549"/>
          <ac:spMkLst>
            <pc:docMk/>
            <pc:sldMk cId="2448088041" sldId="416"/>
            <ac:spMk id="54" creationId="{7FB60E9C-DC6F-4B95-4243-D1F09B6709BC}"/>
          </ac:spMkLst>
        </pc:spChg>
        <pc:spChg chg="mod topLvl">
          <ac:chgData name="한재웅" userId="c076e348-f43a-4f00-bec6-f328754f7a62" providerId="ADAL" clId="{CEAC02BE-A459-4A02-BAE5-EBD7244A415F}" dt="2023-11-06T11:14:06.366" v="970" actId="6549"/>
          <ac:spMkLst>
            <pc:docMk/>
            <pc:sldMk cId="2448088041" sldId="416"/>
            <ac:spMk id="55" creationId="{64713D5E-3A8E-33E2-9C56-AFEF8CCE7469}"/>
          </ac:spMkLst>
        </pc:spChg>
        <pc:spChg chg="mod">
          <ac:chgData name="한재웅" userId="c076e348-f43a-4f00-bec6-f328754f7a62" providerId="ADAL" clId="{CEAC02BE-A459-4A02-BAE5-EBD7244A415F}" dt="2023-11-06T10:48:20.248" v="58"/>
          <ac:spMkLst>
            <pc:docMk/>
            <pc:sldMk cId="2448088041" sldId="416"/>
            <ac:spMk id="57" creationId="{CCF2C9D4-F879-F1C6-6EF5-EE3F0E73D537}"/>
          </ac:spMkLst>
        </pc:spChg>
        <pc:spChg chg="del">
          <ac:chgData name="한재웅" userId="c076e348-f43a-4f00-bec6-f328754f7a62" providerId="ADAL" clId="{CEAC02BE-A459-4A02-BAE5-EBD7244A415F}" dt="2023-11-06T11:10:06.583" v="810" actId="478"/>
          <ac:spMkLst>
            <pc:docMk/>
            <pc:sldMk cId="2448088041" sldId="416"/>
            <ac:spMk id="58" creationId="{E90B82C0-CF5B-9807-F404-2A7A35D68AC2}"/>
          </ac:spMkLst>
        </pc:spChg>
        <pc:grpChg chg="add del mod">
          <ac:chgData name="한재웅" userId="c076e348-f43a-4f00-bec6-f328754f7a62" providerId="ADAL" clId="{CEAC02BE-A459-4A02-BAE5-EBD7244A415F}" dt="2023-11-06T11:10:42.489" v="821" actId="165"/>
          <ac:grpSpMkLst>
            <pc:docMk/>
            <pc:sldMk cId="2448088041" sldId="416"/>
            <ac:grpSpMk id="40" creationId="{B03BF436-9F24-D374-4F75-CA5A67AA0CF6}"/>
          </ac:grpSpMkLst>
        </pc:grpChg>
        <pc:picChg chg="add mod">
          <ac:chgData name="한재웅" userId="c076e348-f43a-4f00-bec6-f328754f7a62" providerId="ADAL" clId="{CEAC02BE-A459-4A02-BAE5-EBD7244A415F}" dt="2023-11-06T11:10:30.228" v="818" actId="1076"/>
          <ac:picMkLst>
            <pc:docMk/>
            <pc:sldMk cId="2448088041" sldId="416"/>
            <ac:picMk id="6" creationId="{72636549-F9B6-B5E7-263B-0254AC16F3D4}"/>
          </ac:picMkLst>
        </pc:picChg>
        <pc:picChg chg="add mod">
          <ac:chgData name="한재웅" userId="c076e348-f43a-4f00-bec6-f328754f7a62" providerId="ADAL" clId="{CEAC02BE-A459-4A02-BAE5-EBD7244A415F}" dt="2023-11-06T11:10:25.838" v="817" actId="1076"/>
          <ac:picMkLst>
            <pc:docMk/>
            <pc:sldMk cId="2448088041" sldId="416"/>
            <ac:picMk id="7" creationId="{6F7C797E-7255-9950-1D30-E9CD462E1872}"/>
          </ac:picMkLst>
        </pc:picChg>
      </pc:sldChg>
      <pc:sldChg chg="addSp delSp modSp mod ord">
        <pc:chgData name="한재웅" userId="c076e348-f43a-4f00-bec6-f328754f7a62" providerId="ADAL" clId="{CEAC02BE-A459-4A02-BAE5-EBD7244A415F}" dt="2023-11-06T17:42:08.044" v="7785" actId="20577"/>
        <pc:sldMkLst>
          <pc:docMk/>
          <pc:sldMk cId="430932843" sldId="422"/>
        </pc:sldMkLst>
        <pc:spChg chg="add mod">
          <ac:chgData name="한재웅" userId="c076e348-f43a-4f00-bec6-f328754f7a62" providerId="ADAL" clId="{CEAC02BE-A459-4A02-BAE5-EBD7244A415F}" dt="2023-11-06T13:27:39.955" v="2593" actId="1076"/>
          <ac:spMkLst>
            <pc:docMk/>
            <pc:sldMk cId="430932843" sldId="422"/>
            <ac:spMk id="3" creationId="{603FF75A-C73E-2CA0-16F0-27F7E7FF1314}"/>
          </ac:spMkLst>
        </pc:spChg>
        <pc:spChg chg="add mod">
          <ac:chgData name="한재웅" userId="c076e348-f43a-4f00-bec6-f328754f7a62" providerId="ADAL" clId="{CEAC02BE-A459-4A02-BAE5-EBD7244A415F}" dt="2023-11-06T14:23:36.905" v="4461" actId="14100"/>
          <ac:spMkLst>
            <pc:docMk/>
            <pc:sldMk cId="430932843" sldId="422"/>
            <ac:spMk id="5" creationId="{AB4961DF-6481-E055-A508-E2E437540234}"/>
          </ac:spMkLst>
        </pc:spChg>
        <pc:spChg chg="add mod">
          <ac:chgData name="한재웅" userId="c076e348-f43a-4f00-bec6-f328754f7a62" providerId="ADAL" clId="{CEAC02BE-A459-4A02-BAE5-EBD7244A415F}" dt="2023-11-06T14:24:49.074" v="4537" actId="164"/>
          <ac:spMkLst>
            <pc:docMk/>
            <pc:sldMk cId="430932843" sldId="422"/>
            <ac:spMk id="9" creationId="{0DF2C3F3-B601-083B-8B72-8115606714D8}"/>
          </ac:spMkLst>
        </pc:spChg>
        <pc:spChg chg="add mod">
          <ac:chgData name="한재웅" userId="c076e348-f43a-4f00-bec6-f328754f7a62" providerId="ADAL" clId="{CEAC02BE-A459-4A02-BAE5-EBD7244A415F}" dt="2023-11-06T14:24:45.009" v="4535" actId="164"/>
          <ac:spMkLst>
            <pc:docMk/>
            <pc:sldMk cId="430932843" sldId="422"/>
            <ac:spMk id="10" creationId="{5539B37A-E417-5484-180B-F0DE6D9B0EAD}"/>
          </ac:spMkLst>
        </pc:spChg>
        <pc:spChg chg="add mod">
          <ac:chgData name="한재웅" userId="c076e348-f43a-4f00-bec6-f328754f7a62" providerId="ADAL" clId="{CEAC02BE-A459-4A02-BAE5-EBD7244A415F}" dt="2023-11-06T14:24:55.728" v="4546" actId="1036"/>
          <ac:spMkLst>
            <pc:docMk/>
            <pc:sldMk cId="430932843" sldId="422"/>
            <ac:spMk id="12" creationId="{CA214CEA-06D2-83F5-7116-2FDD890D1443}"/>
          </ac:spMkLst>
        </pc:spChg>
        <pc:spChg chg="add mod">
          <ac:chgData name="한재웅" userId="c076e348-f43a-4f00-bec6-f328754f7a62" providerId="ADAL" clId="{CEAC02BE-A459-4A02-BAE5-EBD7244A415F}" dt="2023-11-06T17:42:08.044" v="7785" actId="20577"/>
          <ac:spMkLst>
            <pc:docMk/>
            <pc:sldMk cId="430932843" sldId="422"/>
            <ac:spMk id="15" creationId="{386B5028-FE5A-C6DF-C069-904417634976}"/>
          </ac:spMkLst>
        </pc:spChg>
        <pc:spChg chg="mod">
          <ac:chgData name="한재웅" userId="c076e348-f43a-4f00-bec6-f328754f7a62" providerId="ADAL" clId="{CEAC02BE-A459-4A02-BAE5-EBD7244A415F}" dt="2023-11-06T13:27:33.579" v="2591"/>
          <ac:spMkLst>
            <pc:docMk/>
            <pc:sldMk cId="430932843" sldId="422"/>
            <ac:spMk id="20" creationId="{D7BCB219-3803-A9E5-02A6-D4B8D641B37A}"/>
          </ac:spMkLst>
        </pc:spChg>
        <pc:grpChg chg="add mod">
          <ac:chgData name="한재웅" userId="c076e348-f43a-4f00-bec6-f328754f7a62" providerId="ADAL" clId="{CEAC02BE-A459-4A02-BAE5-EBD7244A415F}" dt="2023-11-06T14:24:47.546" v="4536" actId="1076"/>
          <ac:grpSpMkLst>
            <pc:docMk/>
            <pc:sldMk cId="430932843" sldId="422"/>
            <ac:grpSpMk id="13" creationId="{2BC294C9-6C2F-492B-0C28-C3104FB4EF01}"/>
          </ac:grpSpMkLst>
        </pc:grpChg>
        <pc:grpChg chg="add mod">
          <ac:chgData name="한재웅" userId="c076e348-f43a-4f00-bec6-f328754f7a62" providerId="ADAL" clId="{CEAC02BE-A459-4A02-BAE5-EBD7244A415F}" dt="2023-11-06T14:24:53.007" v="4538" actId="1076"/>
          <ac:grpSpMkLst>
            <pc:docMk/>
            <pc:sldMk cId="430932843" sldId="422"/>
            <ac:grpSpMk id="14" creationId="{456438F4-CFFC-2909-E6BC-BE89A841DAA2}"/>
          </ac:grpSpMkLst>
        </pc:grpChg>
        <pc:graphicFrameChg chg="add mod modGraphic">
          <ac:chgData name="한재웅" userId="c076e348-f43a-4f00-bec6-f328754f7a62" providerId="ADAL" clId="{CEAC02BE-A459-4A02-BAE5-EBD7244A415F}" dt="2023-11-06T14:24:01.752" v="4499" actId="122"/>
          <ac:graphicFrameMkLst>
            <pc:docMk/>
            <pc:sldMk cId="430932843" sldId="422"/>
            <ac:graphicFrameMk id="6" creationId="{D3E57EDB-C354-5A2F-CEB4-F58FBA4D2362}"/>
          </ac:graphicFrameMkLst>
        </pc:graphicFrameChg>
        <pc:graphicFrameChg chg="add del mod modGraphic">
          <ac:chgData name="한재웅" userId="c076e348-f43a-4f00-bec6-f328754f7a62" providerId="ADAL" clId="{CEAC02BE-A459-4A02-BAE5-EBD7244A415F}" dt="2023-11-06T14:23:53.448" v="4496" actId="478"/>
          <ac:graphicFrameMkLst>
            <pc:docMk/>
            <pc:sldMk cId="430932843" sldId="422"/>
            <ac:graphicFrameMk id="7" creationId="{EEA6E6C2-91E5-278A-AC06-EC8662AB6519}"/>
          </ac:graphicFrameMkLst>
        </pc:graphicFrameChg>
        <pc:picChg chg="add mod">
          <ac:chgData name="한재웅" userId="c076e348-f43a-4f00-bec6-f328754f7a62" providerId="ADAL" clId="{CEAC02BE-A459-4A02-BAE5-EBD7244A415F}" dt="2023-11-06T14:24:45.009" v="4535" actId="164"/>
          <ac:picMkLst>
            <pc:docMk/>
            <pc:sldMk cId="430932843" sldId="422"/>
            <ac:picMk id="8" creationId="{653B9686-AA91-2DC0-D34D-004ED21641EE}"/>
          </ac:picMkLst>
        </pc:picChg>
        <pc:picChg chg="add mod">
          <ac:chgData name="한재웅" userId="c076e348-f43a-4f00-bec6-f328754f7a62" providerId="ADAL" clId="{CEAC02BE-A459-4A02-BAE5-EBD7244A415F}" dt="2023-11-06T14:24:49.074" v="4537" actId="164"/>
          <ac:picMkLst>
            <pc:docMk/>
            <pc:sldMk cId="430932843" sldId="422"/>
            <ac:picMk id="11" creationId="{141F3539-39AB-5DF7-95AA-39972BF0FE00}"/>
          </ac:picMkLst>
        </pc:picChg>
      </pc:sldChg>
      <pc:sldChg chg="del">
        <pc:chgData name="한재웅" userId="c076e348-f43a-4f00-bec6-f328754f7a62" providerId="ADAL" clId="{CEAC02BE-A459-4A02-BAE5-EBD7244A415F}" dt="2023-11-06T13:45:24.561" v="3351" actId="47"/>
        <pc:sldMkLst>
          <pc:docMk/>
          <pc:sldMk cId="3802830290" sldId="423"/>
        </pc:sldMkLst>
      </pc:sldChg>
      <pc:sldChg chg="modSp add del mod">
        <pc:chgData name="한재웅" userId="c076e348-f43a-4f00-bec6-f328754f7a62" providerId="ADAL" clId="{CEAC02BE-A459-4A02-BAE5-EBD7244A415F}" dt="2023-11-06T13:45:24.561" v="3351" actId="47"/>
        <pc:sldMkLst>
          <pc:docMk/>
          <pc:sldMk cId="2706973218" sldId="424"/>
        </pc:sldMkLst>
        <pc:spChg chg="mod">
          <ac:chgData name="한재웅" userId="c076e348-f43a-4f00-bec6-f328754f7a62" providerId="ADAL" clId="{CEAC02BE-A459-4A02-BAE5-EBD7244A415F}" dt="2023-11-06T10:48:25.199" v="75"/>
          <ac:spMkLst>
            <pc:docMk/>
            <pc:sldMk cId="2706973218" sldId="424"/>
            <ac:spMk id="57" creationId="{CCF2C9D4-F879-F1C6-6EF5-EE3F0E73D537}"/>
          </ac:spMkLst>
        </pc:spChg>
      </pc:sldChg>
      <pc:sldChg chg="delSp modSp add del mod">
        <pc:chgData name="한재웅" userId="c076e348-f43a-4f00-bec6-f328754f7a62" providerId="ADAL" clId="{CEAC02BE-A459-4A02-BAE5-EBD7244A415F}" dt="2023-11-06T11:22:17.384" v="1708" actId="47"/>
        <pc:sldMkLst>
          <pc:docMk/>
          <pc:sldMk cId="2232254094" sldId="425"/>
        </pc:sldMkLst>
        <pc:spChg chg="mod">
          <ac:chgData name="한재웅" userId="c076e348-f43a-4f00-bec6-f328754f7a62" providerId="ADAL" clId="{CEAC02BE-A459-4A02-BAE5-EBD7244A415F}" dt="2023-11-06T11:10:00.286" v="808" actId="2710"/>
          <ac:spMkLst>
            <pc:docMk/>
            <pc:sldMk cId="2232254094" sldId="425"/>
            <ac:spMk id="5" creationId="{168A2F0C-95CA-563D-E7BF-0F06754E62C2}"/>
          </ac:spMkLst>
        </pc:spChg>
        <pc:spChg chg="mod">
          <ac:chgData name="한재웅" userId="c076e348-f43a-4f00-bec6-f328754f7a62" providerId="ADAL" clId="{CEAC02BE-A459-4A02-BAE5-EBD7244A415F}" dt="2023-11-06T11:08:31.359" v="562"/>
          <ac:spMkLst>
            <pc:docMk/>
            <pc:sldMk cId="2232254094" sldId="425"/>
            <ac:spMk id="57" creationId="{CCF2C9D4-F879-F1C6-6EF5-EE3F0E73D537}"/>
          </ac:spMkLst>
        </pc:spChg>
        <pc:spChg chg="del">
          <ac:chgData name="한재웅" userId="c076e348-f43a-4f00-bec6-f328754f7a62" providerId="ADAL" clId="{CEAC02BE-A459-4A02-BAE5-EBD7244A415F}" dt="2023-11-06T11:10:09.668" v="811" actId="478"/>
          <ac:spMkLst>
            <pc:docMk/>
            <pc:sldMk cId="2232254094" sldId="425"/>
            <ac:spMk id="58" creationId="{E90B82C0-CF5B-9807-F404-2A7A35D68AC2}"/>
          </ac:spMkLst>
        </pc:spChg>
      </pc:sldChg>
      <pc:sldChg chg="addSp delSp modSp add del mod">
        <pc:chgData name="한재웅" userId="c076e348-f43a-4f00-bec6-f328754f7a62" providerId="ADAL" clId="{CEAC02BE-A459-4A02-BAE5-EBD7244A415F}" dt="2023-11-06T11:21:49.263" v="1658" actId="47"/>
        <pc:sldMkLst>
          <pc:docMk/>
          <pc:sldMk cId="270810983" sldId="426"/>
        </pc:sldMkLst>
        <pc:spChg chg="add mod">
          <ac:chgData name="한재웅" userId="c076e348-f43a-4f00-bec6-f328754f7a62" providerId="ADAL" clId="{CEAC02BE-A459-4A02-BAE5-EBD7244A415F}" dt="2023-11-06T11:16:18.807" v="1085" actId="1076"/>
          <ac:spMkLst>
            <pc:docMk/>
            <pc:sldMk cId="270810983" sldId="426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1:15:24.738" v="1047" actId="1076"/>
          <ac:spMkLst>
            <pc:docMk/>
            <pc:sldMk cId="270810983" sldId="426"/>
            <ac:spMk id="3" creationId="{D07B0FB8-F33F-A310-CE60-A71BA5AF200D}"/>
          </ac:spMkLst>
        </pc:spChg>
        <pc:spChg chg="mod">
          <ac:chgData name="한재웅" userId="c076e348-f43a-4f00-bec6-f328754f7a62" providerId="ADAL" clId="{CEAC02BE-A459-4A02-BAE5-EBD7244A415F}" dt="2023-11-06T11:16:42.235" v="1097" actId="6549"/>
          <ac:spMkLst>
            <pc:docMk/>
            <pc:sldMk cId="270810983" sldId="426"/>
            <ac:spMk id="4" creationId="{D31C813D-D99A-F479-8807-98003BF0E715}"/>
          </ac:spMkLst>
        </pc:spChg>
        <pc:spChg chg="mod">
          <ac:chgData name="한재웅" userId="c076e348-f43a-4f00-bec6-f328754f7a62" providerId="ADAL" clId="{CEAC02BE-A459-4A02-BAE5-EBD7244A415F}" dt="2023-11-06T11:15:28.506" v="1048" actId="1076"/>
          <ac:spMkLst>
            <pc:docMk/>
            <pc:sldMk cId="270810983" sldId="426"/>
            <ac:spMk id="5" creationId="{168A2F0C-95CA-563D-E7BF-0F06754E62C2}"/>
          </ac:spMkLst>
        </pc:spChg>
        <pc:spChg chg="del mod">
          <ac:chgData name="한재웅" userId="c076e348-f43a-4f00-bec6-f328754f7a62" providerId="ADAL" clId="{CEAC02BE-A459-4A02-BAE5-EBD7244A415F}" dt="2023-11-06T11:13:30.525" v="937" actId="21"/>
          <ac:spMkLst>
            <pc:docMk/>
            <pc:sldMk cId="270810983" sldId="426"/>
            <ac:spMk id="8" creationId="{D3949BC8-D2DE-91F2-06DC-E39D8E3AB103}"/>
          </ac:spMkLst>
        </pc:spChg>
        <pc:spChg chg="add mod">
          <ac:chgData name="한재웅" userId="c076e348-f43a-4f00-bec6-f328754f7a62" providerId="ADAL" clId="{CEAC02BE-A459-4A02-BAE5-EBD7244A415F}" dt="2023-11-06T11:15:42.112" v="1064"/>
          <ac:spMkLst>
            <pc:docMk/>
            <pc:sldMk cId="270810983" sldId="426"/>
            <ac:spMk id="9" creationId="{9DF053C1-D4A1-E1A1-FFD1-2813853B29D6}"/>
          </ac:spMkLst>
        </pc:spChg>
        <pc:spChg chg="add mod">
          <ac:chgData name="한재웅" userId="c076e348-f43a-4f00-bec6-f328754f7a62" providerId="ADAL" clId="{CEAC02BE-A459-4A02-BAE5-EBD7244A415F}" dt="2023-11-06T11:15:47.391" v="1079"/>
          <ac:spMkLst>
            <pc:docMk/>
            <pc:sldMk cId="270810983" sldId="426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1:18:01.380" v="1135" actId="14100"/>
          <ac:spMkLst>
            <pc:docMk/>
            <pc:sldMk cId="270810983" sldId="426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1:14:59.243" v="1044" actId="20577"/>
          <ac:spMkLst>
            <pc:docMk/>
            <pc:sldMk cId="270810983" sldId="426"/>
            <ac:spMk id="42" creationId="{835DCA44-6104-A527-72F2-72AC03556915}"/>
          </ac:spMkLst>
        </pc:spChg>
        <pc:spChg chg="mod">
          <ac:chgData name="한재웅" userId="c076e348-f43a-4f00-bec6-f328754f7a62" providerId="ADAL" clId="{CEAC02BE-A459-4A02-BAE5-EBD7244A415F}" dt="2023-11-06T11:16:26.875" v="1088" actId="20577"/>
          <ac:spMkLst>
            <pc:docMk/>
            <pc:sldMk cId="270810983" sldId="426"/>
            <ac:spMk id="43" creationId="{10051331-1F16-13C4-FBEE-EB27FA0BD74A}"/>
          </ac:spMkLst>
        </pc:spChg>
        <pc:spChg chg="mod">
          <ac:chgData name="한재웅" userId="c076e348-f43a-4f00-bec6-f328754f7a62" providerId="ADAL" clId="{CEAC02BE-A459-4A02-BAE5-EBD7244A415F}" dt="2023-11-06T11:17:31.547" v="1124" actId="14100"/>
          <ac:spMkLst>
            <pc:docMk/>
            <pc:sldMk cId="270810983" sldId="426"/>
            <ac:spMk id="44" creationId="{165EF305-DC46-1233-D98A-BF5928278D35}"/>
          </ac:spMkLst>
        </pc:spChg>
        <pc:spChg chg="mod">
          <ac:chgData name="한재웅" userId="c076e348-f43a-4f00-bec6-f328754f7a62" providerId="ADAL" clId="{CEAC02BE-A459-4A02-BAE5-EBD7244A415F}" dt="2023-11-06T11:17:38.379" v="1127" actId="20577"/>
          <ac:spMkLst>
            <pc:docMk/>
            <pc:sldMk cId="270810983" sldId="426"/>
            <ac:spMk id="46" creationId="{721C08CC-E0C7-0EEE-A8EF-4EAEEE106C60}"/>
          </ac:spMkLst>
        </pc:spChg>
        <pc:spChg chg="mod">
          <ac:chgData name="한재웅" userId="c076e348-f43a-4f00-bec6-f328754f7a62" providerId="ADAL" clId="{CEAC02BE-A459-4A02-BAE5-EBD7244A415F}" dt="2023-11-06T11:17:39.726" v="1129" actId="20577"/>
          <ac:spMkLst>
            <pc:docMk/>
            <pc:sldMk cId="270810983" sldId="426"/>
            <ac:spMk id="47" creationId="{D88DC937-49D3-4FAD-C8CB-81395F64B6FD}"/>
          </ac:spMkLst>
        </pc:spChg>
        <pc:spChg chg="mod">
          <ac:chgData name="한재웅" userId="c076e348-f43a-4f00-bec6-f328754f7a62" providerId="ADAL" clId="{CEAC02BE-A459-4A02-BAE5-EBD7244A415F}" dt="2023-11-06T11:17:43.235" v="1131" actId="20577"/>
          <ac:spMkLst>
            <pc:docMk/>
            <pc:sldMk cId="270810983" sldId="426"/>
            <ac:spMk id="48" creationId="{F2745255-FC84-24E8-4A61-C1C945D9C910}"/>
          </ac:spMkLst>
        </pc:spChg>
        <pc:spChg chg="mod">
          <ac:chgData name="한재웅" userId="c076e348-f43a-4f00-bec6-f328754f7a62" providerId="ADAL" clId="{CEAC02BE-A459-4A02-BAE5-EBD7244A415F}" dt="2023-11-06T11:17:46.023" v="1133" actId="20577"/>
          <ac:spMkLst>
            <pc:docMk/>
            <pc:sldMk cId="270810983" sldId="426"/>
            <ac:spMk id="49" creationId="{7711F9C0-F077-9CBB-986E-B55FBB04EA95}"/>
          </ac:spMkLst>
        </pc:spChg>
        <pc:spChg chg="mod">
          <ac:chgData name="한재웅" userId="c076e348-f43a-4f00-bec6-f328754f7a62" providerId="ADAL" clId="{CEAC02BE-A459-4A02-BAE5-EBD7244A415F}" dt="2023-11-06T11:17:01.632" v="1112" actId="20577"/>
          <ac:spMkLst>
            <pc:docMk/>
            <pc:sldMk cId="270810983" sldId="426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1:17:04.833" v="1114"/>
          <ac:spMkLst>
            <pc:docMk/>
            <pc:sldMk cId="270810983" sldId="426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1:17:11.516" v="1117" actId="20577"/>
          <ac:spMkLst>
            <pc:docMk/>
            <pc:sldMk cId="270810983" sldId="426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1:17:15.564" v="1120" actId="20577"/>
          <ac:spMkLst>
            <pc:docMk/>
            <pc:sldMk cId="270810983" sldId="426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1:17:19.751" v="1123" actId="20577"/>
          <ac:spMkLst>
            <pc:docMk/>
            <pc:sldMk cId="270810983" sldId="426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1:17:16.740" v="1121" actId="21"/>
          <ac:spMkLst>
            <pc:docMk/>
            <pc:sldMk cId="270810983" sldId="426"/>
            <ac:spMk id="55" creationId="{64713D5E-3A8E-33E2-9C56-AFEF8CCE7469}"/>
          </ac:spMkLst>
        </pc:spChg>
        <pc:spChg chg="mod">
          <ac:chgData name="한재웅" userId="c076e348-f43a-4f00-bec6-f328754f7a62" providerId="ADAL" clId="{CEAC02BE-A459-4A02-BAE5-EBD7244A415F}" dt="2023-11-06T11:14:58.203" v="1043" actId="20577"/>
          <ac:spMkLst>
            <pc:docMk/>
            <pc:sldMk cId="270810983" sldId="426"/>
            <ac:spMk id="57" creationId="{CCF2C9D4-F879-F1C6-6EF5-EE3F0E73D537}"/>
          </ac:spMkLst>
        </pc:spChg>
        <pc:picChg chg="del">
          <ac:chgData name="한재웅" userId="c076e348-f43a-4f00-bec6-f328754f7a62" providerId="ADAL" clId="{CEAC02BE-A459-4A02-BAE5-EBD7244A415F}" dt="2023-11-06T11:13:06.079" v="928" actId="478"/>
          <ac:picMkLst>
            <pc:docMk/>
            <pc:sldMk cId="270810983" sldId="426"/>
            <ac:picMk id="6" creationId="{72636549-F9B6-B5E7-263B-0254AC16F3D4}"/>
          </ac:picMkLst>
        </pc:picChg>
        <pc:picChg chg="del">
          <ac:chgData name="한재웅" userId="c076e348-f43a-4f00-bec6-f328754f7a62" providerId="ADAL" clId="{CEAC02BE-A459-4A02-BAE5-EBD7244A415F}" dt="2023-11-06T11:13:06.347" v="929" actId="478"/>
          <ac:picMkLst>
            <pc:docMk/>
            <pc:sldMk cId="270810983" sldId="426"/>
            <ac:picMk id="7" creationId="{6F7C797E-7255-9950-1D30-E9CD462E1872}"/>
          </ac:picMkLst>
        </pc:picChg>
        <pc:picChg chg="add mod">
          <ac:chgData name="한재웅" userId="c076e348-f43a-4f00-bec6-f328754f7a62" providerId="ADAL" clId="{CEAC02BE-A459-4A02-BAE5-EBD7244A415F}" dt="2023-11-06T11:15:56.693" v="1082" actId="1076"/>
          <ac:picMkLst>
            <pc:docMk/>
            <pc:sldMk cId="270810983" sldId="426"/>
            <ac:picMk id="11" creationId="{614DF29D-FA80-C7EB-7B14-8B1AEC7C2CCC}"/>
          </ac:picMkLst>
        </pc:picChg>
        <pc:picChg chg="add mod">
          <ac:chgData name="한재웅" userId="c076e348-f43a-4f00-bec6-f328754f7a62" providerId="ADAL" clId="{CEAC02BE-A459-4A02-BAE5-EBD7244A415F}" dt="2023-11-06T11:15:56.693" v="1082" actId="1076"/>
          <ac:picMkLst>
            <pc:docMk/>
            <pc:sldMk cId="270810983" sldId="426"/>
            <ac:picMk id="12" creationId="{AE419BDC-3A4F-332D-03AB-65667BC447F4}"/>
          </ac:picMkLst>
        </pc:picChg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4261518461" sldId="427"/>
        </pc:sldMkLst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1376484000" sldId="428"/>
        </pc:sldMkLst>
      </pc:sldChg>
      <pc:sldChg chg="addSp delSp modSp add mod">
        <pc:chgData name="한재웅" userId="c076e348-f43a-4f00-bec6-f328754f7a62" providerId="ADAL" clId="{CEAC02BE-A459-4A02-BAE5-EBD7244A415F}" dt="2023-11-06T17:43:37.687" v="7814" actId="20577"/>
        <pc:sldMkLst>
          <pc:docMk/>
          <pc:sldMk cId="3046933595" sldId="429"/>
        </pc:sldMkLst>
        <pc:spChg chg="del">
          <ac:chgData name="한재웅" userId="c076e348-f43a-4f00-bec6-f328754f7a62" providerId="ADAL" clId="{CEAC02BE-A459-4A02-BAE5-EBD7244A415F}" dt="2023-11-06T17:26:51.305" v="7101" actId="478"/>
          <ac:spMkLst>
            <pc:docMk/>
            <pc:sldMk cId="3046933595" sldId="429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1:18:33.279" v="1244"/>
          <ac:spMkLst>
            <pc:docMk/>
            <pc:sldMk cId="3046933595" sldId="429"/>
            <ac:spMk id="4" creationId="{D31C813D-D99A-F479-8807-98003BF0E715}"/>
          </ac:spMkLst>
        </pc:spChg>
        <pc:spChg chg="mod">
          <ac:chgData name="한재웅" userId="c076e348-f43a-4f00-bec6-f328754f7a62" providerId="ADAL" clId="{CEAC02BE-A459-4A02-BAE5-EBD7244A415F}" dt="2023-11-06T17:43:37.687" v="7814" actId="20577"/>
          <ac:spMkLst>
            <pc:docMk/>
            <pc:sldMk cId="3046933595" sldId="429"/>
            <ac:spMk id="5" creationId="{168A2F0C-95CA-563D-E7BF-0F06754E62C2}"/>
          </ac:spMkLst>
        </pc:spChg>
        <pc:spChg chg="add del mod">
          <ac:chgData name="한재웅" userId="c076e348-f43a-4f00-bec6-f328754f7a62" providerId="ADAL" clId="{CEAC02BE-A459-4A02-BAE5-EBD7244A415F}" dt="2023-11-06T17:34:44.540" v="7730" actId="478"/>
          <ac:spMkLst>
            <pc:docMk/>
            <pc:sldMk cId="3046933595" sldId="429"/>
            <ac:spMk id="6" creationId="{95C345AC-A4E6-EB92-B242-EB6F34004C0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8" creationId="{DF09E93C-4D33-5EC8-5B74-7CC1763B9F83}"/>
          </ac:spMkLst>
        </pc:spChg>
        <pc:spChg chg="mod">
          <ac:chgData name="한재웅" userId="c076e348-f43a-4f00-bec6-f328754f7a62" providerId="ADAL" clId="{CEAC02BE-A459-4A02-BAE5-EBD7244A415F}" dt="2023-11-06T11:26:31.312" v="1824" actId="404"/>
          <ac:spMkLst>
            <pc:docMk/>
            <pc:sldMk cId="3046933595" sldId="429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1:26:33.685" v="1825" actId="404"/>
          <ac:spMkLst>
            <pc:docMk/>
            <pc:sldMk cId="3046933595" sldId="429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3" creationId="{6CA466DE-F4F6-28F3-346C-60F46F05AF11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4" creationId="{C95206FE-9972-ACF0-22DC-02BB1B829D5E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5" creationId="{02A02AAF-2C22-C0BB-523D-EC309F700FE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6" creationId="{D4D656D4-BB1D-9D6C-B485-5AE8A1A573CA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7" creationId="{F119F9CA-7616-2862-D800-ADD5A0DDA024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8" creationId="{997D653A-A83B-FAD7-FADA-98AE138BBF13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9" creationId="{2FC5CCFA-945C-1004-47B8-FE171B156E6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0" creationId="{3088C54E-26EA-A106-A095-E94D865425CF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1" creationId="{321D3FA6-4A05-5C8C-0BF5-3D900F46C583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2" creationId="{DB9BE194-2441-DE3C-4DD3-9C3A9DD6DAE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3" creationId="{58708549-2659-CEE5-7F9C-DEE894BACD14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4" creationId="{676CF754-BC2C-C672-4E37-561F0CAF95EF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5" creationId="{1C245D1A-D5D3-D6A3-9B32-A81BC99D49C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6" creationId="{E20F6D82-BC2F-C146-7F0B-95B71A513F86}"/>
          </ac:spMkLst>
        </pc:spChg>
        <pc:spChg chg="add del mod">
          <ac:chgData name="한재웅" userId="c076e348-f43a-4f00-bec6-f328754f7a62" providerId="ADAL" clId="{CEAC02BE-A459-4A02-BAE5-EBD7244A415F}" dt="2023-11-06T17:34:44.540" v="7730" actId="478"/>
          <ac:spMkLst>
            <pc:docMk/>
            <pc:sldMk cId="3046933595" sldId="429"/>
            <ac:spMk id="27" creationId="{705F99F7-208C-E42B-883D-89F4290C8045}"/>
          </ac:spMkLst>
        </pc:spChg>
        <pc:spChg chg="add 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28" creationId="{64C44C38-EBD1-FB3F-D5F6-AF36EB094A4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1" creationId="{6BAC3307-6A8C-945B-D201-B25256DD67D7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2" creationId="{C50CF2D0-4984-1CB6-7637-8024FBED671F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3" creationId="{05EFF99E-90DB-0E44-3C1F-56F85CBDCD1B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4" creationId="{68E76DD5-9EF5-71F4-5816-856EAB4DC033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6" creationId="{9913A4D4-F775-4CC5-7239-DF076F25DD5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7" creationId="{005F62D5-F8C6-6A16-AE01-1E6D2AB3EC38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8" creationId="{D3C5B6E0-5428-C91D-3D16-F262BFE7DB21}"/>
          </ac:spMkLst>
        </pc:spChg>
        <pc:spChg chg="del">
          <ac:chgData name="한재웅" userId="c076e348-f43a-4f00-bec6-f328754f7a62" providerId="ADAL" clId="{CEAC02BE-A459-4A02-BAE5-EBD7244A415F}" dt="2023-11-06T17:26:51.305" v="7101" actId="478"/>
          <ac:spMkLst>
            <pc:docMk/>
            <pc:sldMk cId="3046933595" sldId="42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1:20:40.252" v="1487" actId="14100"/>
          <ac:spMkLst>
            <pc:docMk/>
            <pc:sldMk cId="3046933595" sldId="429"/>
            <ac:spMk id="43" creationId="{10051331-1F16-13C4-FBEE-EB27FA0BD74A}"/>
          </ac:spMkLst>
        </pc:spChg>
        <pc:spChg chg="mod">
          <ac:chgData name="한재웅" userId="c076e348-f43a-4f00-bec6-f328754f7a62" providerId="ADAL" clId="{CEAC02BE-A459-4A02-BAE5-EBD7244A415F}" dt="2023-11-06T11:18:25.528" v="1195"/>
          <ac:spMkLst>
            <pc:docMk/>
            <pc:sldMk cId="3046933595" sldId="429"/>
            <ac:spMk id="44" creationId="{165EF305-DC46-1233-D98A-BF5928278D3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45" creationId="{822D3E59-5513-12B4-BB2A-7119F7C648CD}"/>
          </ac:spMkLst>
        </pc:spChg>
        <pc:spChg chg="mod">
          <ac:chgData name="한재웅" userId="c076e348-f43a-4f00-bec6-f328754f7a62" providerId="ADAL" clId="{CEAC02BE-A459-4A02-BAE5-EBD7244A415F}" dt="2023-11-06T11:19:24.221" v="1361" actId="14100"/>
          <ac:spMkLst>
            <pc:docMk/>
            <pc:sldMk cId="3046933595" sldId="429"/>
            <ac:spMk id="46" creationId="{721C08CC-E0C7-0EEE-A8EF-4EAEEE106C60}"/>
          </ac:spMkLst>
        </pc:spChg>
        <pc:spChg chg="mod">
          <ac:chgData name="한재웅" userId="c076e348-f43a-4f00-bec6-f328754f7a62" providerId="ADAL" clId="{CEAC02BE-A459-4A02-BAE5-EBD7244A415F}" dt="2023-11-06T11:19:08.644" v="1360" actId="14100"/>
          <ac:spMkLst>
            <pc:docMk/>
            <pc:sldMk cId="3046933595" sldId="429"/>
            <ac:spMk id="47" creationId="{D88DC937-49D3-4FAD-C8CB-81395F64B6FD}"/>
          </ac:spMkLst>
        </pc:spChg>
        <pc:spChg chg="mod">
          <ac:chgData name="한재웅" userId="c076e348-f43a-4f00-bec6-f328754f7a62" providerId="ADAL" clId="{CEAC02BE-A459-4A02-BAE5-EBD7244A415F}" dt="2023-11-06T11:20:36.542" v="1486" actId="14100"/>
          <ac:spMkLst>
            <pc:docMk/>
            <pc:sldMk cId="3046933595" sldId="429"/>
            <ac:spMk id="48" creationId="{F2745255-FC84-24E8-4A61-C1C945D9C910}"/>
          </ac:spMkLst>
        </pc:spChg>
        <pc:spChg chg="mod">
          <ac:chgData name="한재웅" userId="c076e348-f43a-4f00-bec6-f328754f7a62" providerId="ADAL" clId="{CEAC02BE-A459-4A02-BAE5-EBD7244A415F}" dt="2023-11-06T11:20:04.924" v="1423"/>
          <ac:spMkLst>
            <pc:docMk/>
            <pc:sldMk cId="3046933595" sldId="429"/>
            <ac:spMk id="49" creationId="{7711F9C0-F077-9CBB-986E-B55FBB04EA95}"/>
          </ac:spMkLst>
        </pc:spChg>
        <pc:spChg chg="mod">
          <ac:chgData name="한재웅" userId="c076e348-f43a-4f00-bec6-f328754f7a62" providerId="ADAL" clId="{CEAC02BE-A459-4A02-BAE5-EBD7244A415F}" dt="2023-11-06T11:20:18.252" v="1467" actId="14100"/>
          <ac:spMkLst>
            <pc:docMk/>
            <pc:sldMk cId="3046933595" sldId="429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1:20:33.912" v="1485" actId="14100"/>
          <ac:spMkLst>
            <pc:docMk/>
            <pc:sldMk cId="3046933595" sldId="429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1:20:54.935" v="1524" actId="14100"/>
          <ac:spMkLst>
            <pc:docMk/>
            <pc:sldMk cId="3046933595" sldId="429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1:21:31.502" v="1612" actId="20577"/>
          <ac:spMkLst>
            <pc:docMk/>
            <pc:sldMk cId="3046933595" sldId="429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1:21:42.931" v="1657" actId="14100"/>
          <ac:spMkLst>
            <pc:docMk/>
            <pc:sldMk cId="3046933595" sldId="429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58" creationId="{7D09AD99-8741-CC83-DFD6-7079B23F6CB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59" creationId="{62E42115-6159-FA4A-D287-1C7FBA5974D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1" creationId="{9889B921-C72C-8969-68B1-6C1467CDA01A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2" creationId="{3EFEAE59-1EEC-007B-2AE3-4F5AEF0E0951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3" creationId="{6F08E341-0678-3A98-442B-A4A0F3C3599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4" creationId="{9A425A74-FD54-7196-030D-46303C3560A2}"/>
          </ac:spMkLst>
        </pc:spChg>
        <pc:spChg chg="add mod">
          <ac:chgData name="한재웅" userId="c076e348-f43a-4f00-bec6-f328754f7a62" providerId="ADAL" clId="{CEAC02BE-A459-4A02-BAE5-EBD7244A415F}" dt="2023-11-06T17:34:49.085" v="7732" actId="1076"/>
          <ac:spMkLst>
            <pc:docMk/>
            <pc:sldMk cId="3046933595" sldId="429"/>
            <ac:spMk id="65" creationId="{CCD21E53-7A12-42A5-D265-8EAA6A0835D0}"/>
          </ac:spMkLst>
        </pc:spChg>
        <pc:grpChg chg="add del mod">
          <ac:chgData name="한재웅" userId="c076e348-f43a-4f00-bec6-f328754f7a62" providerId="ADAL" clId="{CEAC02BE-A459-4A02-BAE5-EBD7244A415F}" dt="2023-11-06T17:34:44.540" v="7730" actId="478"/>
          <ac:grpSpMkLst>
            <pc:docMk/>
            <pc:sldMk cId="3046933595" sldId="429"/>
            <ac:grpSpMk id="7" creationId="{AD3D14F7-3409-F4B5-4FD6-4F2FEF21E5B2}"/>
          </ac:grpSpMkLst>
        </pc:grpChg>
        <pc:grpChg chg="add mod">
          <ac:chgData name="한재웅" userId="c076e348-f43a-4f00-bec6-f328754f7a62" providerId="ADAL" clId="{CEAC02BE-A459-4A02-BAE5-EBD7244A415F}" dt="2023-11-06T17:34:45.370" v="7731"/>
          <ac:grpSpMkLst>
            <pc:docMk/>
            <pc:sldMk cId="3046933595" sldId="429"/>
            <ac:grpSpMk id="29" creationId="{F0B4174C-6DAF-6243-C4E7-DC8A348DACC4}"/>
          </ac:grpSpMkLst>
        </pc:grpChg>
        <pc:grpChg chg="del">
          <ac:chgData name="한재웅" userId="c076e348-f43a-4f00-bec6-f328754f7a62" providerId="ADAL" clId="{CEAC02BE-A459-4A02-BAE5-EBD7244A415F}" dt="2023-11-06T17:26:51.305" v="7101" actId="478"/>
          <ac:grpSpMkLst>
            <pc:docMk/>
            <pc:sldMk cId="3046933595" sldId="429"/>
            <ac:grpSpMk id="40" creationId="{B03BF436-9F24-D374-4F75-CA5A67AA0CF6}"/>
          </ac:grpSpMkLst>
        </pc:grpChg>
      </pc:sldChg>
      <pc:sldChg chg="addSp delSp modSp add mod">
        <pc:chgData name="한재웅" userId="c076e348-f43a-4f00-bec6-f328754f7a62" providerId="ADAL" clId="{CEAC02BE-A459-4A02-BAE5-EBD7244A415F}" dt="2023-11-06T17:41:44.541" v="7773" actId="6549"/>
        <pc:sldMkLst>
          <pc:docMk/>
          <pc:sldMk cId="907500708" sldId="430"/>
        </pc:sldMkLst>
        <pc:spChg chg="del mod">
          <ac:chgData name="한재웅" userId="c076e348-f43a-4f00-bec6-f328754f7a62" providerId="ADAL" clId="{CEAC02BE-A459-4A02-BAE5-EBD7244A415F}" dt="2023-11-06T17:26:46.849" v="7099" actId="478"/>
          <ac:spMkLst>
            <pc:docMk/>
            <pc:sldMk cId="907500708" sldId="430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3" creationId="{D07B0FB8-F33F-A310-CE60-A71BA5AF200D}"/>
          </ac:spMkLst>
        </pc:spChg>
        <pc:spChg chg="del mod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5" creationId="{168A2F0C-95CA-563D-E7BF-0F06754E62C2}"/>
          </ac:spMkLst>
        </pc:spChg>
        <pc:spChg chg="add mod">
          <ac:chgData name="한재웅" userId="c076e348-f43a-4f00-bec6-f328754f7a62" providerId="ADAL" clId="{CEAC02BE-A459-4A02-BAE5-EBD7244A415F}" dt="2023-11-06T11:26:44.499" v="1826" actId="1076"/>
          <ac:spMkLst>
            <pc:docMk/>
            <pc:sldMk cId="907500708" sldId="430"/>
            <ac:spMk id="6" creationId="{0C901A91-C04F-ACA0-8E6A-50D46E8CC8FA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9" creationId="{9DF053C1-D4A1-E1A1-FFD1-2813853B29D6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3" creationId="{C97482F4-EDCC-91C2-BCD1-804AAF220891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6" creationId="{A750B1BD-9191-4A0C-FC8E-C27C72F97FD3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9" creationId="{7409AA37-51D5-FDA6-8FF9-D6A859817154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22" creationId="{0A971469-50BC-AE27-896D-7CA6DF320C83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25" creationId="{FC3CC390-A16B-8339-6EE4-E4CC925D8451}"/>
          </ac:spMkLst>
        </pc:spChg>
        <pc:spChg chg="mod">
          <ac:chgData name="한재웅" userId="c076e348-f43a-4f00-bec6-f328754f7a62" providerId="ADAL" clId="{CEAC02BE-A459-4A02-BAE5-EBD7244A415F}" dt="2023-11-06T17:41:44.541" v="7773" actId="6549"/>
          <ac:spMkLst>
            <pc:docMk/>
            <pc:sldMk cId="907500708" sldId="430"/>
            <ac:spMk id="30" creationId="{460F1061-3A3A-5A4C-95B0-894863F68DE7}"/>
          </ac:spMkLst>
        </pc:spChg>
        <pc:spChg chg="add del mod">
          <ac:chgData name="한재웅" userId="c076e348-f43a-4f00-bec6-f328754f7a62" providerId="ADAL" clId="{CEAC02BE-A459-4A02-BAE5-EBD7244A415F}" dt="2023-11-06T17:34:40.628" v="7729" actId="478"/>
          <ac:spMkLst>
            <pc:docMk/>
            <pc:sldMk cId="907500708" sldId="430"/>
            <ac:spMk id="32" creationId="{6F703F77-BAFE-9C28-1827-FABE7F897D9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4" creationId="{379E8698-30BF-F9AE-6FCB-9E96EEEFA4B8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6" creationId="{B20A59E0-CB73-BDD1-160E-5838D4CFBDA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7" creationId="{2095D5E5-7869-C467-0BAB-94254793CDD8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8" creationId="{3708D81C-9945-A4BC-A419-5210B3B6DA45}"/>
          </ac:spMkLst>
        </pc:spChg>
        <pc:spChg chg="del">
          <ac:chgData name="한재웅" userId="c076e348-f43a-4f00-bec6-f328754f7a62" providerId="ADAL" clId="{CEAC02BE-A459-4A02-BAE5-EBD7244A415F}" dt="2023-11-06T17:26:46.849" v="7099" actId="478"/>
          <ac:spMkLst>
            <pc:docMk/>
            <pc:sldMk cId="907500708" sldId="430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45" creationId="{4A7D2988-52B1-96DD-540C-6171D5E7837A}"/>
          </ac:spMkLst>
        </pc:spChg>
        <pc:spChg chg="mod">
          <ac:chgData name="한재웅" userId="c076e348-f43a-4f00-bec6-f328754f7a62" providerId="ADAL" clId="{CEAC02BE-A459-4A02-BAE5-EBD7244A415F}" dt="2023-11-06T17:35:00.748" v="7763"/>
          <ac:spMkLst>
            <pc:docMk/>
            <pc:sldMk cId="907500708" sldId="430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58" creationId="{0A066FCD-D552-15B4-2F0C-6E224FF6E539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59" creationId="{A3C7436E-C3A6-B3BB-0256-61D71CBCDD5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1" creationId="{E4B0CD16-9878-9E34-F152-6B8E9602F9DD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2" creationId="{A6EB12FF-DC4B-9ED0-CE94-9B4954547CE9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3" creationId="{979155DB-4ABC-E443-0B1E-30921FE1700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4" creationId="{450B0F8A-533D-7382-673C-7044AD30E626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5" creationId="{7CFC60FC-744C-13B1-CC4E-11DA926AEC84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6" creationId="{F797D7AD-C0F2-A422-431F-46926100B5F4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7" creationId="{79FC307E-415B-125F-B40B-3B5451802DF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8" creationId="{F1ADF89B-630F-C889-0E08-AA4258D2F170}"/>
          </ac:spMkLst>
        </pc:spChg>
        <pc:spChg chg="add del mod">
          <ac:chgData name="한재웅" userId="c076e348-f43a-4f00-bec6-f328754f7a62" providerId="ADAL" clId="{CEAC02BE-A459-4A02-BAE5-EBD7244A415F}" dt="2023-11-06T17:34:40.628" v="7729" actId="478"/>
          <ac:spMkLst>
            <pc:docMk/>
            <pc:sldMk cId="907500708" sldId="430"/>
            <ac:spMk id="69" creationId="{69369972-F99E-7534-4736-B364272E244B}"/>
          </ac:spMkLst>
        </pc:spChg>
        <pc:spChg chg="add 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0" creationId="{EA9CD39C-DE26-77E6-4844-53A2445743B1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2" creationId="{D8C95478-4A82-FB91-0C69-053E42AE5F8D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3" creationId="{B3CEB4F4-6F44-ED6A-F771-8670246F830A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4" creationId="{F6EFB510-47F8-5232-8BA2-F75FE747C2BB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5" creationId="{7D05C8B8-BB16-6B8E-B709-B02C73C00336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6" creationId="{61136DFB-8120-CECD-4BD5-A395520316EA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7" creationId="{F35644FB-BB9E-A652-BE0F-FDD2BC93EF01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8" creationId="{DCB7DA94-8CA3-5250-9DD9-E14950326D3C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9" creationId="{7CAA5655-987E-CA87-409C-6A9BECFE5C87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0" creationId="{09089573-F3B4-6F30-5341-03099B857A34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1" creationId="{1F0EC5A4-5F01-3235-9D79-AC9363A1B212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2" creationId="{3128C3DC-985B-05C0-5400-FA272026252B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3" creationId="{4E146AD3-80FB-1E6E-EF6D-3247ABF86C76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4" creationId="{A9B4FE26-B48B-CDEE-B91B-F4DB39D51B2E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5" creationId="{3D52D44D-5E34-655F-92F9-FBDB2CE4FAAA}"/>
          </ac:spMkLst>
        </pc:spChg>
        <pc:spChg chg="add mod">
          <ac:chgData name="한재웅" userId="c076e348-f43a-4f00-bec6-f328754f7a62" providerId="ADAL" clId="{CEAC02BE-A459-4A02-BAE5-EBD7244A415F}" dt="2023-11-06T17:34:54.285" v="7734" actId="1076"/>
          <ac:spMkLst>
            <pc:docMk/>
            <pc:sldMk cId="907500708" sldId="430"/>
            <ac:spMk id="86" creationId="{89FC7E41-D026-00EC-2585-2A800105B95D}"/>
          </ac:spMkLst>
        </pc:s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7" creationId="{5D0F7CC5-62A9-39A9-2ED7-216287A4FBC2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14" creationId="{4A083CD3-B1B1-14E8-014B-E4345C13B717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17" creationId="{9EB9F682-FDA5-A166-3240-2AB7306E1848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20" creationId="{2FD82C8F-EDBC-D8C8-BABE-EF2F89D75A5C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23" creationId="{5A2EF5D5-D12F-2406-FA47-7D9FEF447845}"/>
          </ac:grpSpMkLst>
        </pc:grpChg>
        <pc:grpChg chg="add del mod">
          <ac:chgData name="한재웅" userId="c076e348-f43a-4f00-bec6-f328754f7a62" providerId="ADAL" clId="{CEAC02BE-A459-4A02-BAE5-EBD7244A415F}" dt="2023-11-06T17:34:40.628" v="7729" actId="478"/>
          <ac:grpSpMkLst>
            <pc:docMk/>
            <pc:sldMk cId="907500708" sldId="430"/>
            <ac:grpSpMk id="33" creationId="{7219D0CE-D3A1-6533-19FF-F56741E16DA7}"/>
          </ac:grpSpMkLst>
        </pc:grpChg>
        <pc:grpChg chg="del">
          <ac:chgData name="한재웅" userId="c076e348-f43a-4f00-bec6-f328754f7a62" providerId="ADAL" clId="{CEAC02BE-A459-4A02-BAE5-EBD7244A415F}" dt="2023-11-06T17:26:46.849" v="7099" actId="478"/>
          <ac:grpSpMkLst>
            <pc:docMk/>
            <pc:sldMk cId="907500708" sldId="430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4:50.015" v="7733"/>
          <ac:grpSpMkLst>
            <pc:docMk/>
            <pc:sldMk cId="907500708" sldId="430"/>
            <ac:grpSpMk id="71" creationId="{10AA184F-7642-AC53-CD43-246AB5AF7789}"/>
          </ac:grpSpMkLst>
        </pc:grp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8" creationId="{F908ED96-1106-FC6A-CED5-91C0939752EA}"/>
          </ac:picMkLst>
        </pc:picChg>
        <pc:picChg chg="del">
          <ac:chgData name="한재웅" userId="c076e348-f43a-4f00-bec6-f328754f7a62" providerId="ADAL" clId="{CEAC02BE-A459-4A02-BAE5-EBD7244A415F}" dt="2023-11-06T11:26:10.526" v="1819" actId="478"/>
          <ac:picMkLst>
            <pc:docMk/>
            <pc:sldMk cId="907500708" sldId="430"/>
            <ac:picMk id="11" creationId="{614DF29D-FA80-C7EB-7B14-8B1AEC7C2CCC}"/>
          </ac:picMkLst>
        </pc:picChg>
        <pc:picChg chg="del">
          <ac:chgData name="한재웅" userId="c076e348-f43a-4f00-bec6-f328754f7a62" providerId="ADAL" clId="{CEAC02BE-A459-4A02-BAE5-EBD7244A415F}" dt="2023-11-06T11:26:11.123" v="1820" actId="478"/>
          <ac:picMkLst>
            <pc:docMk/>
            <pc:sldMk cId="907500708" sldId="430"/>
            <ac:picMk id="12" creationId="{AE419BDC-3A4F-332D-03AB-65667BC447F4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15" creationId="{799802C2-E2C4-4F6F-56CB-C5A7B74F8F00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18" creationId="{682E54CD-F63B-BA12-AF09-1328A411781C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21" creationId="{C85BCF7D-842D-5FED-1608-786DB5945AC0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24" creationId="{85DF1B01-00C6-EEAE-3F42-096FFC93B827}"/>
          </ac:picMkLst>
        </pc:pic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6" creationId="{5B9FBB24-DFFB-3B26-1DF0-D2CF727EE573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7" creationId="{87E95D26-5B16-3300-3E35-9617C5223A66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8" creationId="{2DB3E0B5-6E5E-00FC-8A7E-62D414C4AECA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9" creationId="{0CBD3C03-6F92-396F-4560-F9D0A1E4AE35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31" creationId="{EC00D41A-49D2-D602-4C2E-FC93F7FCF4F2}"/>
          </ac:cxnSpMkLst>
        </pc:cxnChg>
      </pc:sldChg>
      <pc:sldChg chg="modSp add del mod">
        <pc:chgData name="한재웅" userId="c076e348-f43a-4f00-bec6-f328754f7a62" providerId="ADAL" clId="{CEAC02BE-A459-4A02-BAE5-EBD7244A415F}" dt="2023-11-06T11:26:58.787" v="1828" actId="47"/>
        <pc:sldMkLst>
          <pc:docMk/>
          <pc:sldMk cId="1300935468" sldId="431"/>
        </pc:sldMkLst>
        <pc:spChg chg="mod">
          <ac:chgData name="한재웅" userId="c076e348-f43a-4f00-bec6-f328754f7a62" providerId="ADAL" clId="{CEAC02BE-A459-4A02-BAE5-EBD7244A415F}" dt="2023-11-06T11:22:33.985" v="1713" actId="1076"/>
          <ac:spMkLst>
            <pc:docMk/>
            <pc:sldMk cId="1300935468" sldId="431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1:24:17.228" v="1748"/>
          <ac:spMkLst>
            <pc:docMk/>
            <pc:sldMk cId="1300935468" sldId="431"/>
            <ac:spMk id="5" creationId="{168A2F0C-95CA-563D-E7BF-0F06754E62C2}"/>
          </ac:spMkLst>
        </pc:spChg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2831148890" sldId="431"/>
        </pc:sldMkLst>
      </pc:sldChg>
      <pc:sldChg chg="addSp delSp modSp add mod">
        <pc:chgData name="한재웅" userId="c076e348-f43a-4f00-bec6-f328754f7a62" providerId="ADAL" clId="{CEAC02BE-A459-4A02-BAE5-EBD7244A415F}" dt="2023-11-06T17:42:28.355" v="7802" actId="20577"/>
        <pc:sldMkLst>
          <pc:docMk/>
          <pc:sldMk cId="751288465" sldId="432"/>
        </pc:sldMkLst>
        <pc:spChg chg="del mod">
          <ac:chgData name="한재웅" userId="c076e348-f43a-4f00-bec6-f328754f7a62" providerId="ADAL" clId="{CEAC02BE-A459-4A02-BAE5-EBD7244A415F}" dt="2023-11-06T17:20:46.201" v="6698" actId="478"/>
          <ac:spMkLst>
            <pc:docMk/>
            <pc:sldMk cId="751288465" sldId="432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7:33:04.758" v="7696"/>
          <ac:spMkLst>
            <pc:docMk/>
            <pc:sldMk cId="751288465" sldId="432"/>
            <ac:spMk id="3" creationId="{D07B0FB8-F33F-A310-CE60-A71BA5AF200D}"/>
          </ac:spMkLst>
        </pc:spChg>
        <pc:spChg chg="del">
          <ac:chgData name="한재웅" userId="c076e348-f43a-4f00-bec6-f328754f7a62" providerId="ADAL" clId="{CEAC02BE-A459-4A02-BAE5-EBD7244A415F}" dt="2023-11-06T11:24:55.099" v="1756" actId="478"/>
          <ac:spMkLst>
            <pc:docMk/>
            <pc:sldMk cId="751288465" sldId="432"/>
            <ac:spMk id="5" creationId="{168A2F0C-95CA-563D-E7BF-0F06754E62C2}"/>
          </ac:spMkLst>
        </pc:spChg>
        <pc:spChg chg="add del mod">
          <ac:chgData name="한재웅" userId="c076e348-f43a-4f00-bec6-f328754f7a62" providerId="ADAL" clId="{CEAC02BE-A459-4A02-BAE5-EBD7244A415F}" dt="2023-11-06T14:27:43.801" v="4593" actId="478"/>
          <ac:spMkLst>
            <pc:docMk/>
            <pc:sldMk cId="751288465" sldId="432"/>
            <ac:spMk id="6" creationId="{7E7A56B6-914E-F1D1-CEAF-449637872526}"/>
          </ac:spMkLst>
        </pc:spChg>
        <pc:spChg chg="add del mod">
          <ac:chgData name="한재웅" userId="c076e348-f43a-4f00-bec6-f328754f7a62" providerId="ADAL" clId="{CEAC02BE-A459-4A02-BAE5-EBD7244A415F}" dt="2023-11-06T17:22:24.491" v="6812"/>
          <ac:spMkLst>
            <pc:docMk/>
            <pc:sldMk cId="751288465" sldId="432"/>
            <ac:spMk id="7" creationId="{680EC32A-5FA0-A593-FAB0-217BAFAFEB6E}"/>
          </ac:spMkLst>
        </pc:spChg>
        <pc:spChg chg="del mod">
          <ac:chgData name="한재웅" userId="c076e348-f43a-4f00-bec6-f328754f7a62" providerId="ADAL" clId="{CEAC02BE-A459-4A02-BAE5-EBD7244A415F}" dt="2023-11-06T17:11:28.933" v="6271" actId="478"/>
          <ac:spMkLst>
            <pc:docMk/>
            <pc:sldMk cId="751288465" sldId="432"/>
            <ac:spMk id="9" creationId="{9DF053C1-D4A1-E1A1-FFD1-2813853B29D6}"/>
          </ac:spMkLst>
        </pc:spChg>
        <pc:spChg chg="del">
          <ac:chgData name="한재웅" userId="c076e348-f43a-4f00-bec6-f328754f7a62" providerId="ADAL" clId="{CEAC02BE-A459-4A02-BAE5-EBD7244A415F}" dt="2023-11-06T11:24:54.011" v="1755" actId="478"/>
          <ac:spMkLst>
            <pc:docMk/>
            <pc:sldMk cId="751288465" sldId="432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3" creationId="{540930ED-C74A-0E5C-0D51-709FD7FD3410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4" creationId="{EB1773A0-1E30-F001-68B0-A50A2A57809B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5" creationId="{30C875C6-0F47-DEE6-6054-21791C2A4972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6" creationId="{317A49E0-5937-EDBF-5369-A31C1A417221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7" creationId="{116AD7AD-9719-4005-CF61-17840AD3774E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8" creationId="{76F5DFBC-EC38-EE58-5269-FEA0B72AD01B}"/>
          </ac:spMkLst>
        </pc:spChg>
        <pc:spChg chg="mod">
          <ac:chgData name="한재웅" userId="c076e348-f43a-4f00-bec6-f328754f7a62" providerId="ADAL" clId="{CEAC02BE-A459-4A02-BAE5-EBD7244A415F}" dt="2023-11-06T17:30:58.337" v="7387" actId="20577"/>
          <ac:spMkLst>
            <pc:docMk/>
            <pc:sldMk cId="751288465" sldId="432"/>
            <ac:spMk id="19" creationId="{63E6FAD4-E8C7-3BEF-10B7-0A385E30B3C8}"/>
          </ac:spMkLst>
        </pc:spChg>
        <pc:spChg chg="mod">
          <ac:chgData name="한재웅" userId="c076e348-f43a-4f00-bec6-f328754f7a62" providerId="ADAL" clId="{CEAC02BE-A459-4A02-BAE5-EBD7244A415F}" dt="2023-11-06T17:33:31.888" v="7700" actId="20577"/>
          <ac:spMkLst>
            <pc:docMk/>
            <pc:sldMk cId="751288465" sldId="432"/>
            <ac:spMk id="20" creationId="{42626112-F1C6-18D9-53EC-24E9522E4DDC}"/>
          </ac:spMkLst>
        </pc:spChg>
        <pc:spChg chg="mod">
          <ac:chgData name="한재웅" userId="c076e348-f43a-4f00-bec6-f328754f7a62" providerId="ADAL" clId="{CEAC02BE-A459-4A02-BAE5-EBD7244A415F}" dt="2023-11-06T17:33:38.218" v="7702"/>
          <ac:spMkLst>
            <pc:docMk/>
            <pc:sldMk cId="751288465" sldId="432"/>
            <ac:spMk id="21" creationId="{C5852225-25D3-BCD7-D8AE-422C86A895AD}"/>
          </ac:spMkLst>
        </pc:spChg>
        <pc:spChg chg="mod">
          <ac:chgData name="한재웅" userId="c076e348-f43a-4f00-bec6-f328754f7a62" providerId="ADAL" clId="{CEAC02BE-A459-4A02-BAE5-EBD7244A415F}" dt="2023-11-06T17:33:42.460" v="7704"/>
          <ac:spMkLst>
            <pc:docMk/>
            <pc:sldMk cId="751288465" sldId="432"/>
            <ac:spMk id="22" creationId="{ED70AE2E-4906-1776-5084-F75D29ED7620}"/>
          </ac:spMkLst>
        </pc:spChg>
        <pc:spChg chg="del mod">
          <ac:chgData name="한재웅" userId="c076e348-f43a-4f00-bec6-f328754f7a62" providerId="ADAL" clId="{CEAC02BE-A459-4A02-BAE5-EBD7244A415F}" dt="2023-11-06T17:33:43.921" v="7705" actId="478"/>
          <ac:spMkLst>
            <pc:docMk/>
            <pc:sldMk cId="751288465" sldId="432"/>
            <ac:spMk id="23" creationId="{E6D35170-41B6-B7CA-A634-3B7994CDC386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4" creationId="{AEA3BFA0-3133-1D96-3DB6-BE5C903E71C9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5" creationId="{2532E564-65BC-9AAE-9F38-352C22F9487F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6" creationId="{B0FE9401-AF40-B08F-FFE5-868667ED6925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7" creationId="{147891CA-7A3E-C055-72BD-1AC85250E6F3}"/>
          </ac:spMkLst>
        </pc:spChg>
        <pc:spChg chg="add del mod">
          <ac:chgData name="한재웅" userId="c076e348-f43a-4f00-bec6-f328754f7a62" providerId="ADAL" clId="{CEAC02BE-A459-4A02-BAE5-EBD7244A415F}" dt="2023-11-06T17:31:06.108" v="7389" actId="1035"/>
          <ac:spMkLst>
            <pc:docMk/>
            <pc:sldMk cId="751288465" sldId="432"/>
            <ac:spMk id="28" creationId="{6F48E267-9569-B6B0-EDA6-FB41FBE465DB}"/>
          </ac:spMkLst>
        </pc:spChg>
        <pc:spChg chg="mod">
          <ac:chgData name="한재웅" userId="c076e348-f43a-4f00-bec6-f328754f7a62" providerId="ADAL" clId="{CEAC02BE-A459-4A02-BAE5-EBD7244A415F}" dt="2023-11-06T17:42:28.355" v="7802" actId="20577"/>
          <ac:spMkLst>
            <pc:docMk/>
            <pc:sldMk cId="751288465" sldId="432"/>
            <ac:spMk id="30" creationId="{460F1061-3A3A-5A4C-95B0-894863F68DE7}"/>
          </ac:spMkLst>
        </pc:spChg>
        <pc:spChg chg="add del">
          <ac:chgData name="한재웅" userId="c076e348-f43a-4f00-bec6-f328754f7a62" providerId="ADAL" clId="{CEAC02BE-A459-4A02-BAE5-EBD7244A415F}" dt="2023-11-06T17:22:24.457" v="6811" actId="478"/>
          <ac:spMkLst>
            <pc:docMk/>
            <pc:sldMk cId="751288465" sldId="432"/>
            <ac:spMk id="39" creationId="{CF3ED086-2BD3-E134-9F18-B2C7350B07EA}"/>
          </ac:spMkLst>
        </pc:spChg>
        <pc:spChg chg="add del mod">
          <ac:chgData name="한재웅" userId="c076e348-f43a-4f00-bec6-f328754f7a62" providerId="ADAL" clId="{CEAC02BE-A459-4A02-BAE5-EBD7244A415F}" dt="2023-11-06T17:22:24.058" v="6799" actId="14100"/>
          <ac:spMkLst>
            <pc:docMk/>
            <pc:sldMk cId="751288465" sldId="432"/>
            <ac:spMk id="49" creationId="{7711F9C0-F077-9CBB-986E-B55FBB04EA95}"/>
          </ac:spMkLst>
        </pc:spChg>
        <pc:spChg chg="add del mod">
          <ac:chgData name="한재웅" userId="c076e348-f43a-4f00-bec6-f328754f7a62" providerId="ADAL" clId="{CEAC02BE-A459-4A02-BAE5-EBD7244A415F}" dt="2023-11-06T17:22:24.029" v="6798" actId="14100"/>
          <ac:spMkLst>
            <pc:docMk/>
            <pc:sldMk cId="751288465" sldId="432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7:21:10.605" v="6753" actId="20577"/>
          <ac:spMkLst>
            <pc:docMk/>
            <pc:sldMk cId="751288465" sldId="432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7:22:23.523" v="6797"/>
          <ac:spMkLst>
            <pc:docMk/>
            <pc:sldMk cId="751288465" sldId="432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7:21:08.001" v="6751" actId="21"/>
          <ac:spMkLst>
            <pc:docMk/>
            <pc:sldMk cId="751288465" sldId="432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7:21:12.636" v="6754" actId="21"/>
          <ac:spMkLst>
            <pc:docMk/>
            <pc:sldMk cId="751288465" sldId="432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7:31:59.250" v="7458"/>
          <ac:spMkLst>
            <pc:docMk/>
            <pc:sldMk cId="751288465" sldId="432"/>
            <ac:spMk id="57" creationId="{CCF2C9D4-F879-F1C6-6EF5-EE3F0E73D537}"/>
          </ac:spMkLst>
        </pc:spChg>
        <pc:grpChg chg="add del mod">
          <ac:chgData name="한재웅" userId="c076e348-f43a-4f00-bec6-f328754f7a62" providerId="ADAL" clId="{CEAC02BE-A459-4A02-BAE5-EBD7244A415F}" dt="2023-11-06T17:22:24.491" v="6812"/>
          <ac:grpSpMkLst>
            <pc:docMk/>
            <pc:sldMk cId="751288465" sldId="432"/>
            <ac:grpSpMk id="8" creationId="{EDE0A84A-A7D9-1FE1-3E93-9A0D528AF49F}"/>
          </ac:grpSpMkLst>
        </pc:grpChg>
        <pc:grpChg chg="add del">
          <ac:chgData name="한재웅" userId="c076e348-f43a-4f00-bec6-f328754f7a62" providerId="ADAL" clId="{CEAC02BE-A459-4A02-BAE5-EBD7244A415F}" dt="2023-11-06T17:22:24.457" v="6811" actId="478"/>
          <ac:grpSpMkLst>
            <pc:docMk/>
            <pc:sldMk cId="751288465" sldId="432"/>
            <ac:grpSpMk id="40" creationId="{B03BF436-9F24-D374-4F75-CA5A67AA0CF6}"/>
          </ac:grpSpMkLst>
        </pc:grpChg>
        <pc:picChg chg="del">
          <ac:chgData name="한재웅" userId="c076e348-f43a-4f00-bec6-f328754f7a62" providerId="ADAL" clId="{CEAC02BE-A459-4A02-BAE5-EBD7244A415F}" dt="2023-11-06T11:24:47.502" v="1753" actId="478"/>
          <ac:picMkLst>
            <pc:docMk/>
            <pc:sldMk cId="751288465" sldId="432"/>
            <ac:picMk id="11" creationId="{614DF29D-FA80-C7EB-7B14-8B1AEC7C2CCC}"/>
          </ac:picMkLst>
        </pc:picChg>
        <pc:picChg chg="del">
          <ac:chgData name="한재웅" userId="c076e348-f43a-4f00-bec6-f328754f7a62" providerId="ADAL" clId="{CEAC02BE-A459-4A02-BAE5-EBD7244A415F}" dt="2023-11-06T11:24:47.909" v="1754" actId="478"/>
          <ac:picMkLst>
            <pc:docMk/>
            <pc:sldMk cId="751288465" sldId="432"/>
            <ac:picMk id="12" creationId="{AE419BDC-3A4F-332D-03AB-65667BC447F4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7:41:47.780" v="7775" actId="6549"/>
        <pc:sldMkLst>
          <pc:docMk/>
          <pc:sldMk cId="1541853526" sldId="433"/>
        </pc:sldMkLst>
        <pc:spChg chg="del mod">
          <ac:chgData name="한재웅" userId="c076e348-f43a-4f00-bec6-f328754f7a62" providerId="ADAL" clId="{CEAC02BE-A459-4A02-BAE5-EBD7244A415F}" dt="2023-11-06T17:26:43.969" v="7097" actId="478"/>
          <ac:spMkLst>
            <pc:docMk/>
            <pc:sldMk cId="1541853526" sldId="433"/>
            <ac:spMk id="2" creationId="{453BAA2D-D02C-2349-8C17-5DE890E901D2}"/>
          </ac:spMkLst>
        </pc:spChg>
        <pc:spChg chg="add del mod">
          <ac:chgData name="한재웅" userId="c076e348-f43a-4f00-bec6-f328754f7a62" providerId="ADAL" clId="{CEAC02BE-A459-4A02-BAE5-EBD7244A415F}" dt="2023-11-06T17:34:38.132" v="7728" actId="478"/>
          <ac:spMkLst>
            <pc:docMk/>
            <pc:sldMk cId="1541853526" sldId="433"/>
            <ac:spMk id="3" creationId="{D1037C64-E4BB-69DD-A84E-EAF3CD843FC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9" creationId="{BA6ED45E-666F-B2D4-F38A-2B84E7DBDA69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0" creationId="{423F69A0-5B01-6D3B-24FC-7274553B5B8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1" creationId="{B5561841-7633-9CF1-213A-6C44EF924995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2" creationId="{B6DE15E5-ADC6-1C46-01E9-1DD89A4285AE}"/>
          </ac:spMkLst>
        </pc:spChg>
        <pc:spChg chg="mod">
          <ac:chgData name="한재웅" userId="c076e348-f43a-4f00-bec6-f328754f7a62" providerId="ADAL" clId="{CEAC02BE-A459-4A02-BAE5-EBD7244A415F}" dt="2023-11-06T17:41:47.780" v="7775" actId="6549"/>
          <ac:spMkLst>
            <pc:docMk/>
            <pc:sldMk cId="1541853526" sldId="433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2" creationId="{48315505-A281-42B4-C3CC-5DACDF3725FB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3" creationId="{2A838B7B-658D-4DE4-0A39-07891AF6CDA0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4" creationId="{35181290-5056-CA2C-F059-8F1C6C6D3CCA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6" creationId="{8CE203D5-F07A-68D2-3A4E-FA7287D7CE49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7" creationId="{EDBE3624-2D4D-E640-04D4-888AB2BEF0FD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8" creationId="{5AB08E66-BB98-E5D8-8015-A5575DD5FF43}"/>
          </ac:spMkLst>
        </pc:spChg>
        <pc:spChg chg="del">
          <ac:chgData name="한재웅" userId="c076e348-f43a-4f00-bec6-f328754f7a62" providerId="ADAL" clId="{CEAC02BE-A459-4A02-BAE5-EBD7244A415F}" dt="2023-11-06T17:26:43.969" v="7097" actId="478"/>
          <ac:spMkLst>
            <pc:docMk/>
            <pc:sldMk cId="1541853526" sldId="433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45" creationId="{023B40A8-40E8-04CC-3E76-C03080ED11B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58" creationId="{01C4CD0D-63CF-B12E-65BF-F79A359EFF7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59" creationId="{C07E4850-9518-F26F-9933-32E0F1736978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61" creationId="{5F35AA26-AF68-4CCB-C577-8D042F8F78F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62" creationId="{F6797B9E-FE05-6C83-835F-4B4954AFC851}"/>
          </ac:spMkLst>
        </pc:spChg>
        <pc:spChg chg="add del mod">
          <ac:chgData name="한재웅" userId="c076e348-f43a-4f00-bec6-f328754f7a62" providerId="ADAL" clId="{CEAC02BE-A459-4A02-BAE5-EBD7244A415F}" dt="2023-11-06T17:34:38.132" v="7728" actId="478"/>
          <ac:spMkLst>
            <pc:docMk/>
            <pc:sldMk cId="1541853526" sldId="433"/>
            <ac:spMk id="63" creationId="{AD76EC87-FE7E-E1B5-F3F6-CAD35E2CDF6D}"/>
          </ac:spMkLst>
        </pc:spChg>
        <pc:spChg chg="add 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4" creationId="{F150CCC4-C463-7AB4-984F-FAED9599D58F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6" creationId="{424E2115-1AF5-8F6D-0AFC-513F886A2C49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7" creationId="{1150DECE-D28A-294B-6CCB-BB8765A9853D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8" creationId="{3F4F68DA-E7FC-79C2-6BDB-22204E3ABDE9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9" creationId="{A15D904B-60E2-7E7A-1305-BBA6D780CDFB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0" creationId="{7A329DBC-4601-0A56-BD06-7F94603A00D3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1" creationId="{0AC514FC-541E-25A4-13ED-5AB94A9F235A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2" creationId="{A5C4EC3B-6B95-C29B-740E-CF76D2B0E5D5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3" creationId="{9250D7CF-42D2-4E62-5619-6AAFAADED8AC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4" creationId="{C279F536-FB7B-4A29-D68D-0F3B1A58FD34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5" creationId="{694CD872-65D2-AB5C-6DF4-CFE69CF177C1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6" creationId="{97D0DEDD-3E10-C3C0-3964-53B84D418F92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7" creationId="{E3A78523-3C6A-2B61-3E27-97851B9FCE71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8" creationId="{C53071D7-F4E2-CD34-D8E9-A5719DB5C95E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9" creationId="{DA7B148E-49BA-2458-86AE-21EA6C8D9950}"/>
          </ac:spMkLst>
        </pc:spChg>
        <pc:spChg chg="add mod">
          <ac:chgData name="한재웅" userId="c076e348-f43a-4f00-bec6-f328754f7a62" providerId="ADAL" clId="{CEAC02BE-A459-4A02-BAE5-EBD7244A415F}" dt="2023-11-06T17:35:06.469" v="7765" actId="1076"/>
          <ac:spMkLst>
            <pc:docMk/>
            <pc:sldMk cId="1541853526" sldId="433"/>
            <ac:spMk id="80" creationId="{5924E84B-5CDA-6785-45F9-8DFE8786F395}"/>
          </ac:spMkLst>
        </pc:spChg>
        <pc:grpChg chg="add del mod">
          <ac:chgData name="한재웅" userId="c076e348-f43a-4f00-bec6-f328754f7a62" providerId="ADAL" clId="{CEAC02BE-A459-4A02-BAE5-EBD7244A415F}" dt="2023-11-06T17:34:38.132" v="7728" actId="478"/>
          <ac:grpSpMkLst>
            <pc:docMk/>
            <pc:sldMk cId="1541853526" sldId="433"/>
            <ac:grpSpMk id="5" creationId="{F35974CD-ECB9-CAEF-0101-17999FA56F0E}"/>
          </ac:grpSpMkLst>
        </pc:grpChg>
        <pc:grpChg chg="del">
          <ac:chgData name="한재웅" userId="c076e348-f43a-4f00-bec6-f328754f7a62" providerId="ADAL" clId="{CEAC02BE-A459-4A02-BAE5-EBD7244A415F}" dt="2023-11-06T17:26:43.969" v="7097" actId="478"/>
          <ac:grpSpMkLst>
            <pc:docMk/>
            <pc:sldMk cId="1541853526" sldId="433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01.239" v="7764"/>
          <ac:grpSpMkLst>
            <pc:docMk/>
            <pc:sldMk cId="1541853526" sldId="433"/>
            <ac:grpSpMk id="65" creationId="{27420248-3710-CB30-DB68-E5E71FA78E68}"/>
          </ac:grpSpMkLst>
        </pc:grpChg>
      </pc:sldChg>
      <pc:sldChg chg="addSp delSp modSp add del mod">
        <pc:chgData name="한재웅" userId="c076e348-f43a-4f00-bec6-f328754f7a62" providerId="ADAL" clId="{CEAC02BE-A459-4A02-BAE5-EBD7244A415F}" dt="2023-11-06T17:26:19.631" v="7096" actId="47"/>
        <pc:sldMkLst>
          <pc:docMk/>
          <pc:sldMk cId="2170303489" sldId="434"/>
        </pc:sldMkLst>
        <pc:spChg chg="del">
          <ac:chgData name="한재웅" userId="c076e348-f43a-4f00-bec6-f328754f7a62" providerId="ADAL" clId="{CEAC02BE-A459-4A02-BAE5-EBD7244A415F}" dt="2023-11-06T17:26:03.844" v="7093" actId="478"/>
          <ac:spMkLst>
            <pc:docMk/>
            <pc:sldMk cId="2170303489" sldId="434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3" creationId="{B87AA53B-F03F-DC12-762F-C3577B14DD4D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5" creationId="{B5E16EF0-A3FC-2EA1-FF54-DE362E0268E4}"/>
          </ac:spMkLst>
        </pc:spChg>
        <pc:spChg chg="del">
          <ac:chgData name="한재웅" userId="c076e348-f43a-4f00-bec6-f328754f7a62" providerId="ADAL" clId="{CEAC02BE-A459-4A02-BAE5-EBD7244A415F}" dt="2023-11-06T11:27:37.899" v="1842" actId="478"/>
          <ac:spMkLst>
            <pc:docMk/>
            <pc:sldMk cId="2170303489" sldId="434"/>
            <ac:spMk id="6" creationId="{0C901A91-C04F-ACA0-8E6A-50D46E8CC8FA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9" creationId="{8526F334-8C62-1531-43EA-D6C744045459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0" creationId="{D2B10237-84CA-0A10-67AE-26B1998298E1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1" creationId="{4D1F7DE8-947E-61C4-D4ED-B29030D5845D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2" creationId="{033DB9B5-8C8D-1C0F-14DC-D3F47D039571}"/>
          </ac:spMkLst>
        </pc:spChg>
        <pc:spChg chg="add del mod">
          <ac:chgData name="한재웅" userId="c076e348-f43a-4f00-bec6-f328754f7a62" providerId="ADAL" clId="{CEAC02BE-A459-4A02-BAE5-EBD7244A415F}" dt="2023-11-06T13:53:39.163" v="4283" actId="478"/>
          <ac:spMkLst>
            <pc:docMk/>
            <pc:sldMk cId="2170303489" sldId="434"/>
            <ac:spMk id="32" creationId="{8EC0B9AD-71D2-18A9-E900-8DB6CF2A035B}"/>
          </ac:spMkLst>
        </pc:spChg>
        <pc:spChg chg="add del mod">
          <ac:chgData name="한재웅" userId="c076e348-f43a-4f00-bec6-f328754f7a62" providerId="ADAL" clId="{CEAC02BE-A459-4A02-BAE5-EBD7244A415F}" dt="2023-11-06T11:31:24.063" v="1891" actId="478"/>
          <ac:spMkLst>
            <pc:docMk/>
            <pc:sldMk cId="2170303489" sldId="434"/>
            <ac:spMk id="36" creationId="{E053478A-D221-CE8C-28EF-55B6A2820F6A}"/>
          </ac:spMkLst>
        </pc:spChg>
        <pc:spChg chg="add del mod">
          <ac:chgData name="한재웅" userId="c076e348-f43a-4f00-bec6-f328754f7a62" providerId="ADAL" clId="{CEAC02BE-A459-4A02-BAE5-EBD7244A415F}" dt="2023-11-06T11:31:22.088" v="1888" actId="478"/>
          <ac:spMkLst>
            <pc:docMk/>
            <pc:sldMk cId="2170303489" sldId="434"/>
            <ac:spMk id="37" creationId="{87EE9F20-2276-2A9F-AE7F-13FC54819819}"/>
          </ac:spMkLst>
        </pc:spChg>
        <pc:spChg chg="add 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38" creationId="{C91C5A62-5A5A-2FA5-6A7C-077D23B3C94C}"/>
          </ac:spMkLst>
        </pc:spChg>
        <pc:spChg chg="del">
          <ac:chgData name="한재웅" userId="c076e348-f43a-4f00-bec6-f328754f7a62" providerId="ADAL" clId="{CEAC02BE-A459-4A02-BAE5-EBD7244A415F}" dt="2023-11-06T17:26:06.053" v="7094" actId="478"/>
          <ac:spMkLst>
            <pc:docMk/>
            <pc:sldMk cId="2170303489" sldId="434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58" creationId="{6BC69DC2-1F8A-A026-EF30-F0648FD8167D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59" creationId="{5A18C270-640A-655E-284C-644E0B861032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1" creationId="{BC4380DF-5DE6-FFF0-D53F-0DDD5604B8C9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2" creationId="{D46C5007-12A0-CA1D-60AA-34B967139945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3" creationId="{6EBE920C-C714-7C44-9B3D-ACD42304FDC8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4" creationId="{AED27B40-7546-58A3-1FA8-7E3AA96AFE0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5" creationId="{A6E2D5D8-991F-DB8C-B543-1548408A1883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6" creationId="{84449675-B3ED-2456-2E9F-B958D35DF67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7" creationId="{274778FF-A530-BB3E-2611-E437BD12603C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8" creationId="{14BAF90B-094D-6337-0D85-C408517D038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9" creationId="{27E29300-5A2C-4BD5-25D2-1494EA9FAF71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0" creationId="{C9D7B66D-2450-7119-A053-95607C0F6655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1" creationId="{9CF3A052-D858-90AB-9A78-691A248CCA49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2" creationId="{90A17F41-E191-67AD-E4E5-56D14073D703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3" creationId="{C51B6809-A50C-8C7E-867F-6D7A80CF5353}"/>
          </ac:spMkLst>
        </pc:spChg>
        <pc:spChg chg="add 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4" creationId="{59614DCD-8BED-4A3F-340D-0A6220570038}"/>
          </ac:spMkLst>
        </pc:spChg>
        <pc:grpChg chg="del">
          <ac:chgData name="한재웅" userId="c076e348-f43a-4f00-bec6-f328754f7a62" providerId="ADAL" clId="{CEAC02BE-A459-4A02-BAE5-EBD7244A415F}" dt="2023-11-06T11:27:19.090" v="1833" actId="478"/>
          <ac:grpSpMkLst>
            <pc:docMk/>
            <pc:sldMk cId="2170303489" sldId="434"/>
            <ac:grpSpMk id="7" creationId="{5D0F7CC5-62A9-39A9-2ED7-216287A4FBC2}"/>
          </ac:grpSpMkLst>
        </pc:grpChg>
        <pc:grpChg chg="del">
          <ac:chgData name="한재웅" userId="c076e348-f43a-4f00-bec6-f328754f7a62" providerId="ADAL" clId="{CEAC02BE-A459-4A02-BAE5-EBD7244A415F}" dt="2023-11-06T11:27:21.450" v="1838" actId="478"/>
          <ac:grpSpMkLst>
            <pc:docMk/>
            <pc:sldMk cId="2170303489" sldId="434"/>
            <ac:grpSpMk id="14" creationId="{4A083CD3-B1B1-14E8-014B-E4345C13B717}"/>
          </ac:grpSpMkLst>
        </pc:grpChg>
        <pc:grpChg chg="del">
          <ac:chgData name="한재웅" userId="c076e348-f43a-4f00-bec6-f328754f7a62" providerId="ADAL" clId="{CEAC02BE-A459-4A02-BAE5-EBD7244A415F}" dt="2023-11-06T11:27:18.377" v="1831" actId="478"/>
          <ac:grpSpMkLst>
            <pc:docMk/>
            <pc:sldMk cId="2170303489" sldId="434"/>
            <ac:grpSpMk id="17" creationId="{9EB9F682-FDA5-A166-3240-2AB7306E1848}"/>
          </ac:grpSpMkLst>
        </pc:grpChg>
        <pc:grpChg chg="del">
          <ac:chgData name="한재웅" userId="c076e348-f43a-4f00-bec6-f328754f7a62" providerId="ADAL" clId="{CEAC02BE-A459-4A02-BAE5-EBD7244A415F}" dt="2023-11-06T11:27:18.634" v="1832" actId="478"/>
          <ac:grpSpMkLst>
            <pc:docMk/>
            <pc:sldMk cId="2170303489" sldId="434"/>
            <ac:grpSpMk id="20" creationId="{2FD82C8F-EDBC-D8C8-BABE-EF2F89D75A5C}"/>
          </ac:grpSpMkLst>
        </pc:grpChg>
        <pc:grpChg chg="del">
          <ac:chgData name="한재웅" userId="c076e348-f43a-4f00-bec6-f328754f7a62" providerId="ADAL" clId="{CEAC02BE-A459-4A02-BAE5-EBD7244A415F}" dt="2023-11-06T11:27:20.402" v="1836" actId="478"/>
          <ac:grpSpMkLst>
            <pc:docMk/>
            <pc:sldMk cId="2170303489" sldId="434"/>
            <ac:grpSpMk id="23" creationId="{5A2EF5D5-D12F-2406-FA47-7D9FEF447845}"/>
          </ac:grpSpMkLst>
        </pc:grpChg>
        <pc:grpChg chg="del">
          <ac:chgData name="한재웅" userId="c076e348-f43a-4f00-bec6-f328754f7a62" providerId="ADAL" clId="{CEAC02BE-A459-4A02-BAE5-EBD7244A415F}" dt="2023-11-06T17:26:06.053" v="7094" actId="478"/>
          <ac:grpSpMkLst>
            <pc:docMk/>
            <pc:sldMk cId="2170303489" sldId="434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26:06.937" v="7095"/>
          <ac:grpSpMkLst>
            <pc:docMk/>
            <pc:sldMk cId="2170303489" sldId="434"/>
            <ac:grpSpMk id="45" creationId="{1A3516FF-D54F-AA44-AB73-97F8C05CDD64}"/>
          </ac:grpSpMkLst>
        </pc:grpChg>
        <pc:cxnChg chg="del">
          <ac:chgData name="한재웅" userId="c076e348-f43a-4f00-bec6-f328754f7a62" providerId="ADAL" clId="{CEAC02BE-A459-4A02-BAE5-EBD7244A415F}" dt="2023-11-06T11:27:23.066" v="1840" actId="478"/>
          <ac:cxnSpMkLst>
            <pc:docMk/>
            <pc:sldMk cId="2170303489" sldId="434"/>
            <ac:cxnSpMk id="26" creationId="{5B9FBB24-DFFB-3B26-1DF0-D2CF727EE573}"/>
          </ac:cxnSpMkLst>
        </pc:cxnChg>
        <pc:cxnChg chg="del">
          <ac:chgData name="한재웅" userId="c076e348-f43a-4f00-bec6-f328754f7a62" providerId="ADAL" clId="{CEAC02BE-A459-4A02-BAE5-EBD7244A415F}" dt="2023-11-06T11:27:19.540" v="1834" actId="478"/>
          <ac:cxnSpMkLst>
            <pc:docMk/>
            <pc:sldMk cId="2170303489" sldId="434"/>
            <ac:cxnSpMk id="27" creationId="{87E95D26-5B16-3300-3E35-9617C5223A66}"/>
          </ac:cxnSpMkLst>
        </pc:cxnChg>
        <pc:cxnChg chg="del">
          <ac:chgData name="한재웅" userId="c076e348-f43a-4f00-bec6-f328754f7a62" providerId="ADAL" clId="{CEAC02BE-A459-4A02-BAE5-EBD7244A415F}" dt="2023-11-06T11:27:20.098" v="1835" actId="478"/>
          <ac:cxnSpMkLst>
            <pc:docMk/>
            <pc:sldMk cId="2170303489" sldId="434"/>
            <ac:cxnSpMk id="28" creationId="{2DB3E0B5-6E5E-00FC-8A7E-62D414C4AECA}"/>
          </ac:cxnSpMkLst>
        </pc:cxnChg>
        <pc:cxnChg chg="del">
          <ac:chgData name="한재웅" userId="c076e348-f43a-4f00-bec6-f328754f7a62" providerId="ADAL" clId="{CEAC02BE-A459-4A02-BAE5-EBD7244A415F}" dt="2023-11-06T11:27:21.107" v="1837" actId="478"/>
          <ac:cxnSpMkLst>
            <pc:docMk/>
            <pc:sldMk cId="2170303489" sldId="434"/>
            <ac:cxnSpMk id="29" creationId="{0CBD3C03-6F92-396F-4560-F9D0A1E4AE35}"/>
          </ac:cxnSpMkLst>
        </pc:cxnChg>
        <pc:cxnChg chg="del">
          <ac:chgData name="한재웅" userId="c076e348-f43a-4f00-bec6-f328754f7a62" providerId="ADAL" clId="{CEAC02BE-A459-4A02-BAE5-EBD7244A415F}" dt="2023-11-06T11:27:22.107" v="1839" actId="478"/>
          <ac:cxnSpMkLst>
            <pc:docMk/>
            <pc:sldMk cId="2170303489" sldId="434"/>
            <ac:cxnSpMk id="31" creationId="{EC00D41A-49D2-D602-4C2E-FC93F7FCF4F2}"/>
          </ac:cxnSpMkLst>
        </pc:cxnChg>
        <pc:cxnChg chg="add del mod">
          <ac:chgData name="한재웅" userId="c076e348-f43a-4f00-bec6-f328754f7a62" providerId="ADAL" clId="{CEAC02BE-A459-4A02-BAE5-EBD7244A415F}" dt="2023-11-06T11:31:22.987" v="1890" actId="478"/>
          <ac:cxnSpMkLst>
            <pc:docMk/>
            <pc:sldMk cId="2170303489" sldId="434"/>
            <ac:cxnSpMk id="33" creationId="{B54EA491-1061-71D0-30D5-48AAD4D4BA4E}"/>
          </ac:cxnSpMkLst>
        </pc:cxnChg>
        <pc:cxnChg chg="add del mod">
          <ac:chgData name="한재웅" userId="c076e348-f43a-4f00-bec6-f328754f7a62" providerId="ADAL" clId="{CEAC02BE-A459-4A02-BAE5-EBD7244A415F}" dt="2023-11-06T11:31:22.418" v="1889" actId="478"/>
          <ac:cxnSpMkLst>
            <pc:docMk/>
            <pc:sldMk cId="2170303489" sldId="434"/>
            <ac:cxnSpMk id="34" creationId="{FDCA8122-EDB9-AF5D-DAC8-DDD83A47C754}"/>
          </ac:cxnSpMkLst>
        </pc:cxnChg>
      </pc:sldChg>
      <pc:sldChg chg="addSp delSp modSp add mod">
        <pc:chgData name="한재웅" userId="c076e348-f43a-4f00-bec6-f328754f7a62" providerId="ADAL" clId="{CEAC02BE-A459-4A02-BAE5-EBD7244A415F}" dt="2023-11-06T17:41:50.556" v="7777" actId="6549"/>
        <pc:sldMkLst>
          <pc:docMk/>
          <pc:sldMk cId="63355806" sldId="435"/>
        </pc:sldMkLst>
        <pc:spChg chg="del">
          <ac:chgData name="한재웅" userId="c076e348-f43a-4f00-bec6-f328754f7a62" providerId="ADAL" clId="{CEAC02BE-A459-4A02-BAE5-EBD7244A415F}" dt="2023-11-06T17:25:47.001" v="7088" actId="478"/>
          <ac:spMkLst>
            <pc:docMk/>
            <pc:sldMk cId="63355806" sldId="435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7:07:18.122" v="6000" actId="404"/>
          <ac:spMkLst>
            <pc:docMk/>
            <pc:sldMk cId="63355806" sldId="435"/>
            <ac:spMk id="7" creationId="{9CFEE3F2-DC54-33A0-9994-9C9084A593F9}"/>
          </ac:spMkLst>
        </pc:spChg>
        <pc:spChg chg="del">
          <ac:chgData name="한재웅" userId="c076e348-f43a-4f00-bec6-f328754f7a62" providerId="ADAL" clId="{CEAC02BE-A459-4A02-BAE5-EBD7244A415F}" dt="2023-11-06T11:27:58.256" v="1847" actId="478"/>
          <ac:spMkLst>
            <pc:docMk/>
            <pc:sldMk cId="63355806" sldId="435"/>
            <ac:spMk id="10" creationId="{D2B10237-84CA-0A10-67AE-26B1998298E1}"/>
          </ac:spMkLst>
        </pc:spChg>
        <pc:spChg chg="del">
          <ac:chgData name="한재웅" userId="c076e348-f43a-4f00-bec6-f328754f7a62" providerId="ADAL" clId="{CEAC02BE-A459-4A02-BAE5-EBD7244A415F}" dt="2023-11-06T11:27:52.507" v="1845" actId="478"/>
          <ac:spMkLst>
            <pc:docMk/>
            <pc:sldMk cId="63355806" sldId="435"/>
            <ac:spMk id="11" creationId="{4D1F7DE8-947E-61C4-D4ED-B29030D5845D}"/>
          </ac:spMkLst>
        </pc:spChg>
        <pc:spChg chg="del">
          <ac:chgData name="한재웅" userId="c076e348-f43a-4f00-bec6-f328754f7a62" providerId="ADAL" clId="{CEAC02BE-A459-4A02-BAE5-EBD7244A415F}" dt="2023-11-06T11:27:57.131" v="1846" actId="478"/>
          <ac:spMkLst>
            <pc:docMk/>
            <pc:sldMk cId="63355806" sldId="435"/>
            <ac:spMk id="12" creationId="{033DB9B5-8C8D-1C0F-14DC-D3F47D039571}"/>
          </ac:spMkLst>
        </pc:spChg>
        <pc:spChg chg="add mod">
          <ac:chgData name="한재웅" userId="c076e348-f43a-4f00-bec6-f328754f7a62" providerId="ADAL" clId="{CEAC02BE-A459-4A02-BAE5-EBD7244A415F}" dt="2023-11-06T17:07:24.193" v="6002" actId="1076"/>
          <ac:spMkLst>
            <pc:docMk/>
            <pc:sldMk cId="63355806" sldId="435"/>
            <ac:spMk id="13" creationId="{0FF722A8-1560-7667-896E-DA1CD2EBD376}"/>
          </ac:spMkLst>
        </pc:spChg>
        <pc:spChg chg="add del mod">
          <ac:chgData name="한재웅" userId="c076e348-f43a-4f00-bec6-f328754f7a62" providerId="ADAL" clId="{CEAC02BE-A459-4A02-BAE5-EBD7244A415F}" dt="2023-11-06T17:34:33.636" v="7727" actId="478"/>
          <ac:spMkLst>
            <pc:docMk/>
            <pc:sldMk cId="63355806" sldId="435"/>
            <ac:spMk id="14" creationId="{EB1C11ED-F67E-63CD-3A30-AC5B4A6F0FE2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6" creationId="{33FD301D-950B-A4AB-EC70-E6CC3F5D16ED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7" creationId="{368699A2-8EC8-B981-CA07-2F11AD8CB41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8" creationId="{51AE8F3E-8332-A331-13F0-850D47CFB07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9" creationId="{CFE5D3CD-25E0-7ED0-88A5-694F7D6BCBBD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0" creationId="{63DB2516-DBEB-9823-F716-8ACA81B9379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1" creationId="{67A50841-9567-1754-587D-B0671E9A4EB3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2" creationId="{07BC16E8-1F95-3ACC-4249-C46C1D828508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3" creationId="{E0CA0D4A-12E6-B921-9887-CD6F7732B59C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4" creationId="{777D002E-B25C-2D84-45DC-F0ECA3DC08F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5" creationId="{E065F939-96B4-89FC-6A31-0D4B4036A99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6" creationId="{3F1D8EEB-F0E6-FFF2-0DCB-3C2280A68BD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7" creationId="{0AACD4C4-251A-607B-0B07-B5940F1E8671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8" creationId="{0C4F01C6-D71D-CD68-1BA7-3DC6B93417E1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9" creationId="{6A77BAFC-E008-64D2-1CC9-47943B7C0407}"/>
          </ac:spMkLst>
        </pc:spChg>
        <pc:spChg chg="mod">
          <ac:chgData name="한재웅" userId="c076e348-f43a-4f00-bec6-f328754f7a62" providerId="ADAL" clId="{CEAC02BE-A459-4A02-BAE5-EBD7244A415F}" dt="2023-11-06T17:41:50.556" v="7777" actId="6549"/>
          <ac:spMkLst>
            <pc:docMk/>
            <pc:sldMk cId="63355806" sldId="435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31" creationId="{4D4A9874-AAAD-EAD7-A86A-90F5DA993BFD}"/>
          </ac:spMkLst>
        </pc:spChg>
        <pc:spChg chg="add del mod">
          <ac:chgData name="한재웅" userId="c076e348-f43a-4f00-bec6-f328754f7a62" providerId="ADAL" clId="{CEAC02BE-A459-4A02-BAE5-EBD7244A415F}" dt="2023-11-06T17:34:33.636" v="7727" actId="478"/>
          <ac:spMkLst>
            <pc:docMk/>
            <pc:sldMk cId="63355806" sldId="435"/>
            <ac:spMk id="38" creationId="{94774730-1D7D-CBBA-A402-54F5956CE7CF}"/>
          </ac:spMkLst>
        </pc:spChg>
        <pc:spChg chg="del">
          <ac:chgData name="한재웅" userId="c076e348-f43a-4f00-bec6-f328754f7a62" providerId="ADAL" clId="{CEAC02BE-A459-4A02-BAE5-EBD7244A415F}" dt="2023-11-06T17:25:47.001" v="7088" actId="478"/>
          <ac:spMkLst>
            <pc:docMk/>
            <pc:sldMk cId="63355806" sldId="435"/>
            <ac:spMk id="39" creationId="{CF3ED086-2BD3-E134-9F18-B2C7350B07EA}"/>
          </ac:spMkLst>
        </pc:spChg>
        <pc:spChg chg="add 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45" creationId="{A1FC5947-E605-247F-FEB4-09AE7E524314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59" creationId="{951E7D54-3048-A686-C034-218F76A618E3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1" creationId="{1B4A6A4A-25FC-2EE4-A3DD-C5B552ACBCAE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2" creationId="{510E2C09-0925-22FE-BABE-E1A83CA3C61F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3" creationId="{8629B6F0-8C1A-6C4C-4746-C3421496FDA0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4" creationId="{9D1FA93A-0FE0-329D-D24F-6E64D669350A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5" creationId="{44A4FB6F-9152-FDAF-2C24-3934193B6633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6" creationId="{22A6CE67-9191-25A7-92EA-8346C4F47D8E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7" creationId="{A7084C71-6A20-56F4-D0C3-5E74AEA0DA7B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8" creationId="{297FD570-2AA2-F3C6-7B49-9249D480D26C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9" creationId="{BA766DBC-7CBF-84AF-AC09-6AECCC1314E1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0" creationId="{68AA1157-5F36-CDB0-5920-12286E6FBB70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1" creationId="{5D44064C-7686-6382-6D0B-A2D6D3BA4FE9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2" creationId="{AC01952A-1B8E-AFF1-0566-8BCBD125CC01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3" creationId="{B88B2C27-802D-865E-569E-3B2804288A32}"/>
          </ac:spMkLst>
        </pc:spChg>
        <pc:spChg chg="add mod">
          <ac:chgData name="한재웅" userId="c076e348-f43a-4f00-bec6-f328754f7a62" providerId="ADAL" clId="{CEAC02BE-A459-4A02-BAE5-EBD7244A415F}" dt="2023-11-06T17:35:10.940" v="7767" actId="1076"/>
          <ac:spMkLst>
            <pc:docMk/>
            <pc:sldMk cId="63355806" sldId="435"/>
            <ac:spMk id="74" creationId="{7B811857-855D-B71D-F608-B1EA588EE89D}"/>
          </ac:spMkLst>
        </pc:spChg>
        <pc:grpChg chg="add del mod">
          <ac:chgData name="한재웅" userId="c076e348-f43a-4f00-bec6-f328754f7a62" providerId="ADAL" clId="{CEAC02BE-A459-4A02-BAE5-EBD7244A415F}" dt="2023-11-06T17:34:33.636" v="7727" actId="478"/>
          <ac:grpSpMkLst>
            <pc:docMk/>
            <pc:sldMk cId="63355806" sldId="435"/>
            <ac:grpSpMk id="15" creationId="{E1509224-6C8B-C604-9DC2-BA7481AFC17A}"/>
          </ac:grpSpMkLst>
        </pc:grpChg>
        <pc:grpChg chg="del">
          <ac:chgData name="한재웅" userId="c076e348-f43a-4f00-bec6-f328754f7a62" providerId="ADAL" clId="{CEAC02BE-A459-4A02-BAE5-EBD7244A415F}" dt="2023-11-06T17:25:47.001" v="7088" actId="478"/>
          <ac:grpSpMkLst>
            <pc:docMk/>
            <pc:sldMk cId="63355806" sldId="435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07.799" v="7766"/>
          <ac:grpSpMkLst>
            <pc:docMk/>
            <pc:sldMk cId="63355806" sldId="435"/>
            <ac:grpSpMk id="58" creationId="{2D5E4AD3-7B7D-A835-8001-49FECCB680A1}"/>
          </ac:grpSpMkLst>
        </pc:grpChg>
      </pc:sldChg>
      <pc:sldChg chg="addSp delSp modSp add del mod ord">
        <pc:chgData name="한재웅" userId="c076e348-f43a-4f00-bec6-f328754f7a62" providerId="ADAL" clId="{CEAC02BE-A459-4A02-BAE5-EBD7244A415F}" dt="2023-11-06T11:31:15.357" v="1887" actId="47"/>
        <pc:sldMkLst>
          <pc:docMk/>
          <pc:sldMk cId="947042674" sldId="436"/>
        </pc:sldMkLst>
        <pc:spChg chg="add mod">
          <ac:chgData name="한재웅" userId="c076e348-f43a-4f00-bec6-f328754f7a62" providerId="ADAL" clId="{CEAC02BE-A459-4A02-BAE5-EBD7244A415F}" dt="2023-11-06T11:30:11.150" v="1883" actId="1076"/>
          <ac:spMkLst>
            <pc:docMk/>
            <pc:sldMk cId="947042674" sldId="436"/>
            <ac:spMk id="3" creationId="{2330628E-980D-2011-FECB-051F6B26C03E}"/>
          </ac:spMkLst>
        </pc:spChg>
        <pc:spChg chg="add mod">
          <ac:chgData name="한재웅" userId="c076e348-f43a-4f00-bec6-f328754f7a62" providerId="ADAL" clId="{CEAC02BE-A459-4A02-BAE5-EBD7244A415F}" dt="2023-11-06T11:29:22.469" v="1863" actId="1076"/>
          <ac:spMkLst>
            <pc:docMk/>
            <pc:sldMk cId="947042674" sldId="436"/>
            <ac:spMk id="5" creationId="{B63BEE8C-7203-56D5-1BF0-680608D8EE6E}"/>
          </ac:spMkLst>
        </pc:spChg>
        <pc:spChg chg="add mod">
          <ac:chgData name="한재웅" userId="c076e348-f43a-4f00-bec6-f328754f7a62" providerId="ADAL" clId="{CEAC02BE-A459-4A02-BAE5-EBD7244A415F}" dt="2023-11-06T11:29:42.859" v="1871" actId="1076"/>
          <ac:spMkLst>
            <pc:docMk/>
            <pc:sldMk cId="947042674" sldId="436"/>
            <ac:spMk id="11" creationId="{0700A6F7-0A83-AD53-C3A3-0A3F8BC8E324}"/>
          </ac:spMkLst>
        </pc:spChg>
        <pc:spChg chg="add mod">
          <ac:chgData name="한재웅" userId="c076e348-f43a-4f00-bec6-f328754f7a62" providerId="ADAL" clId="{CEAC02BE-A459-4A02-BAE5-EBD7244A415F}" dt="2023-11-06T11:30:44.886" v="1886" actId="1076"/>
          <ac:spMkLst>
            <pc:docMk/>
            <pc:sldMk cId="947042674" sldId="436"/>
            <ac:spMk id="34" creationId="{6B19CB53-1D12-A3F5-AE3A-01C91E9462A0}"/>
          </ac:spMkLst>
        </pc:spChg>
        <pc:grpChg chg="mod">
          <ac:chgData name="한재웅" userId="c076e348-f43a-4f00-bec6-f328754f7a62" providerId="ADAL" clId="{CEAC02BE-A459-4A02-BAE5-EBD7244A415F}" dt="2023-11-06T11:29:57.858" v="1878" actId="1076"/>
          <ac:grpSpMkLst>
            <pc:docMk/>
            <pc:sldMk cId="947042674" sldId="436"/>
            <ac:grpSpMk id="14" creationId="{4A083CD3-B1B1-14E8-014B-E4345C13B717}"/>
          </ac:grpSpMkLst>
        </pc:grpChg>
        <pc:grpChg chg="del">
          <ac:chgData name="한재웅" userId="c076e348-f43a-4f00-bec6-f328754f7a62" providerId="ADAL" clId="{CEAC02BE-A459-4A02-BAE5-EBD7244A415F}" dt="2023-11-06T11:28:55.842" v="1854" actId="478"/>
          <ac:grpSpMkLst>
            <pc:docMk/>
            <pc:sldMk cId="947042674" sldId="436"/>
            <ac:grpSpMk id="23" creationId="{5A2EF5D5-D12F-2406-FA47-7D9FEF447845}"/>
          </ac:grpSpMkLst>
        </pc:grpChg>
        <pc:cxnChg chg="add mod">
          <ac:chgData name="한재웅" userId="c076e348-f43a-4f00-bec6-f328754f7a62" providerId="ADAL" clId="{CEAC02BE-A459-4A02-BAE5-EBD7244A415F}" dt="2023-11-06T11:29:25.053" v="1864" actId="571"/>
          <ac:cxnSpMkLst>
            <pc:docMk/>
            <pc:sldMk cId="947042674" sldId="436"/>
            <ac:cxnSpMk id="10" creationId="{30B70EEA-A272-17FB-AA6C-AE8643FE5638}"/>
          </ac:cxnSpMkLst>
        </pc:cxnChg>
        <pc:cxnChg chg="mod">
          <ac:chgData name="한재웅" userId="c076e348-f43a-4f00-bec6-f328754f7a62" providerId="ADAL" clId="{CEAC02BE-A459-4A02-BAE5-EBD7244A415F}" dt="2023-11-06T11:30:09.589" v="1882" actId="1076"/>
          <ac:cxnSpMkLst>
            <pc:docMk/>
            <pc:sldMk cId="947042674" sldId="436"/>
            <ac:cxnSpMk id="28" creationId="{2DB3E0B5-6E5E-00FC-8A7E-62D414C4AECA}"/>
          </ac:cxnSpMkLst>
        </pc:cxnChg>
        <pc:cxnChg chg="mod">
          <ac:chgData name="한재웅" userId="c076e348-f43a-4f00-bec6-f328754f7a62" providerId="ADAL" clId="{CEAC02BE-A459-4A02-BAE5-EBD7244A415F}" dt="2023-11-06T11:29:46.908" v="1873" actId="14100"/>
          <ac:cxnSpMkLst>
            <pc:docMk/>
            <pc:sldMk cId="947042674" sldId="436"/>
            <ac:cxnSpMk id="29" creationId="{0CBD3C03-6F92-396F-4560-F9D0A1E4AE35}"/>
          </ac:cxnSpMkLst>
        </pc:cxnChg>
        <pc:cxnChg chg="del mod">
          <ac:chgData name="한재웅" userId="c076e348-f43a-4f00-bec6-f328754f7a62" providerId="ADAL" clId="{CEAC02BE-A459-4A02-BAE5-EBD7244A415F}" dt="2023-11-06T11:29:52.186" v="1875" actId="478"/>
          <ac:cxnSpMkLst>
            <pc:docMk/>
            <pc:sldMk cId="947042674" sldId="436"/>
            <ac:cxnSpMk id="31" creationId="{EC00D41A-49D2-D602-4C2E-FC93F7FCF4F2}"/>
          </ac:cxnSpMkLst>
        </pc:cxnChg>
        <pc:cxnChg chg="add mod">
          <ac:chgData name="한재웅" userId="c076e348-f43a-4f00-bec6-f328754f7a62" providerId="ADAL" clId="{CEAC02BE-A459-4A02-BAE5-EBD7244A415F}" dt="2023-11-06T11:30:02.390" v="1880" actId="197"/>
          <ac:cxnSpMkLst>
            <pc:docMk/>
            <pc:sldMk cId="947042674" sldId="436"/>
            <ac:cxnSpMk id="32" creationId="{9FFA0BEF-21FF-6748-D4B8-19ECBE48ACA3}"/>
          </ac:cxnSpMkLst>
        </pc:cxnChg>
        <pc:cxnChg chg="add mod">
          <ac:chgData name="한재웅" userId="c076e348-f43a-4f00-bec6-f328754f7a62" providerId="ADAL" clId="{CEAC02BE-A459-4A02-BAE5-EBD7244A415F}" dt="2023-11-06T11:30:06.030" v="1881" actId="571"/>
          <ac:cxnSpMkLst>
            <pc:docMk/>
            <pc:sldMk cId="947042674" sldId="436"/>
            <ac:cxnSpMk id="33" creationId="{5B3988BC-8A56-CC4F-C0EB-6790F068C7FC}"/>
          </ac:cxnSpMkLst>
        </pc:cxnChg>
      </pc:sldChg>
      <pc:sldChg chg="addSp delSp modSp add del mod">
        <pc:chgData name="한재웅" userId="c076e348-f43a-4f00-bec6-f328754f7a62" providerId="ADAL" clId="{CEAC02BE-A459-4A02-BAE5-EBD7244A415F}" dt="2023-11-06T17:07:28.181" v="6003" actId="47"/>
        <pc:sldMkLst>
          <pc:docMk/>
          <pc:sldMk cId="2971685739" sldId="436"/>
        </pc:sldMkLst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" creationId="{B87AA53B-F03F-DC12-762F-C3577B14DD4D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5" creationId="{B5E16EF0-A3FC-2EA1-FF54-DE362E0268E4}"/>
          </ac:spMkLst>
        </pc:spChg>
        <pc:spChg chg="add 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6" creationId="{817597C4-D262-1242-D058-DCAD48ACC03B}"/>
          </ac:spMkLst>
        </pc:spChg>
        <pc:spChg chg="add 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7" creationId="{81CB1406-EFEF-C6F9-8D69-A85F35297C94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9" creationId="{8526F334-8C62-1531-43EA-D6C744045459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1" creationId="{9D192CAF-01B9-05C8-0AFB-83E657212C4D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2" creationId="{2AB22961-5B68-4D41-1B34-7474211D1212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5" creationId="{5A3FA291-4C1C-A779-C8B1-C7C274F99442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2" creationId="{8EC0B9AD-71D2-18A9-E900-8DB6CF2A035B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6" creationId="{E053478A-D221-CE8C-28EF-55B6A2820F6A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7" creationId="{87EE9F20-2276-2A9F-AE7F-13FC54819819}"/>
          </ac:spMkLst>
        </pc:spChg>
        <pc:grpChg chg="add mod">
          <ac:chgData name="한재웅" userId="c076e348-f43a-4f00-bec6-f328754f7a62" providerId="ADAL" clId="{CEAC02BE-A459-4A02-BAE5-EBD7244A415F}" dt="2023-11-06T11:31:42.970" v="1894"/>
          <ac:grpSpMkLst>
            <pc:docMk/>
            <pc:sldMk cId="2971685739" sldId="436"/>
            <ac:grpSpMk id="8" creationId="{499D203B-ABE6-7489-D333-8F967C424F2E}"/>
          </ac:grpSpMkLst>
        </pc:grpChg>
        <pc:grpChg chg="add mod">
          <ac:chgData name="한재웅" userId="c076e348-f43a-4f00-bec6-f328754f7a62" providerId="ADAL" clId="{CEAC02BE-A459-4A02-BAE5-EBD7244A415F}" dt="2023-11-06T11:31:42.970" v="1894"/>
          <ac:grpSpMkLst>
            <pc:docMk/>
            <pc:sldMk cId="2971685739" sldId="436"/>
            <ac:grpSpMk id="13" creationId="{8CFCC955-2CE9-D46B-B59B-80B4A645F8D8}"/>
          </ac:grpSpMkLst>
        </pc:grpChg>
        <pc:picChg chg="mod">
          <ac:chgData name="한재웅" userId="c076e348-f43a-4f00-bec6-f328754f7a62" providerId="ADAL" clId="{CEAC02BE-A459-4A02-BAE5-EBD7244A415F}" dt="2023-11-06T11:31:42.970" v="1894"/>
          <ac:picMkLst>
            <pc:docMk/>
            <pc:sldMk cId="2971685739" sldId="436"/>
            <ac:picMk id="10" creationId="{BFFFB053-5334-A26A-0DC9-5142B568CF83}"/>
          </ac:picMkLst>
        </pc:picChg>
        <pc:picChg chg="mod">
          <ac:chgData name="한재웅" userId="c076e348-f43a-4f00-bec6-f328754f7a62" providerId="ADAL" clId="{CEAC02BE-A459-4A02-BAE5-EBD7244A415F}" dt="2023-11-06T11:31:42.970" v="1894"/>
          <ac:picMkLst>
            <pc:docMk/>
            <pc:sldMk cId="2971685739" sldId="436"/>
            <ac:picMk id="14" creationId="{C11E2806-2F8C-8748-676B-5350564E5E60}"/>
          </ac:picMkLst>
        </pc:picChg>
        <pc:cxnChg chg="del">
          <ac:chgData name="한재웅" userId="c076e348-f43a-4f00-bec6-f328754f7a62" providerId="ADAL" clId="{CEAC02BE-A459-4A02-BAE5-EBD7244A415F}" dt="2023-11-06T11:31:39.352" v="1893" actId="478"/>
          <ac:cxnSpMkLst>
            <pc:docMk/>
            <pc:sldMk cId="2971685739" sldId="436"/>
            <ac:cxnSpMk id="33" creationId="{B54EA491-1061-71D0-30D5-48AAD4D4BA4E}"/>
          </ac:cxnSpMkLst>
        </pc:cxnChg>
        <pc:cxnChg chg="del">
          <ac:chgData name="한재웅" userId="c076e348-f43a-4f00-bec6-f328754f7a62" providerId="ADAL" clId="{CEAC02BE-A459-4A02-BAE5-EBD7244A415F}" dt="2023-11-06T11:31:39.352" v="1893" actId="478"/>
          <ac:cxnSpMkLst>
            <pc:docMk/>
            <pc:sldMk cId="2971685739" sldId="436"/>
            <ac:cxnSpMk id="34" creationId="{FDCA8122-EDB9-AF5D-DAC8-DDD83A47C754}"/>
          </ac:cxnSpMkLst>
        </pc:cxnChg>
      </pc:sldChg>
      <pc:sldChg chg="addSp delSp modSp add mod">
        <pc:chgData name="한재웅" userId="c076e348-f43a-4f00-bec6-f328754f7a62" providerId="ADAL" clId="{CEAC02BE-A459-4A02-BAE5-EBD7244A415F}" dt="2023-11-06T17:41:53.518" v="7779" actId="6549"/>
        <pc:sldMkLst>
          <pc:docMk/>
          <pc:sldMk cId="2039226625" sldId="437"/>
        </pc:sldMkLst>
        <pc:spChg chg="del mod">
          <ac:chgData name="한재웅" userId="c076e348-f43a-4f00-bec6-f328754f7a62" providerId="ADAL" clId="{CEAC02BE-A459-4A02-BAE5-EBD7244A415F}" dt="2023-11-06T17:34:31.572" v="7726" actId="478"/>
          <ac:spMkLst>
            <pc:docMk/>
            <pc:sldMk cId="2039226625" sldId="437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1:32:07.234" v="1897" actId="478"/>
          <ac:spMkLst>
            <pc:docMk/>
            <pc:sldMk cId="2039226625" sldId="437"/>
            <ac:spMk id="6" creationId="{817597C4-D262-1242-D058-DCAD48ACC03B}"/>
          </ac:spMkLst>
        </pc:spChg>
        <pc:spChg chg="del">
          <ac:chgData name="한재웅" userId="c076e348-f43a-4f00-bec6-f328754f7a62" providerId="ADAL" clId="{CEAC02BE-A459-4A02-BAE5-EBD7244A415F}" dt="2023-11-06T11:32:07.234" v="1897" actId="478"/>
          <ac:spMkLst>
            <pc:docMk/>
            <pc:sldMk cId="2039226625" sldId="437"/>
            <ac:spMk id="7" creationId="{81CB1406-EFEF-C6F9-8D69-A85F35297C94}"/>
          </ac:spMkLst>
        </pc:spChg>
        <pc:spChg chg="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18" creationId="{FB8B211C-39D1-4EF9-A6EB-0B6BCFA932B3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1" creationId="{F45CBFCC-0394-C805-B9D4-B9AE0FFE8DC0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2" creationId="{C3DEC15A-E3E2-905D-15EB-70F7093DB429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3" creationId="{C716F3B2-8334-2F20-C157-0A64217DEAE7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4" creationId="{C3CB8839-790A-5C71-B418-3452D273C18B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5" creationId="{88C18D03-8F9A-AC0B-065F-43DC58435ACB}"/>
          </ac:spMkLst>
        </pc:spChg>
        <pc:spChg chg="add del mod">
          <ac:chgData name="한재웅" userId="c076e348-f43a-4f00-bec6-f328754f7a62" providerId="ADAL" clId="{CEAC02BE-A459-4A02-BAE5-EBD7244A415F}" dt="2023-11-06T11:32:28.878" v="1947" actId="478"/>
          <ac:spMkLst>
            <pc:docMk/>
            <pc:sldMk cId="2039226625" sldId="437"/>
            <ac:spMk id="26" creationId="{91DAF299-F402-051B-5275-7F25EEE4C625}"/>
          </ac:spMkLst>
        </pc:spChg>
        <pc:spChg chg="add mod">
          <ac:chgData name="한재웅" userId="c076e348-f43a-4f00-bec6-f328754f7a62" providerId="ADAL" clId="{CEAC02BE-A459-4A02-BAE5-EBD7244A415F}" dt="2023-11-06T11:32:29.111" v="1948"/>
          <ac:spMkLst>
            <pc:docMk/>
            <pc:sldMk cId="2039226625" sldId="437"/>
            <ac:spMk id="27" creationId="{17017574-4190-8BF1-17BE-1BDB2A06DBB3}"/>
          </ac:spMkLst>
        </pc:spChg>
        <pc:spChg chg="add 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29" creationId="{3092FB50-858F-AB71-FE42-C4A81456C766}"/>
          </ac:spMkLst>
        </pc:spChg>
        <pc:spChg chg="mod">
          <ac:chgData name="한재웅" userId="c076e348-f43a-4f00-bec6-f328754f7a62" providerId="ADAL" clId="{CEAC02BE-A459-4A02-BAE5-EBD7244A415F}" dt="2023-11-06T17:41:53.518" v="7779" actId="6549"/>
          <ac:spMkLst>
            <pc:docMk/>
            <pc:sldMk cId="2039226625" sldId="437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2" creationId="{E2B31E77-1C01-98FE-0C5D-CDB74B4C6942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3" creationId="{FBF0B8A6-DBFB-64C6-F628-55C6ABAE1DE6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4" creationId="{032947E0-EDC4-93BC-E836-F5960508A489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6" creationId="{D1CE0C9A-CC84-A40F-479B-2BD5928DF54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7" creationId="{0446E14E-89A8-A340-FC83-FFD5DC09699A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8" creationId="{84EF73CC-2F7B-CDD7-4CB4-F63C7D0E3B7C}"/>
          </ac:spMkLst>
        </pc:spChg>
        <pc:spChg chg="del">
          <ac:chgData name="한재웅" userId="c076e348-f43a-4f00-bec6-f328754f7a62" providerId="ADAL" clId="{CEAC02BE-A459-4A02-BAE5-EBD7244A415F}" dt="2023-11-06T17:34:31.572" v="7726" actId="478"/>
          <ac:spMkLst>
            <pc:docMk/>
            <pc:sldMk cId="2039226625" sldId="437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45" creationId="{92E48111-7EDC-AE3C-F209-EF7884EF1EB7}"/>
          </ac:spMkLst>
        </pc:spChg>
        <pc:spChg chg="mod">
          <ac:chgData name="한재웅" userId="c076e348-f43a-4f00-bec6-f328754f7a62" providerId="ADAL" clId="{CEAC02BE-A459-4A02-BAE5-EBD7244A415F}" dt="2023-11-06T11:32:13.037" v="1945"/>
          <ac:spMkLst>
            <pc:docMk/>
            <pc:sldMk cId="2039226625" sldId="437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58" creationId="{42F84B6C-9325-FC44-35E2-A0593A8954AD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59" creationId="{908E899F-7439-A6F2-1C4B-9BB2BA36198D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1" creationId="{51499353-EFC9-6D91-4E05-27319F185F2E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2" creationId="{8D68B708-58F0-2D46-38C3-5F7A7CDA364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3" creationId="{12DD3BDC-3862-8B12-FD46-967954713FF0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4" creationId="{C1044BDA-F15A-8486-FABF-7951CF8504D0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5" creationId="{ABC68384-4970-D837-6A15-9A8B544DF128}"/>
          </ac:spMkLst>
        </pc:spChg>
        <pc:spChg chg="add mod">
          <ac:chgData name="한재웅" userId="c076e348-f43a-4f00-bec6-f328754f7a62" providerId="ADAL" clId="{CEAC02BE-A459-4A02-BAE5-EBD7244A415F}" dt="2023-11-06T17:35:15.367" v="7769" actId="1076"/>
          <ac:spMkLst>
            <pc:docMk/>
            <pc:sldMk cId="2039226625" sldId="437"/>
            <ac:spMk id="66" creationId="{CC1C091B-755F-396B-A5A5-3FE76F4E69CA}"/>
          </ac:spMkLst>
        </pc:spChg>
        <pc:grpChg chg="del">
          <ac:chgData name="한재웅" userId="c076e348-f43a-4f00-bec6-f328754f7a62" providerId="ADAL" clId="{CEAC02BE-A459-4A02-BAE5-EBD7244A415F}" dt="2023-11-06T11:32:07.234" v="1897" actId="478"/>
          <ac:grpSpMkLst>
            <pc:docMk/>
            <pc:sldMk cId="2039226625" sldId="437"/>
            <ac:grpSpMk id="8" creationId="{499D203B-ABE6-7489-D333-8F967C424F2E}"/>
          </ac:grpSpMkLst>
        </pc:grpChg>
        <pc:grpChg chg="del">
          <ac:chgData name="한재웅" userId="c076e348-f43a-4f00-bec6-f328754f7a62" providerId="ADAL" clId="{CEAC02BE-A459-4A02-BAE5-EBD7244A415F}" dt="2023-11-06T11:32:07.234" v="1897" actId="478"/>
          <ac:grpSpMkLst>
            <pc:docMk/>
            <pc:sldMk cId="2039226625" sldId="437"/>
            <ac:grpSpMk id="13" creationId="{8CFCC955-2CE9-D46B-B59B-80B4A645F8D8}"/>
          </ac:grpSpMkLst>
        </pc:grpChg>
        <pc:grpChg chg="add mod">
          <ac:chgData name="한재웅" userId="c076e348-f43a-4f00-bec6-f328754f7a62" providerId="ADAL" clId="{CEAC02BE-A459-4A02-BAE5-EBD7244A415F}" dt="2023-11-06T11:32:15.742" v="1946"/>
          <ac:grpSpMkLst>
            <pc:docMk/>
            <pc:sldMk cId="2039226625" sldId="437"/>
            <ac:grpSpMk id="16" creationId="{D4099B58-74AB-FF6E-1257-EBD4B076FE91}"/>
          </ac:grpSpMkLst>
        </pc:grpChg>
        <pc:grpChg chg="add mod">
          <ac:chgData name="한재웅" userId="c076e348-f43a-4f00-bec6-f328754f7a62" providerId="ADAL" clId="{CEAC02BE-A459-4A02-BAE5-EBD7244A415F}" dt="2023-11-06T17:35:12.455" v="7768"/>
          <ac:grpSpMkLst>
            <pc:docMk/>
            <pc:sldMk cId="2039226625" sldId="437"/>
            <ac:grpSpMk id="31" creationId="{813FCAAC-9511-C819-D989-C740F66FE45D}"/>
          </ac:grpSpMkLst>
        </pc:grpChg>
        <pc:grpChg chg="del">
          <ac:chgData name="한재웅" userId="c076e348-f43a-4f00-bec6-f328754f7a62" providerId="ADAL" clId="{CEAC02BE-A459-4A02-BAE5-EBD7244A415F}" dt="2023-11-06T17:34:31.572" v="7726" actId="478"/>
          <ac:grpSpMkLst>
            <pc:docMk/>
            <pc:sldMk cId="2039226625" sldId="437"/>
            <ac:grpSpMk id="40" creationId="{B03BF436-9F24-D374-4F75-CA5A67AA0CF6}"/>
          </ac:grpSpMkLst>
        </pc:grp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3" creationId="{3CA360B9-AEEC-F3F8-FB39-DBF1AEC80E6B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5" creationId="{47CCDF39-F7F1-F2A3-AB66-B739DFB6BA91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9" creationId="{D83B85CB-30D9-55D6-3031-1828B9D90C7D}"/>
          </ac:picMkLst>
        </pc:picChg>
        <pc:picChg chg="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17" creationId="{49E07A30-BE9E-72BB-16CF-00FE72B8521B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19" creationId="{39E31A7C-5FDE-9BE8-CFE5-3A9665F6F032}"/>
          </ac:picMkLst>
        </pc:picChg>
        <pc:picChg chg="add del mod">
          <ac:chgData name="한재웅" userId="c076e348-f43a-4f00-bec6-f328754f7a62" providerId="ADAL" clId="{CEAC02BE-A459-4A02-BAE5-EBD7244A415F}" dt="2023-11-06T11:32:28.878" v="1947" actId="478"/>
          <ac:picMkLst>
            <pc:docMk/>
            <pc:sldMk cId="2039226625" sldId="437"/>
            <ac:picMk id="20" creationId="{FD51BC9E-97AB-0CB2-C9A9-D6F13F7CFE98}"/>
          </ac:picMkLst>
        </pc:picChg>
        <pc:picChg chg="add mod">
          <ac:chgData name="한재웅" userId="c076e348-f43a-4f00-bec6-f328754f7a62" providerId="ADAL" clId="{CEAC02BE-A459-4A02-BAE5-EBD7244A415F}" dt="2023-11-06T11:32:29.111" v="1948"/>
          <ac:picMkLst>
            <pc:docMk/>
            <pc:sldMk cId="2039226625" sldId="437"/>
            <ac:picMk id="28" creationId="{E92C752C-AD8A-148A-0F88-375F16A57D87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8:04:08.176" v="7852"/>
        <pc:sldMkLst>
          <pc:docMk/>
          <pc:sldMk cId="1028957042" sldId="438"/>
        </pc:sldMkLst>
        <pc:spChg chg="del mod">
          <ac:chgData name="한재웅" userId="c076e348-f43a-4f00-bec6-f328754f7a62" providerId="ADAL" clId="{CEAC02BE-A459-4A02-BAE5-EBD7244A415F}" dt="2023-11-06T17:25:38.426" v="7085" actId="478"/>
          <ac:spMkLst>
            <pc:docMk/>
            <pc:sldMk cId="1028957042" sldId="438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6:53:41.756" v="5796"/>
          <ac:spMkLst>
            <pc:docMk/>
            <pc:sldMk cId="1028957042" sldId="438"/>
            <ac:spMk id="6" creationId="{F5C2575C-7DE3-43AD-3B61-719272D10FE0}"/>
          </ac:spMkLst>
        </pc:spChg>
        <pc:spChg chg="add mod">
          <ac:chgData name="한재웅" userId="c076e348-f43a-4f00-bec6-f328754f7a62" providerId="ADAL" clId="{CEAC02BE-A459-4A02-BAE5-EBD7244A415F}" dt="2023-11-06T18:04:08.176" v="7852"/>
          <ac:spMkLst>
            <pc:docMk/>
            <pc:sldMk cId="1028957042" sldId="438"/>
            <ac:spMk id="7" creationId="{0150296F-29E5-F8E3-94B0-FC706919E659}"/>
          </ac:spMkLst>
        </pc:spChg>
        <pc:spChg chg="add del mod">
          <ac:chgData name="한재웅" userId="c076e348-f43a-4f00-bec6-f328754f7a62" providerId="ADAL" clId="{CEAC02BE-A459-4A02-BAE5-EBD7244A415F}" dt="2023-11-06T11:42:22.171" v="2072" actId="478"/>
          <ac:spMkLst>
            <pc:docMk/>
            <pc:sldMk cId="1028957042" sldId="438"/>
            <ac:spMk id="8" creationId="{528571EC-1999-02A4-ADB5-BD448FD36633}"/>
          </ac:spMkLst>
        </pc:spChg>
        <pc:spChg chg="add del">
          <ac:chgData name="한재웅" userId="c076e348-f43a-4f00-bec6-f328754f7a62" providerId="ADAL" clId="{CEAC02BE-A459-4A02-BAE5-EBD7244A415F}" dt="2023-11-06T16:01:13.318" v="5761" actId="22"/>
          <ac:spMkLst>
            <pc:docMk/>
            <pc:sldMk cId="1028957042" sldId="438"/>
            <ac:spMk id="15" creationId="{43734D2F-BAF4-E177-3256-293462250831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1" creationId="{F45CBFCC-0394-C805-B9D4-B9AE0FFE8DC0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2" creationId="{C3DEC15A-E3E2-905D-15EB-70F7093DB429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3" creationId="{C716F3B2-8334-2F20-C157-0A64217DEAE7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4" creationId="{C3CB8839-790A-5C71-B418-3452D273C18B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5" creationId="{88C18D03-8F9A-AC0B-065F-43DC58435ACB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7" creationId="{17017574-4190-8BF1-17BE-1BDB2A06DBB3}"/>
          </ac:spMkLst>
        </pc:spChg>
        <pc:spChg chg="add del mod">
          <ac:chgData name="한재웅" userId="c076e348-f43a-4f00-bec6-f328754f7a62" providerId="ADAL" clId="{CEAC02BE-A459-4A02-BAE5-EBD7244A415F}" dt="2023-11-06T17:34:28.980" v="7725" actId="478"/>
          <ac:spMkLst>
            <pc:docMk/>
            <pc:sldMk cId="1028957042" sldId="438"/>
            <ac:spMk id="29" creationId="{8C06D853-6C50-479D-D6EE-83A47A42DDEC}"/>
          </ac:spMkLst>
        </pc:spChg>
        <pc:spChg chg="mod">
          <ac:chgData name="한재웅" userId="c076e348-f43a-4f00-bec6-f328754f7a62" providerId="ADAL" clId="{CEAC02BE-A459-4A02-BAE5-EBD7244A415F}" dt="2023-11-06T17:41:57.517" v="7781" actId="6549"/>
          <ac:spMkLst>
            <pc:docMk/>
            <pc:sldMk cId="1028957042" sldId="438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2" creationId="{551B26DD-B6F1-D036-6949-44AA0334EE10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3" creationId="{3E954ED8-710F-3CE0-FA83-1453EE0B4B46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4" creationId="{4953CC2F-A57C-C9B7-530C-D589A3E72D63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6" creationId="{C3C54F5E-7E55-D459-BD7A-B33868A1B45B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7" creationId="{B8A0B2F4-2338-615A-DA5F-A09ACD9757E3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8" creationId="{ED64301C-1F4E-807D-3C1C-D43315DB5230}"/>
          </ac:spMkLst>
        </pc:spChg>
        <pc:spChg chg="del">
          <ac:chgData name="한재웅" userId="c076e348-f43a-4f00-bec6-f328754f7a62" providerId="ADAL" clId="{CEAC02BE-A459-4A02-BAE5-EBD7244A415F}" dt="2023-11-06T17:25:38.426" v="7085" actId="478"/>
          <ac:spMkLst>
            <pc:docMk/>
            <pc:sldMk cId="1028957042" sldId="438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45" creationId="{02204CDB-A54C-643A-5AED-98DE7A0431AB}"/>
          </ac:spMkLst>
        </pc:spChg>
        <pc:spChg chg="mod">
          <ac:chgData name="한재웅" userId="c076e348-f43a-4f00-bec6-f328754f7a62" providerId="ADAL" clId="{CEAC02BE-A459-4A02-BAE5-EBD7244A415F}" dt="2023-11-06T11:32:43.421" v="1986"/>
          <ac:spMkLst>
            <pc:docMk/>
            <pc:sldMk cId="1028957042" sldId="438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58" creationId="{68A65D75-83BE-AA65-2222-7CAD12FD96A0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59" creationId="{77C263C8-870D-3364-E29E-09EEB8A927D8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1" creationId="{EF53901F-8E38-CDF2-BF61-63A0310636C2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2" creationId="{5FB22ED4-905B-0DA1-A51F-4522E3371689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3" creationId="{B8C2814A-5626-D243-D6EA-23843D6D90D8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4" creationId="{5A8EF3D9-6772-3D9F-D4B0-C333F5A41D8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5" creationId="{65644EF0-365D-BF62-9B3D-0F71978C2E3D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6" creationId="{6DA0D8B0-8B50-1B9D-6E29-A6B5E2E18526}"/>
          </ac:spMkLst>
        </pc:spChg>
        <pc:spChg chg="add del mod">
          <ac:chgData name="한재웅" userId="c076e348-f43a-4f00-bec6-f328754f7a62" providerId="ADAL" clId="{CEAC02BE-A459-4A02-BAE5-EBD7244A415F}" dt="2023-11-06T17:34:28.980" v="7725" actId="478"/>
          <ac:spMkLst>
            <pc:docMk/>
            <pc:sldMk cId="1028957042" sldId="438"/>
            <ac:spMk id="67" creationId="{4CA2BDF6-681E-50F4-8A58-30D792321B75}"/>
          </ac:spMkLst>
        </pc:spChg>
        <pc:spChg chg="add 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68" creationId="{D53BFDA2-ABBD-7030-C1D7-E6ADC80098A5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0" creationId="{B89BFB4C-BC07-E5AC-3271-C5DEEBEB1351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1" creationId="{BF31B3FD-7DEA-E4F1-BDDB-A4EAA8C5004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2" creationId="{40618165-6161-8A78-EAFA-A06ACE4216E7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3" creationId="{A8B7ECA3-A05C-4EA1-78C5-63C8F0F2276A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4" creationId="{DD4DB5D1-FE1B-1109-5655-CBFEB92EFDE6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5" creationId="{8C689F32-7DA6-D37F-4003-4495A48A0570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6" creationId="{5E60F1A7-C21D-71A1-270A-4E9F640C45B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7" creationId="{193B13ED-6133-7093-AE98-171A86950105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8" creationId="{497F6A96-2A81-8195-C6B9-C808FD8455C1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9" creationId="{64E8900E-6A7E-7128-3E37-4A81C43ADA8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0" creationId="{EA2439B8-B6C4-86E4-B30B-236F8CAE9664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1" creationId="{86B0992E-1343-B711-42C8-561A135034E2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2" creationId="{95E2E2BD-8FDF-F94D-13D9-FB68A25D5082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3" creationId="{B7217502-C649-91B1-ED5E-3CC8A18A1974}"/>
          </ac:spMkLst>
        </pc:spChg>
        <pc:spChg chg="add mod">
          <ac:chgData name="한재웅" userId="c076e348-f43a-4f00-bec6-f328754f7a62" providerId="ADAL" clId="{CEAC02BE-A459-4A02-BAE5-EBD7244A415F}" dt="2023-11-06T17:35:19.717" v="7771" actId="1076"/>
          <ac:spMkLst>
            <pc:docMk/>
            <pc:sldMk cId="1028957042" sldId="438"/>
            <ac:spMk id="84" creationId="{23A120D5-59DF-A0C5-8AF4-DA1A886CE524}"/>
          </ac:spMkLst>
        </pc:spChg>
        <pc:grpChg chg="del">
          <ac:chgData name="한재웅" userId="c076e348-f43a-4f00-bec6-f328754f7a62" providerId="ADAL" clId="{CEAC02BE-A459-4A02-BAE5-EBD7244A415F}" dt="2023-11-06T11:32:45.570" v="1987" actId="478"/>
          <ac:grpSpMkLst>
            <pc:docMk/>
            <pc:sldMk cId="1028957042" sldId="438"/>
            <ac:grpSpMk id="16" creationId="{D4099B58-74AB-FF6E-1257-EBD4B076FE91}"/>
          </ac:grpSpMkLst>
        </pc:grpChg>
        <pc:grpChg chg="add del mod">
          <ac:chgData name="한재웅" userId="c076e348-f43a-4f00-bec6-f328754f7a62" providerId="ADAL" clId="{CEAC02BE-A459-4A02-BAE5-EBD7244A415F}" dt="2023-11-06T17:34:28.980" v="7725" actId="478"/>
          <ac:grpSpMkLst>
            <pc:docMk/>
            <pc:sldMk cId="1028957042" sldId="438"/>
            <ac:grpSpMk id="31" creationId="{5E7706AD-D726-1D1D-DB0D-348791F2AE92}"/>
          </ac:grpSpMkLst>
        </pc:grpChg>
        <pc:grpChg chg="del">
          <ac:chgData name="한재웅" userId="c076e348-f43a-4f00-bec6-f328754f7a62" providerId="ADAL" clId="{CEAC02BE-A459-4A02-BAE5-EBD7244A415F}" dt="2023-11-06T17:25:38.426" v="7085" actId="478"/>
          <ac:grpSpMkLst>
            <pc:docMk/>
            <pc:sldMk cId="1028957042" sldId="438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16.592" v="7770"/>
          <ac:grpSpMkLst>
            <pc:docMk/>
            <pc:sldMk cId="1028957042" sldId="438"/>
            <ac:grpSpMk id="69" creationId="{DE220EF7-73D9-A44F-0FCD-166B9D9F2FF5}"/>
          </ac:grpSpMkLst>
        </pc:grp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3" creationId="{3CA360B9-AEEC-F3F8-FB39-DBF1AEC80E6B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5" creationId="{47CCDF39-F7F1-F2A3-AB66-B739DFB6BA91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9" creationId="{D83B85CB-30D9-55D6-3031-1828B9D90C7D}"/>
          </ac:picMkLst>
        </pc:picChg>
        <pc:picChg chg="add del">
          <ac:chgData name="한재웅" userId="c076e348-f43a-4f00-bec6-f328754f7a62" providerId="ADAL" clId="{CEAC02BE-A459-4A02-BAE5-EBD7244A415F}" dt="2023-11-06T11:42:51.281" v="2077" actId="478"/>
          <ac:picMkLst>
            <pc:docMk/>
            <pc:sldMk cId="1028957042" sldId="438"/>
            <ac:picMk id="11" creationId="{C4BCDB27-FB54-B12F-2D6E-47C4D235AE82}"/>
          </ac:picMkLst>
        </pc:picChg>
        <pc:picChg chg="add mod">
          <ac:chgData name="한재웅" userId="c076e348-f43a-4f00-bec6-f328754f7a62" providerId="ADAL" clId="{CEAC02BE-A459-4A02-BAE5-EBD7244A415F}" dt="2023-11-06T17:12:14.361" v="6289" actId="1076"/>
          <ac:picMkLst>
            <pc:docMk/>
            <pc:sldMk cId="1028957042" sldId="438"/>
            <ac:picMk id="13" creationId="{1C421F6B-5A71-C3F3-E7CF-2C80FF2CA541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19" creationId="{39E31A7C-5FDE-9BE8-CFE5-3A9665F6F032}"/>
          </ac:picMkLst>
        </pc:picChg>
        <pc:picChg chg="add mod modCrop">
          <ac:chgData name="한재웅" userId="c076e348-f43a-4f00-bec6-f328754f7a62" providerId="ADAL" clId="{CEAC02BE-A459-4A02-BAE5-EBD7244A415F}" dt="2023-11-06T17:12:05.473" v="6286" actId="1076"/>
          <ac:picMkLst>
            <pc:docMk/>
            <pc:sldMk cId="1028957042" sldId="438"/>
            <ac:picMk id="26" creationId="{3CA44B79-B4A0-AD6A-DA68-C2DC9645126B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28" creationId="{E92C752C-AD8A-148A-0F88-375F16A57D87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7:42:00.886" v="7783" actId="6549"/>
        <pc:sldMkLst>
          <pc:docMk/>
          <pc:sldMk cId="4182675382" sldId="439"/>
        </pc:sldMkLst>
        <pc:spChg chg="del mod">
          <ac:chgData name="한재웅" userId="c076e348-f43a-4f00-bec6-f328754f7a62" providerId="ADAL" clId="{CEAC02BE-A459-4A02-BAE5-EBD7244A415F}" dt="2023-11-06T17:25:29.377" v="7082" actId="478"/>
          <ac:spMkLst>
            <pc:docMk/>
            <pc:sldMk cId="4182675382" sldId="439"/>
            <ac:spMk id="2" creationId="{453BAA2D-D02C-2349-8C17-5DE890E901D2}"/>
          </ac:spMkLst>
        </pc:spChg>
        <pc:spChg chg="add del mod">
          <ac:chgData name="한재웅" userId="c076e348-f43a-4f00-bec6-f328754f7a62" providerId="ADAL" clId="{CEAC02BE-A459-4A02-BAE5-EBD7244A415F}" dt="2023-11-06T13:23:00.197" v="2211" actId="478"/>
          <ac:spMkLst>
            <pc:docMk/>
            <pc:sldMk cId="4182675382" sldId="439"/>
            <ac:spMk id="3" creationId="{BBF98179-08C8-9E2F-BACE-49D3EA1CC66A}"/>
          </ac:spMkLst>
        </pc:spChg>
        <pc:spChg chg="mod">
          <ac:chgData name="한재웅" userId="c076e348-f43a-4f00-bec6-f328754f7a62" providerId="ADAL" clId="{CEAC02BE-A459-4A02-BAE5-EBD7244A415F}" dt="2023-11-06T17:28:15.605" v="7132" actId="20577"/>
          <ac:spMkLst>
            <pc:docMk/>
            <pc:sldMk cId="4182675382" sldId="439"/>
            <ac:spMk id="6" creationId="{F5C2575C-7DE3-43AD-3B61-719272D10FE0}"/>
          </ac:spMkLst>
        </pc:spChg>
        <pc:spChg chg="del mod">
          <ac:chgData name="한재웅" userId="c076e348-f43a-4f00-bec6-f328754f7a62" providerId="ADAL" clId="{CEAC02BE-A459-4A02-BAE5-EBD7244A415F}" dt="2023-11-06T13:37:20.211" v="2982" actId="478"/>
          <ac:spMkLst>
            <pc:docMk/>
            <pc:sldMk cId="4182675382" sldId="439"/>
            <ac:spMk id="7" creationId="{0150296F-29E5-F8E3-94B0-FC706919E659}"/>
          </ac:spMkLst>
        </pc:spChg>
        <pc:spChg chg="mod">
          <ac:chgData name="한재웅" userId="c076e348-f43a-4f00-bec6-f328754f7a62" providerId="ADAL" clId="{CEAC02BE-A459-4A02-BAE5-EBD7244A415F}" dt="2023-11-06T13:38:06.089" v="3011" actId="1076"/>
          <ac:spMkLst>
            <pc:docMk/>
            <pc:sldMk cId="4182675382" sldId="439"/>
            <ac:spMk id="11" creationId="{DE4D7557-14F7-C6DF-2436-4AE19BF0EBBF}"/>
          </ac:spMkLst>
        </pc:spChg>
        <pc:spChg chg="add del mod">
          <ac:chgData name="한재웅" userId="c076e348-f43a-4f00-bec6-f328754f7a62" providerId="ADAL" clId="{CEAC02BE-A459-4A02-BAE5-EBD7244A415F}" dt="2023-11-06T17:34:19.180" v="7722" actId="478"/>
          <ac:spMkLst>
            <pc:docMk/>
            <pc:sldMk cId="4182675382" sldId="439"/>
            <ac:spMk id="12" creationId="{72979A32-9D15-D3C3-D07E-0D5EE7673966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5" creationId="{5F3E5CCB-F9E2-ED70-D301-882241223D8C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6" creationId="{A21B74B0-331A-6DAB-C6B8-74590D187548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7" creationId="{4ED39DD8-B798-E878-D725-CAEB8847419B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8" creationId="{A929F7DB-5246-6179-86AA-19E7D4D4DB91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9" creationId="{27B9F7D8-E47B-C910-8F66-2A37120E969B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0" creationId="{81B20AD4-DA6A-7052-54ED-656E3CFFC320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1" creationId="{435FDFA3-A389-9A64-2876-15453393F071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2" creationId="{E2C80979-CD15-9D5C-0A32-CC13E220F484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3" creationId="{9DBD46C1-3E08-D930-430C-C7EAC673EFF7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4" creationId="{1BC9EBF6-1615-D0D4-31EA-0304CA6A8FD2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5" creationId="{3E68466D-165D-79A9-04B5-31D758A5FEEF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6" creationId="{538E7985-629C-81EC-9A29-A1E38115738D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7" creationId="{19D767EC-0F3E-5EA1-0FAA-2623007097F2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8" creationId="{C548F562-032D-34AE-3988-F6CBF85372DF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9" creationId="{81E27CC3-0D84-3FBA-757B-F6208E2D0605}"/>
          </ac:spMkLst>
        </pc:spChg>
        <pc:spChg chg="mod">
          <ac:chgData name="한재웅" userId="c076e348-f43a-4f00-bec6-f328754f7a62" providerId="ADAL" clId="{CEAC02BE-A459-4A02-BAE5-EBD7244A415F}" dt="2023-11-06T17:42:00.886" v="7783" actId="6549"/>
          <ac:spMkLst>
            <pc:docMk/>
            <pc:sldMk cId="4182675382" sldId="439"/>
            <ac:spMk id="30" creationId="{460F1061-3A3A-5A4C-95B0-894863F68DE7}"/>
          </ac:spMkLst>
        </pc:spChg>
        <pc:spChg chg="add del mod">
          <ac:chgData name="한재웅" userId="c076e348-f43a-4f00-bec6-f328754f7a62" providerId="ADAL" clId="{CEAC02BE-A459-4A02-BAE5-EBD7244A415F}" dt="2023-11-06T17:34:19.180" v="7722" actId="478"/>
          <ac:spMkLst>
            <pc:docMk/>
            <pc:sldMk cId="4182675382" sldId="439"/>
            <ac:spMk id="31" creationId="{54BF753F-B646-E53B-63CC-80211E6B2764}"/>
          </ac:spMkLst>
        </pc:spChg>
        <pc:spChg chg="add 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2" creationId="{64332F55-7EB1-D2A5-9AB9-8FBD7102F375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4" creationId="{C0DA6BCB-9FC6-6DEE-893D-CBD746486422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6" creationId="{50F0207F-D95F-BDCE-4365-7812013182DE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7" creationId="{4F136A04-FDDE-EC6D-3AB6-B8A5CD870D53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8" creationId="{018544EF-3B67-40D9-8465-376B85F41093}"/>
          </ac:spMkLst>
        </pc:spChg>
        <pc:spChg chg="del">
          <ac:chgData name="한재웅" userId="c076e348-f43a-4f00-bec6-f328754f7a62" providerId="ADAL" clId="{CEAC02BE-A459-4A02-BAE5-EBD7244A415F}" dt="2023-11-06T17:25:29.377" v="7082" actId="478"/>
          <ac:spMkLst>
            <pc:docMk/>
            <pc:sldMk cId="4182675382" sldId="43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45" creationId="{46D3EDC6-0071-9EEF-C578-B3BE4B95F523}"/>
          </ac:spMkLst>
        </pc:spChg>
        <pc:spChg chg="mod">
          <ac:chgData name="한재웅" userId="c076e348-f43a-4f00-bec6-f328754f7a62" providerId="ADAL" clId="{CEAC02BE-A459-4A02-BAE5-EBD7244A415F}" dt="2023-11-06T13:20:26.149" v="2135"/>
          <ac:spMkLst>
            <pc:docMk/>
            <pc:sldMk cId="4182675382" sldId="439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58" creationId="{8C73A7AE-D7D7-63F5-FBDB-A7ADE8332D48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59" creationId="{F70466EC-4567-ABC2-21F3-74E3078DCA11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1" creationId="{0CF4D59E-2F2D-4654-37B3-0204518D2FC6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2" creationId="{BAD8FEE0-D54A-1B16-DEDD-1282B656F9DD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3" creationId="{B5860713-2CE9-3907-72EC-6D18404CDACF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4" creationId="{AAA0BEB5-56C6-69F0-D05F-568F94C4CA4C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5" creationId="{FEEB8D72-1DA8-1062-CE5C-05BB41E4CCD0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6" creationId="{A9A6C8F8-1796-AEBD-3269-AE3F9E7F0D54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7" creationId="{6E6AC602-B4EC-37D8-34C9-E541204BA345}"/>
          </ac:spMkLst>
        </pc:spChg>
        <pc:spChg chg="add mod">
          <ac:chgData name="한재웅" userId="c076e348-f43a-4f00-bec6-f328754f7a62" providerId="ADAL" clId="{CEAC02BE-A459-4A02-BAE5-EBD7244A415F}" dt="2023-11-06T17:34:23.802" v="7724" actId="1076"/>
          <ac:spMkLst>
            <pc:docMk/>
            <pc:sldMk cId="4182675382" sldId="439"/>
            <ac:spMk id="68" creationId="{DDBD349C-208F-9E2E-E97B-74A40326F49D}"/>
          </ac:spMkLst>
        </pc:spChg>
        <pc:grpChg chg="add mod">
          <ac:chgData name="한재웅" userId="c076e348-f43a-4f00-bec6-f328754f7a62" providerId="ADAL" clId="{CEAC02BE-A459-4A02-BAE5-EBD7244A415F}" dt="2023-11-06T13:38:06.089" v="3011" actId="1076"/>
          <ac:grpSpMkLst>
            <pc:docMk/>
            <pc:sldMk cId="4182675382" sldId="439"/>
            <ac:grpSpMk id="9" creationId="{09D80461-32C1-996F-A65D-96A7E22BDCBA}"/>
          </ac:grpSpMkLst>
        </pc:grpChg>
        <pc:grpChg chg="add del mod">
          <ac:chgData name="한재웅" userId="c076e348-f43a-4f00-bec6-f328754f7a62" providerId="ADAL" clId="{CEAC02BE-A459-4A02-BAE5-EBD7244A415F}" dt="2023-11-06T17:34:19.180" v="7722" actId="478"/>
          <ac:grpSpMkLst>
            <pc:docMk/>
            <pc:sldMk cId="4182675382" sldId="439"/>
            <ac:grpSpMk id="14" creationId="{41BC39B5-148D-D333-F05F-3B9FEC173CD0}"/>
          </ac:grpSpMkLst>
        </pc:grpChg>
        <pc:grpChg chg="add mod">
          <ac:chgData name="한재웅" userId="c076e348-f43a-4f00-bec6-f328754f7a62" providerId="ADAL" clId="{CEAC02BE-A459-4A02-BAE5-EBD7244A415F}" dt="2023-11-06T17:34:19.839" v="7723"/>
          <ac:grpSpMkLst>
            <pc:docMk/>
            <pc:sldMk cId="4182675382" sldId="439"/>
            <ac:grpSpMk id="33" creationId="{E8778B5B-9F37-B5FB-85DE-9F4D156B2E67}"/>
          </ac:grpSpMkLst>
        </pc:grpChg>
        <pc:grpChg chg="del">
          <ac:chgData name="한재웅" userId="c076e348-f43a-4f00-bec6-f328754f7a62" providerId="ADAL" clId="{CEAC02BE-A459-4A02-BAE5-EBD7244A415F}" dt="2023-11-06T17:25:29.377" v="7082" actId="478"/>
          <ac:grpSpMkLst>
            <pc:docMk/>
            <pc:sldMk cId="4182675382" sldId="439"/>
            <ac:grpSpMk id="40" creationId="{B03BF436-9F24-D374-4F75-CA5A67AA0CF6}"/>
          </ac:grpSpMkLst>
        </pc:grpChg>
        <pc:graphicFrameChg chg="add del mod modGraphic">
          <ac:chgData name="한재웅" userId="c076e348-f43a-4f00-bec6-f328754f7a62" providerId="ADAL" clId="{CEAC02BE-A459-4A02-BAE5-EBD7244A415F}" dt="2023-11-06T13:37:17.964" v="2981" actId="478"/>
          <ac:graphicFrameMkLst>
            <pc:docMk/>
            <pc:sldMk cId="4182675382" sldId="439"/>
            <ac:graphicFrameMk id="5" creationId="{A3B2A18B-52BD-38D2-ABA5-27E3E7E269F7}"/>
          </ac:graphicFrameMkLst>
        </pc:graphicFrameChg>
        <pc:picChg chg="add mod modCrop">
          <ac:chgData name="한재웅" userId="c076e348-f43a-4f00-bec6-f328754f7a62" providerId="ADAL" clId="{CEAC02BE-A459-4A02-BAE5-EBD7244A415F}" dt="2023-11-06T17:28:19.348" v="7144" actId="1036"/>
          <ac:picMkLst>
            <pc:docMk/>
            <pc:sldMk cId="4182675382" sldId="439"/>
            <ac:picMk id="8" creationId="{9DAF47EE-91E4-A723-2FFB-20B64D9BF07A}"/>
          </ac:picMkLst>
        </pc:picChg>
        <pc:picChg chg="mod">
          <ac:chgData name="한재웅" userId="c076e348-f43a-4f00-bec6-f328754f7a62" providerId="ADAL" clId="{CEAC02BE-A459-4A02-BAE5-EBD7244A415F}" dt="2023-11-06T13:38:06.089" v="3011" actId="1076"/>
          <ac:picMkLst>
            <pc:docMk/>
            <pc:sldMk cId="4182675382" sldId="439"/>
            <ac:picMk id="10" creationId="{B561E87C-76CF-F47A-6D63-F13E82B7B67A}"/>
          </ac:picMkLst>
        </pc:picChg>
        <pc:picChg chg="del">
          <ac:chgData name="한재웅" userId="c076e348-f43a-4f00-bec6-f328754f7a62" providerId="ADAL" clId="{CEAC02BE-A459-4A02-BAE5-EBD7244A415F}" dt="2023-11-06T12:03:33.169" v="2084" actId="478"/>
          <ac:picMkLst>
            <pc:docMk/>
            <pc:sldMk cId="4182675382" sldId="439"/>
            <ac:picMk id="13" creationId="{1C421F6B-5A71-C3F3-E7CF-2C80FF2CA541}"/>
          </ac:picMkLst>
        </pc:picChg>
      </pc:sldChg>
      <pc:sldChg chg="add del">
        <pc:chgData name="한재웅" userId="c076e348-f43a-4f00-bec6-f328754f7a62" providerId="ADAL" clId="{CEAC02BE-A459-4A02-BAE5-EBD7244A415F}" dt="2023-11-06T13:22:05.311" v="2182" actId="47"/>
        <pc:sldMkLst>
          <pc:docMk/>
          <pc:sldMk cId="3419696984" sldId="440"/>
        </pc:sldMkLst>
      </pc:sldChg>
      <pc:sldChg chg="add">
        <pc:chgData name="한재웅" userId="c076e348-f43a-4f00-bec6-f328754f7a62" providerId="ADAL" clId="{CEAC02BE-A459-4A02-BAE5-EBD7244A415F}" dt="2023-11-06T13:27:19.200" v="2551"/>
        <pc:sldMkLst>
          <pc:docMk/>
          <pc:sldMk cId="4123614959" sldId="440"/>
        </pc:sldMkLst>
      </pc:sldChg>
      <pc:sldChg chg="addSp delSp modSp add mod">
        <pc:chgData name="한재웅" userId="c076e348-f43a-4f00-bec6-f328754f7a62" providerId="ADAL" clId="{CEAC02BE-A459-4A02-BAE5-EBD7244A415F}" dt="2023-11-06T17:42:11.216" v="7787" actId="20577"/>
        <pc:sldMkLst>
          <pc:docMk/>
          <pc:sldMk cId="1806168676" sldId="441"/>
        </pc:sldMkLst>
        <pc:spChg chg="mod">
          <ac:chgData name="한재웅" userId="c076e348-f43a-4f00-bec6-f328754f7a62" providerId="ADAL" clId="{CEAC02BE-A459-4A02-BAE5-EBD7244A415F}" dt="2023-11-06T13:31:55.612" v="2763" actId="20577"/>
          <ac:spMkLst>
            <pc:docMk/>
            <pc:sldMk cId="1806168676" sldId="441"/>
            <ac:spMk id="5" creationId="{AB4961DF-6481-E055-A508-E2E437540234}"/>
          </ac:spMkLst>
        </pc:spChg>
        <pc:spChg chg="add mod">
          <ac:chgData name="한재웅" userId="c076e348-f43a-4f00-bec6-f328754f7a62" providerId="ADAL" clId="{CEAC02BE-A459-4A02-BAE5-EBD7244A415F}" dt="2023-11-06T14:20:21.275" v="4415" actId="255"/>
          <ac:spMkLst>
            <pc:docMk/>
            <pc:sldMk cId="1806168676" sldId="441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24:07.476" v="4500" actId="21"/>
          <ac:spMkLst>
            <pc:docMk/>
            <pc:sldMk cId="1806168676" sldId="441"/>
            <ac:spMk id="12" creationId="{37421382-D62E-9BFC-FF90-00BE8BDC22BA}"/>
          </ac:spMkLst>
        </pc:spChg>
        <pc:spChg chg="add del mod">
          <ac:chgData name="한재웅" userId="c076e348-f43a-4f00-bec6-f328754f7a62" providerId="ADAL" clId="{CEAC02BE-A459-4A02-BAE5-EBD7244A415F}" dt="2023-11-06T14:24:07.476" v="4500" actId="21"/>
          <ac:spMkLst>
            <pc:docMk/>
            <pc:sldMk cId="1806168676" sldId="441"/>
            <ac:spMk id="13" creationId="{675C535E-110B-D501-2D42-5BA0B30FC74A}"/>
          </ac:spMkLst>
        </pc:spChg>
        <pc:spChg chg="add mod">
          <ac:chgData name="한재웅" userId="c076e348-f43a-4f00-bec6-f328754f7a62" providerId="ADAL" clId="{CEAC02BE-A459-4A02-BAE5-EBD7244A415F}" dt="2023-11-06T17:42:11.216" v="7787" actId="20577"/>
          <ac:spMkLst>
            <pc:docMk/>
            <pc:sldMk cId="1806168676" sldId="441"/>
            <ac:spMk id="16" creationId="{40941686-7767-8F7F-48CE-C448374DFAF1}"/>
          </ac:spMkLst>
        </pc:spChg>
        <pc:graphicFrameChg chg="del">
          <ac:chgData name="한재웅" userId="c076e348-f43a-4f00-bec6-f328754f7a62" providerId="ADAL" clId="{CEAC02BE-A459-4A02-BAE5-EBD7244A415F}" dt="2023-11-06T13:31:51.965" v="2762" actId="478"/>
          <ac:graphicFrameMkLst>
            <pc:docMk/>
            <pc:sldMk cId="1806168676" sldId="441"/>
            <ac:graphicFrameMk id="6" creationId="{D3E57EDB-C354-5A2F-CEB4-F58FBA4D2362}"/>
          </ac:graphicFrameMkLst>
        </pc:graphicFrameChg>
        <pc:graphicFrameChg chg="del">
          <ac:chgData name="한재웅" userId="c076e348-f43a-4f00-bec6-f328754f7a62" providerId="ADAL" clId="{CEAC02BE-A459-4A02-BAE5-EBD7244A415F}" dt="2023-11-06T13:31:50.657" v="2761" actId="478"/>
          <ac:graphicFrameMkLst>
            <pc:docMk/>
            <pc:sldMk cId="1806168676" sldId="441"/>
            <ac:graphicFrameMk id="7" creationId="{EEA6E6C2-91E5-278A-AC06-EC8662AB6519}"/>
          </ac:graphicFrameMkLst>
        </pc:graphicFrameChg>
        <pc:picChg chg="add del mod">
          <ac:chgData name="한재웅" userId="c076e348-f43a-4f00-bec6-f328754f7a62" providerId="ADAL" clId="{CEAC02BE-A459-4A02-BAE5-EBD7244A415F}" dt="2023-11-06T14:06:07.574" v="4378" actId="21"/>
          <ac:picMkLst>
            <pc:docMk/>
            <pc:sldMk cId="1806168676" sldId="441"/>
            <ac:picMk id="9" creationId="{015CF424-B72B-8CA4-E205-947B78E29905}"/>
          </ac:picMkLst>
        </pc:picChg>
        <pc:picChg chg="add del mod">
          <ac:chgData name="한재웅" userId="c076e348-f43a-4f00-bec6-f328754f7a62" providerId="ADAL" clId="{CEAC02BE-A459-4A02-BAE5-EBD7244A415F}" dt="2023-11-06T14:08:16.854" v="4386" actId="21"/>
          <ac:picMkLst>
            <pc:docMk/>
            <pc:sldMk cId="1806168676" sldId="441"/>
            <ac:picMk id="10" creationId="{F21D682A-BC3E-1014-EFE6-A01CF5F396B6}"/>
          </ac:picMkLst>
        </pc:picChg>
        <pc:picChg chg="add del mod">
          <ac:chgData name="한재웅" userId="c076e348-f43a-4f00-bec6-f328754f7a62" providerId="ADAL" clId="{CEAC02BE-A459-4A02-BAE5-EBD7244A415F}" dt="2023-11-06T14:24:07.476" v="4500" actId="21"/>
          <ac:picMkLst>
            <pc:docMk/>
            <pc:sldMk cId="1806168676" sldId="441"/>
            <ac:picMk id="11" creationId="{8B77E42F-B257-A5B8-2CCE-8C074FD9285C}"/>
          </ac:picMkLst>
        </pc:picChg>
        <pc:picChg chg="add mod">
          <ac:chgData name="한재웅" userId="c076e348-f43a-4f00-bec6-f328754f7a62" providerId="ADAL" clId="{CEAC02BE-A459-4A02-BAE5-EBD7244A415F}" dt="2023-11-06T14:25:02.336" v="4549" actId="14100"/>
          <ac:picMkLst>
            <pc:docMk/>
            <pc:sldMk cId="1806168676" sldId="441"/>
            <ac:picMk id="14" creationId="{A999A900-297C-797F-0552-66FAE1693968}"/>
          </ac:picMkLst>
        </pc:picChg>
        <pc:picChg chg="add del mod">
          <ac:chgData name="한재웅" userId="c076e348-f43a-4f00-bec6-f328754f7a62" providerId="ADAL" clId="{CEAC02BE-A459-4A02-BAE5-EBD7244A415F}" dt="2023-11-06T14:24:07.476" v="4500" actId="21"/>
          <ac:picMkLst>
            <pc:docMk/>
            <pc:sldMk cId="1806168676" sldId="441"/>
            <ac:picMk id="15" creationId="{EC29C744-5774-1409-4415-4E4DD4747A7A}"/>
          </ac:picMkLst>
        </pc:picChg>
      </pc:sldChg>
      <pc:sldChg chg="new del">
        <pc:chgData name="한재웅" userId="c076e348-f43a-4f00-bec6-f328754f7a62" providerId="ADAL" clId="{CEAC02BE-A459-4A02-BAE5-EBD7244A415F}" dt="2023-11-06T13:31:37.660" v="2759" actId="47"/>
        <pc:sldMkLst>
          <pc:docMk/>
          <pc:sldMk cId="4259911598" sldId="441"/>
        </pc:sldMkLst>
      </pc:sldChg>
      <pc:sldChg chg="addSp delSp modSp add mod modAnim">
        <pc:chgData name="한재웅" userId="c076e348-f43a-4f00-bec6-f328754f7a62" providerId="ADAL" clId="{CEAC02BE-A459-4A02-BAE5-EBD7244A415F}" dt="2023-11-06T17:48:50.807" v="7827"/>
        <pc:sldMkLst>
          <pc:docMk/>
          <pc:sldMk cId="3802158424" sldId="442"/>
        </pc:sldMkLst>
        <pc:spChg chg="mod">
          <ac:chgData name="한재웅" userId="c076e348-f43a-4f00-bec6-f328754f7a62" providerId="ADAL" clId="{CEAC02BE-A459-4A02-BAE5-EBD7244A415F}" dt="2023-11-06T13:33:11.385" v="2869"/>
          <ac:spMkLst>
            <pc:docMk/>
            <pc:sldMk cId="3802158424" sldId="442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01:10.797" v="4365" actId="21"/>
          <ac:spMkLst>
            <pc:docMk/>
            <pc:sldMk cId="3802158424" sldId="442"/>
            <ac:spMk id="10" creationId="{835E1802-FDE8-C00D-02C4-2CACC8882541}"/>
          </ac:spMkLst>
        </pc:spChg>
        <pc:spChg chg="add del mod">
          <ac:chgData name="한재웅" userId="c076e348-f43a-4f00-bec6-f328754f7a62" providerId="ADAL" clId="{CEAC02BE-A459-4A02-BAE5-EBD7244A415F}" dt="2023-11-06T14:01:10.797" v="4365" actId="21"/>
          <ac:spMkLst>
            <pc:docMk/>
            <pc:sldMk cId="3802158424" sldId="442"/>
            <ac:spMk id="11" creationId="{E2970B4E-11B1-F6C6-D8F2-1AA04F5D7DBF}"/>
          </ac:spMkLst>
        </pc:spChg>
        <pc:spChg chg="add mod">
          <ac:chgData name="한재웅" userId="c076e348-f43a-4f00-bec6-f328754f7a62" providerId="ADAL" clId="{CEAC02BE-A459-4A02-BAE5-EBD7244A415F}" dt="2023-11-06T17:27:10.324" v="7106" actId="164"/>
          <ac:spMkLst>
            <pc:docMk/>
            <pc:sldMk cId="3802158424" sldId="442"/>
            <ac:spMk id="14" creationId="{BBD69E26-7F03-51A7-06E3-5685C8A64348}"/>
          </ac:spMkLst>
        </pc:spChg>
        <pc:spChg chg="add mod">
          <ac:chgData name="한재웅" userId="c076e348-f43a-4f00-bec6-f328754f7a62" providerId="ADAL" clId="{CEAC02BE-A459-4A02-BAE5-EBD7244A415F}" dt="2023-11-06T17:27:25.716" v="7112" actId="1076"/>
          <ac:spMkLst>
            <pc:docMk/>
            <pc:sldMk cId="3802158424" sldId="442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7:42:15.172" v="7790" actId="20577"/>
          <ac:spMkLst>
            <pc:docMk/>
            <pc:sldMk cId="3802158424" sldId="442"/>
            <ac:spMk id="17" creationId="{7C57BC26-5DE2-A248-4408-A385CBA82776}"/>
          </ac:spMkLst>
        </pc:spChg>
        <pc:grpChg chg="add mod">
          <ac:chgData name="한재웅" userId="c076e348-f43a-4f00-bec6-f328754f7a62" providerId="ADAL" clId="{CEAC02BE-A459-4A02-BAE5-EBD7244A415F}" dt="2023-11-06T17:27:10.324" v="7106" actId="164"/>
          <ac:grpSpMkLst>
            <pc:docMk/>
            <pc:sldMk cId="3802158424" sldId="442"/>
            <ac:grpSpMk id="16" creationId="{B56F4735-0E27-AAF1-44AC-FDBC05A31968}"/>
          </ac:grpSpMkLst>
        </pc:grpChg>
        <pc:picChg chg="add del mod">
          <ac:chgData name="한재웅" userId="c076e348-f43a-4f00-bec6-f328754f7a62" providerId="ADAL" clId="{CEAC02BE-A459-4A02-BAE5-EBD7244A415F}" dt="2023-11-06T14:01:10.797" v="4365" actId="21"/>
          <ac:picMkLst>
            <pc:docMk/>
            <pc:sldMk cId="3802158424" sldId="442"/>
            <ac:picMk id="6" creationId="{F3AC519D-6636-2DA1-5891-F876A5D55312}"/>
          </ac:picMkLst>
        </pc:picChg>
        <pc:picChg chg="add del mod">
          <ac:chgData name="한재웅" userId="c076e348-f43a-4f00-bec6-f328754f7a62" providerId="ADAL" clId="{CEAC02BE-A459-4A02-BAE5-EBD7244A415F}" dt="2023-11-06T14:01:10.797" v="4365" actId="21"/>
          <ac:picMkLst>
            <pc:docMk/>
            <pc:sldMk cId="3802158424" sldId="442"/>
            <ac:picMk id="7" creationId="{6FF888B8-0296-0824-93A2-F18EA143FC88}"/>
          </ac:picMkLst>
        </pc:picChg>
        <pc:picChg chg="del">
          <ac:chgData name="한재웅" userId="c076e348-f43a-4f00-bec6-f328754f7a62" providerId="ADAL" clId="{CEAC02BE-A459-4A02-BAE5-EBD7244A415F}" dt="2023-11-06T13:33:00.636" v="2836" actId="478"/>
          <ac:picMkLst>
            <pc:docMk/>
            <pc:sldMk cId="3802158424" sldId="442"/>
            <ac:picMk id="9" creationId="{015CF424-B72B-8CA4-E205-947B78E29905}"/>
          </ac:picMkLst>
        </pc:picChg>
        <pc:picChg chg="add mod">
          <ac:chgData name="한재웅" userId="c076e348-f43a-4f00-bec6-f328754f7a62" providerId="ADAL" clId="{CEAC02BE-A459-4A02-BAE5-EBD7244A415F}" dt="2023-11-06T17:27:22.298" v="7111" actId="1076"/>
          <ac:picMkLst>
            <pc:docMk/>
            <pc:sldMk cId="3802158424" sldId="442"/>
            <ac:picMk id="12" creationId="{E49FBE07-82D3-232F-0220-9B8448BC6FC2}"/>
          </ac:picMkLst>
        </pc:picChg>
        <pc:picChg chg="add mod">
          <ac:chgData name="한재웅" userId="c076e348-f43a-4f00-bec6-f328754f7a62" providerId="ADAL" clId="{CEAC02BE-A459-4A02-BAE5-EBD7244A415F}" dt="2023-11-06T17:27:15.235" v="7108" actId="1076"/>
          <ac:picMkLst>
            <pc:docMk/>
            <pc:sldMk cId="3802158424" sldId="442"/>
            <ac:picMk id="13" creationId="{7B38FC32-0E39-BE4B-334D-623D5445CBC6}"/>
          </ac:picMkLst>
        </pc:picChg>
      </pc:sldChg>
      <pc:sldChg chg="addSp delSp modSp add mod delAnim">
        <pc:chgData name="한재웅" userId="c076e348-f43a-4f00-bec6-f328754f7a62" providerId="ADAL" clId="{CEAC02BE-A459-4A02-BAE5-EBD7244A415F}" dt="2023-11-06T17:42:17.492" v="7793" actId="20577"/>
        <pc:sldMkLst>
          <pc:docMk/>
          <pc:sldMk cId="3825847222" sldId="443"/>
        </pc:sldMkLst>
        <pc:spChg chg="mod">
          <ac:chgData name="한재웅" userId="c076e348-f43a-4f00-bec6-f328754f7a62" providerId="ADAL" clId="{CEAC02BE-A459-4A02-BAE5-EBD7244A415F}" dt="2023-11-06T13:38:17.195" v="3032" actId="20577"/>
          <ac:spMkLst>
            <pc:docMk/>
            <pc:sldMk cId="3825847222" sldId="443"/>
            <ac:spMk id="3" creationId="{603FF75A-C73E-2CA0-16F0-27F7E7FF1314}"/>
          </ac:spMkLst>
        </pc:spChg>
        <pc:spChg chg="del">
          <ac:chgData name="한재웅" userId="c076e348-f43a-4f00-bec6-f328754f7a62" providerId="ADAL" clId="{CEAC02BE-A459-4A02-BAE5-EBD7244A415F}" dt="2023-11-06T13:38:27.659" v="3041" actId="478"/>
          <ac:spMkLst>
            <pc:docMk/>
            <pc:sldMk cId="3825847222" sldId="443"/>
            <ac:spMk id="8" creationId="{83FC04C6-E536-3CCB-BA38-1019C901C1D8}"/>
          </ac:spMkLst>
        </pc:spChg>
        <pc:spChg chg="add mod">
          <ac:chgData name="한재웅" userId="c076e348-f43a-4f00-bec6-f328754f7a62" providerId="ADAL" clId="{CEAC02BE-A459-4A02-BAE5-EBD7244A415F}" dt="2023-11-06T13:41:38.386" v="3280" actId="5793"/>
          <ac:spMkLst>
            <pc:docMk/>
            <pc:sldMk cId="3825847222" sldId="443"/>
            <ac:spMk id="9" creationId="{44D8F65B-B00C-1B34-0B7B-C6F4E78F997F}"/>
          </ac:spMkLst>
        </pc:spChg>
        <pc:spChg chg="del">
          <ac:chgData name="한재웅" userId="c076e348-f43a-4f00-bec6-f328754f7a62" providerId="ADAL" clId="{CEAC02BE-A459-4A02-BAE5-EBD7244A415F}" dt="2023-11-06T13:38:27.035" v="3040" actId="478"/>
          <ac:spMkLst>
            <pc:docMk/>
            <pc:sldMk cId="3825847222" sldId="443"/>
            <ac:spMk id="10" creationId="{835E1802-FDE8-C00D-02C4-2CACC8882541}"/>
          </ac:spMkLst>
        </pc:spChg>
        <pc:spChg chg="del">
          <ac:chgData name="한재웅" userId="c076e348-f43a-4f00-bec6-f328754f7a62" providerId="ADAL" clId="{CEAC02BE-A459-4A02-BAE5-EBD7244A415F}" dt="2023-11-06T13:38:26.131" v="3039" actId="478"/>
          <ac:spMkLst>
            <pc:docMk/>
            <pc:sldMk cId="3825847222" sldId="443"/>
            <ac:spMk id="11" creationId="{E2970B4E-11B1-F6C6-D8F2-1AA04F5D7DBF}"/>
          </ac:spMkLst>
        </pc:spChg>
        <pc:spChg chg="del">
          <ac:chgData name="한재웅" userId="c076e348-f43a-4f00-bec6-f328754f7a62" providerId="ADAL" clId="{CEAC02BE-A459-4A02-BAE5-EBD7244A415F}" dt="2023-11-06T13:38:24.188" v="3037" actId="478"/>
          <ac:spMkLst>
            <pc:docMk/>
            <pc:sldMk cId="3825847222" sldId="443"/>
            <ac:spMk id="14" creationId="{BBD69E26-7F03-51A7-06E3-5685C8A64348}"/>
          </ac:spMkLst>
        </pc:spChg>
        <pc:spChg chg="del">
          <ac:chgData name="한재웅" userId="c076e348-f43a-4f00-bec6-f328754f7a62" providerId="ADAL" clId="{CEAC02BE-A459-4A02-BAE5-EBD7244A415F}" dt="2023-11-06T13:38:25.187" v="3038" actId="478"/>
          <ac:spMkLst>
            <pc:docMk/>
            <pc:sldMk cId="3825847222" sldId="443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4:24:58.135" v="4547"/>
          <ac:spMkLst>
            <pc:docMk/>
            <pc:sldMk cId="3825847222" sldId="443"/>
            <ac:spMk id="18" creationId="{62EDA476-150F-59DF-658E-D5305B2D603E}"/>
          </ac:spMkLst>
        </pc:spChg>
        <pc:spChg chg="add mod">
          <ac:chgData name="한재웅" userId="c076e348-f43a-4f00-bec6-f328754f7a62" providerId="ADAL" clId="{CEAC02BE-A459-4A02-BAE5-EBD7244A415F}" dt="2023-11-06T14:25:19.821" v="4567" actId="1076"/>
          <ac:spMkLst>
            <pc:docMk/>
            <pc:sldMk cId="3825847222" sldId="443"/>
            <ac:spMk id="22" creationId="{150B9CA3-AB92-74A3-FE37-8542070D6231}"/>
          </ac:spMkLst>
        </pc:spChg>
        <pc:spChg chg="add mod">
          <ac:chgData name="한재웅" userId="c076e348-f43a-4f00-bec6-f328754f7a62" providerId="ADAL" clId="{CEAC02BE-A459-4A02-BAE5-EBD7244A415F}" dt="2023-11-06T14:25:33.833" v="4570" actId="1076"/>
          <ac:spMkLst>
            <pc:docMk/>
            <pc:sldMk cId="3825847222" sldId="443"/>
            <ac:spMk id="23" creationId="{58E05E38-9394-731B-15A5-573CC899718F}"/>
          </ac:spMkLst>
        </pc:spChg>
        <pc:spChg chg="add mod">
          <ac:chgData name="한재웅" userId="c076e348-f43a-4f00-bec6-f328754f7a62" providerId="ADAL" clId="{CEAC02BE-A459-4A02-BAE5-EBD7244A415F}" dt="2023-11-06T17:42:17.492" v="7793" actId="20577"/>
          <ac:spMkLst>
            <pc:docMk/>
            <pc:sldMk cId="3825847222" sldId="443"/>
            <ac:spMk id="24" creationId="{04E22124-8690-D872-E74A-BA25D409AF2A}"/>
          </ac:spMkLst>
        </pc:spChg>
        <pc:graphicFrameChg chg="add mod modGraphic">
          <ac:chgData name="한재웅" userId="c076e348-f43a-4f00-bec6-f328754f7a62" providerId="ADAL" clId="{CEAC02BE-A459-4A02-BAE5-EBD7244A415F}" dt="2023-11-06T14:25:08.271" v="4563" actId="1035"/>
          <ac:graphicFrameMkLst>
            <pc:docMk/>
            <pc:sldMk cId="3825847222" sldId="443"/>
            <ac:graphicFrameMk id="16" creationId="{8052F441-ACA2-D425-4348-309D4D1D7A2E}"/>
          </ac:graphicFrameMkLst>
        </pc:graphicFrameChg>
        <pc:graphicFrameChg chg="add del mod">
          <ac:chgData name="한재웅" userId="c076e348-f43a-4f00-bec6-f328754f7a62" providerId="ADAL" clId="{CEAC02BE-A459-4A02-BAE5-EBD7244A415F}" dt="2023-11-06T13:38:36.556" v="3043" actId="478"/>
          <ac:graphicFrameMkLst>
            <pc:docMk/>
            <pc:sldMk cId="3825847222" sldId="443"/>
            <ac:graphicFrameMk id="17" creationId="{8692F32E-FF6C-2F5A-0E05-4C76C95C91D4}"/>
          </ac:graphicFrameMkLst>
        </pc:graphicFrameChg>
        <pc:picChg chg="del">
          <ac:chgData name="한재웅" userId="c076e348-f43a-4f00-bec6-f328754f7a62" providerId="ADAL" clId="{CEAC02BE-A459-4A02-BAE5-EBD7244A415F}" dt="2023-11-06T13:38:22.626" v="3035" actId="478"/>
          <ac:picMkLst>
            <pc:docMk/>
            <pc:sldMk cId="3825847222" sldId="443"/>
            <ac:picMk id="6" creationId="{F3AC519D-6636-2DA1-5891-F876A5D55312}"/>
          </ac:picMkLst>
        </pc:picChg>
        <pc:picChg chg="del">
          <ac:chgData name="한재웅" userId="c076e348-f43a-4f00-bec6-f328754f7a62" providerId="ADAL" clId="{CEAC02BE-A459-4A02-BAE5-EBD7244A415F}" dt="2023-11-06T13:38:22.978" v="3036" actId="478"/>
          <ac:picMkLst>
            <pc:docMk/>
            <pc:sldMk cId="3825847222" sldId="443"/>
            <ac:picMk id="7" creationId="{6FF888B8-0296-0824-93A2-F18EA143FC88}"/>
          </ac:picMkLst>
        </pc:picChg>
        <pc:picChg chg="del">
          <ac:chgData name="한재웅" userId="c076e348-f43a-4f00-bec6-f328754f7a62" providerId="ADAL" clId="{CEAC02BE-A459-4A02-BAE5-EBD7244A415F}" dt="2023-11-06T13:38:21.829" v="3033" actId="478"/>
          <ac:picMkLst>
            <pc:docMk/>
            <pc:sldMk cId="3825847222" sldId="443"/>
            <ac:picMk id="12" creationId="{E49FBE07-82D3-232F-0220-9B8448BC6FC2}"/>
          </ac:picMkLst>
        </pc:picChg>
        <pc:picChg chg="del">
          <ac:chgData name="한재웅" userId="c076e348-f43a-4f00-bec6-f328754f7a62" providerId="ADAL" clId="{CEAC02BE-A459-4A02-BAE5-EBD7244A415F}" dt="2023-11-06T13:38:22.132" v="3034" actId="478"/>
          <ac:picMkLst>
            <pc:docMk/>
            <pc:sldMk cId="3825847222" sldId="443"/>
            <ac:picMk id="13" creationId="{7B38FC32-0E39-BE4B-334D-623D5445CBC6}"/>
          </ac:picMkLst>
        </pc:picChg>
        <pc:picChg chg="add mod">
          <ac:chgData name="한재웅" userId="c076e348-f43a-4f00-bec6-f328754f7a62" providerId="ADAL" clId="{CEAC02BE-A459-4A02-BAE5-EBD7244A415F}" dt="2023-11-06T14:25:26.189" v="4569" actId="14100"/>
          <ac:picMkLst>
            <pc:docMk/>
            <pc:sldMk cId="3825847222" sldId="443"/>
            <ac:picMk id="19" creationId="{0F1296B0-F456-6AFA-AF2D-579B723FDF79}"/>
          </ac:picMkLst>
        </pc:picChg>
        <pc:picChg chg="add mod">
          <ac:chgData name="한재웅" userId="c076e348-f43a-4f00-bec6-f328754f7a62" providerId="ADAL" clId="{CEAC02BE-A459-4A02-BAE5-EBD7244A415F}" dt="2023-11-06T14:25:36.907" v="4571" actId="14100"/>
          <ac:picMkLst>
            <pc:docMk/>
            <pc:sldMk cId="3825847222" sldId="443"/>
            <ac:picMk id="21" creationId="{CC05507B-1EC5-467F-03B2-766124A49B26}"/>
          </ac:picMkLst>
        </pc:picChg>
      </pc:sldChg>
      <pc:sldChg chg="addSp delSp modSp add mod ord">
        <pc:chgData name="한재웅" userId="c076e348-f43a-4f00-bec6-f328754f7a62" providerId="ADAL" clId="{CEAC02BE-A459-4A02-BAE5-EBD7244A415F}" dt="2023-11-06T17:42:21.261" v="7798" actId="20577"/>
        <pc:sldMkLst>
          <pc:docMk/>
          <pc:sldMk cId="345556716" sldId="444"/>
        </pc:sldMkLst>
        <pc:spChg chg="mod">
          <ac:chgData name="한재웅" userId="c076e348-f43a-4f00-bec6-f328754f7a62" providerId="ADAL" clId="{CEAC02BE-A459-4A02-BAE5-EBD7244A415F}" dt="2023-11-06T13:43:03.722" v="3311" actId="20577"/>
          <ac:spMkLst>
            <pc:docMk/>
            <pc:sldMk cId="345556716" sldId="444"/>
            <ac:spMk id="3" creationId="{603FF75A-C73E-2CA0-16F0-27F7E7FF1314}"/>
          </ac:spMkLst>
        </pc:spChg>
        <pc:spChg chg="mod">
          <ac:chgData name="한재웅" userId="c076e348-f43a-4f00-bec6-f328754f7a62" providerId="ADAL" clId="{CEAC02BE-A459-4A02-BAE5-EBD7244A415F}" dt="2023-11-06T14:25:48.231" v="4580" actId="14100"/>
          <ac:spMkLst>
            <pc:docMk/>
            <pc:sldMk cId="345556716" sldId="444"/>
            <ac:spMk id="5" creationId="{AB4961DF-6481-E055-A508-E2E437540234}"/>
          </ac:spMkLst>
        </pc:spChg>
        <pc:spChg chg="mod">
          <ac:chgData name="한재웅" userId="c076e348-f43a-4f00-bec6-f328754f7a62" providerId="ADAL" clId="{CEAC02BE-A459-4A02-BAE5-EBD7244A415F}" dt="2023-11-06T14:25:45.539" v="4579"/>
          <ac:spMkLst>
            <pc:docMk/>
            <pc:sldMk cId="345556716" sldId="444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25:11.507" v="4564" actId="21"/>
          <ac:spMkLst>
            <pc:docMk/>
            <pc:sldMk cId="345556716" sldId="444"/>
            <ac:spMk id="11" creationId="{74C2ED86-0FB8-D258-7DE6-A8025C9073AA}"/>
          </ac:spMkLst>
        </pc:spChg>
        <pc:spChg chg="add del mod">
          <ac:chgData name="한재웅" userId="c076e348-f43a-4f00-bec6-f328754f7a62" providerId="ADAL" clId="{CEAC02BE-A459-4A02-BAE5-EBD7244A415F}" dt="2023-11-06T14:25:11.507" v="4564" actId="21"/>
          <ac:spMkLst>
            <pc:docMk/>
            <pc:sldMk cId="345556716" sldId="444"/>
            <ac:spMk id="12" creationId="{6805B30E-227C-1F62-07FC-DB0AFF8F0E30}"/>
          </ac:spMkLst>
        </pc:spChg>
        <pc:spChg chg="add mod">
          <ac:chgData name="한재웅" userId="c076e348-f43a-4f00-bec6-f328754f7a62" providerId="ADAL" clId="{CEAC02BE-A459-4A02-BAE5-EBD7244A415F}" dt="2023-11-06T17:42:21.261" v="7798" actId="20577"/>
          <ac:spMkLst>
            <pc:docMk/>
            <pc:sldMk cId="345556716" sldId="444"/>
            <ac:spMk id="15" creationId="{D55368E0-BFE4-7A57-2F77-F85DA70E5142}"/>
          </ac:spMkLst>
        </pc:spChg>
        <pc:picChg chg="add mod">
          <ac:chgData name="한재웅" userId="c076e348-f43a-4f00-bec6-f328754f7a62" providerId="ADAL" clId="{CEAC02BE-A459-4A02-BAE5-EBD7244A415F}" dt="2023-11-06T14:25:41.113" v="4572" actId="1076"/>
          <ac:picMkLst>
            <pc:docMk/>
            <pc:sldMk cId="345556716" sldId="444"/>
            <ac:picMk id="6" creationId="{6CB8EBAC-F022-27CE-0DF5-79198CC5CE94}"/>
          </ac:picMkLst>
        </pc:picChg>
        <pc:picChg chg="add del mod">
          <ac:chgData name="한재웅" userId="c076e348-f43a-4f00-bec6-f328754f7a62" providerId="ADAL" clId="{CEAC02BE-A459-4A02-BAE5-EBD7244A415F}" dt="2023-11-06T14:25:11.507" v="4564" actId="21"/>
          <ac:picMkLst>
            <pc:docMk/>
            <pc:sldMk cId="345556716" sldId="444"/>
            <ac:picMk id="7" creationId="{FEA3C801-89EA-0936-476B-93850FCCF5D3}"/>
          </ac:picMkLst>
        </pc:picChg>
        <pc:picChg chg="del">
          <ac:chgData name="한재웅" userId="c076e348-f43a-4f00-bec6-f328754f7a62" providerId="ADAL" clId="{CEAC02BE-A459-4A02-BAE5-EBD7244A415F}" dt="2023-11-06T13:43:08.034" v="3312" actId="478"/>
          <ac:picMkLst>
            <pc:docMk/>
            <pc:sldMk cId="345556716" sldId="444"/>
            <ac:picMk id="9" creationId="{015CF424-B72B-8CA4-E205-947B78E29905}"/>
          </ac:picMkLst>
        </pc:picChg>
        <pc:picChg chg="add del mod">
          <ac:chgData name="한재웅" userId="c076e348-f43a-4f00-bec6-f328754f7a62" providerId="ADAL" clId="{CEAC02BE-A459-4A02-BAE5-EBD7244A415F}" dt="2023-11-06T14:25:11.507" v="4564" actId="21"/>
          <ac:picMkLst>
            <pc:docMk/>
            <pc:sldMk cId="345556716" sldId="444"/>
            <ac:picMk id="10" creationId="{95C2F2D9-A992-E0EE-6D9D-0E0360661C7F}"/>
          </ac:picMkLst>
        </pc:picChg>
        <pc:picChg chg="add del mod">
          <ac:chgData name="한재웅" userId="c076e348-f43a-4f00-bec6-f328754f7a62" providerId="ADAL" clId="{CEAC02BE-A459-4A02-BAE5-EBD7244A415F}" dt="2023-11-06T14:06:16.476" v="4382" actId="21"/>
          <ac:picMkLst>
            <pc:docMk/>
            <pc:sldMk cId="345556716" sldId="444"/>
            <ac:picMk id="13" creationId="{3ED5F86F-7607-F368-E9A2-9A13AC0C7155}"/>
          </ac:picMkLst>
        </pc:picChg>
        <pc:picChg chg="add del mod">
          <ac:chgData name="한재웅" userId="c076e348-f43a-4f00-bec6-f328754f7a62" providerId="ADAL" clId="{CEAC02BE-A459-4A02-BAE5-EBD7244A415F}" dt="2023-11-06T14:08:22.389" v="4390" actId="21"/>
          <ac:picMkLst>
            <pc:docMk/>
            <pc:sldMk cId="345556716" sldId="444"/>
            <ac:picMk id="14" creationId="{32CDEDE9-4DC5-14AB-C03A-3FF2ADDF876C}"/>
          </ac:picMkLst>
        </pc:picChg>
      </pc:sldChg>
      <pc:sldChg chg="addSp delSp modSp add mod ord delAnim modAnim">
        <pc:chgData name="한재웅" userId="c076e348-f43a-4f00-bec6-f328754f7a62" providerId="ADAL" clId="{CEAC02BE-A459-4A02-BAE5-EBD7244A415F}" dt="2023-11-06T17:42:25.027" v="7801" actId="20577"/>
        <pc:sldMkLst>
          <pc:docMk/>
          <pc:sldMk cId="2986312611" sldId="445"/>
        </pc:sldMkLst>
        <pc:spChg chg="mod">
          <ac:chgData name="한재웅" userId="c076e348-f43a-4f00-bec6-f328754f7a62" providerId="ADAL" clId="{CEAC02BE-A459-4A02-BAE5-EBD7244A415F}" dt="2023-11-06T13:43:32.890" v="3329" actId="20577"/>
          <ac:spMkLst>
            <pc:docMk/>
            <pc:sldMk cId="2986312611" sldId="445"/>
            <ac:spMk id="3" creationId="{603FF75A-C73E-2CA0-16F0-27F7E7FF1314}"/>
          </ac:spMkLst>
        </pc:spChg>
        <pc:spChg chg="mod">
          <ac:chgData name="한재웅" userId="c076e348-f43a-4f00-bec6-f328754f7a62" providerId="ADAL" clId="{CEAC02BE-A459-4A02-BAE5-EBD7244A415F}" dt="2023-11-06T13:54:51.322" v="4289" actId="20577"/>
          <ac:spMkLst>
            <pc:docMk/>
            <pc:sldMk cId="2986312611" sldId="445"/>
            <ac:spMk id="8" creationId="{83FC04C6-E536-3CCB-BA38-1019C901C1D8}"/>
          </ac:spMkLst>
        </pc:spChg>
        <pc:spChg chg="del">
          <ac:chgData name="한재웅" userId="c076e348-f43a-4f00-bec6-f328754f7a62" providerId="ADAL" clId="{CEAC02BE-A459-4A02-BAE5-EBD7244A415F}" dt="2023-11-06T13:55:44.304" v="4302" actId="21"/>
          <ac:spMkLst>
            <pc:docMk/>
            <pc:sldMk cId="2986312611" sldId="445"/>
            <ac:spMk id="10" creationId="{835E1802-FDE8-C00D-02C4-2CACC8882541}"/>
          </ac:spMkLst>
        </pc:spChg>
        <pc:spChg chg="del">
          <ac:chgData name="한재웅" userId="c076e348-f43a-4f00-bec6-f328754f7a62" providerId="ADAL" clId="{CEAC02BE-A459-4A02-BAE5-EBD7244A415F}" dt="2023-11-06T13:55:54.686" v="4305" actId="21"/>
          <ac:spMkLst>
            <pc:docMk/>
            <pc:sldMk cId="2986312611" sldId="445"/>
            <ac:spMk id="11" creationId="{E2970B4E-11B1-F6C6-D8F2-1AA04F5D7DBF}"/>
          </ac:spMkLst>
        </pc:spChg>
        <pc:spChg chg="mod">
          <ac:chgData name="한재웅" userId="c076e348-f43a-4f00-bec6-f328754f7a62" providerId="ADAL" clId="{CEAC02BE-A459-4A02-BAE5-EBD7244A415F}" dt="2023-11-06T13:56:59.702" v="4358" actId="164"/>
          <ac:spMkLst>
            <pc:docMk/>
            <pc:sldMk cId="2986312611" sldId="445"/>
            <ac:spMk id="14" creationId="{BBD69E26-7F03-51A7-06E3-5685C8A64348}"/>
          </ac:spMkLst>
        </pc:spChg>
        <pc:spChg chg="mod">
          <ac:chgData name="한재웅" userId="c076e348-f43a-4f00-bec6-f328754f7a62" providerId="ADAL" clId="{CEAC02BE-A459-4A02-BAE5-EBD7244A415F}" dt="2023-11-06T13:57:09.176" v="4362" actId="1038"/>
          <ac:spMkLst>
            <pc:docMk/>
            <pc:sldMk cId="2986312611" sldId="445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7:42:25.027" v="7801" actId="20577"/>
          <ac:spMkLst>
            <pc:docMk/>
            <pc:sldMk cId="2986312611" sldId="445"/>
            <ac:spMk id="21" creationId="{EB69F7FE-8537-47DE-5ACF-27FCB88B5A70}"/>
          </ac:spMkLst>
        </pc:spChg>
        <pc:grpChg chg="add mod">
          <ac:chgData name="한재웅" userId="c076e348-f43a-4f00-bec6-f328754f7a62" providerId="ADAL" clId="{CEAC02BE-A459-4A02-BAE5-EBD7244A415F}" dt="2023-11-06T13:56:59.702" v="4358" actId="164"/>
          <ac:grpSpMkLst>
            <pc:docMk/>
            <pc:sldMk cId="2986312611" sldId="445"/>
            <ac:grpSpMk id="19" creationId="{54FEFB12-9436-36CF-41B4-E3EC79943C90}"/>
          </ac:grpSpMkLst>
        </pc:grpChg>
        <pc:picChg chg="del">
          <ac:chgData name="한재웅" userId="c076e348-f43a-4f00-bec6-f328754f7a62" providerId="ADAL" clId="{CEAC02BE-A459-4A02-BAE5-EBD7244A415F}" dt="2023-11-06T13:43:35.683" v="3330" actId="478"/>
          <ac:picMkLst>
            <pc:docMk/>
            <pc:sldMk cId="2986312611" sldId="445"/>
            <ac:picMk id="6" creationId="{F3AC519D-6636-2DA1-5891-F876A5D55312}"/>
          </ac:picMkLst>
        </pc:picChg>
        <pc:picChg chg="del">
          <ac:chgData name="한재웅" userId="c076e348-f43a-4f00-bec6-f328754f7a62" providerId="ADAL" clId="{CEAC02BE-A459-4A02-BAE5-EBD7244A415F}" dt="2023-11-06T13:43:36.050" v="3331" actId="478"/>
          <ac:picMkLst>
            <pc:docMk/>
            <pc:sldMk cId="2986312611" sldId="445"/>
            <ac:picMk id="7" creationId="{6FF888B8-0296-0824-93A2-F18EA143FC88}"/>
          </ac:picMkLst>
        </pc:picChg>
        <pc:picChg chg="add del mod">
          <ac:chgData name="한재웅" userId="c076e348-f43a-4f00-bec6-f328754f7a62" providerId="ADAL" clId="{CEAC02BE-A459-4A02-BAE5-EBD7244A415F}" dt="2023-11-06T13:55:17.549" v="4298" actId="21"/>
          <ac:picMkLst>
            <pc:docMk/>
            <pc:sldMk cId="2986312611" sldId="445"/>
            <ac:picMk id="9" creationId="{BA772F5E-EB73-881A-C90B-6D2ACA3A7B66}"/>
          </ac:picMkLst>
        </pc:picChg>
        <pc:picChg chg="del">
          <ac:chgData name="한재웅" userId="c076e348-f43a-4f00-bec6-f328754f7a62" providerId="ADAL" clId="{CEAC02BE-A459-4A02-BAE5-EBD7244A415F}" dt="2023-11-06T13:43:59.339" v="3340" actId="478"/>
          <ac:picMkLst>
            <pc:docMk/>
            <pc:sldMk cId="2986312611" sldId="445"/>
            <ac:picMk id="12" creationId="{E49FBE07-82D3-232F-0220-9B8448BC6FC2}"/>
          </ac:picMkLst>
        </pc:picChg>
        <pc:picChg chg="del">
          <ac:chgData name="한재웅" userId="c076e348-f43a-4f00-bec6-f328754f7a62" providerId="ADAL" clId="{CEAC02BE-A459-4A02-BAE5-EBD7244A415F}" dt="2023-11-06T13:43:59.579" v="3341" actId="478"/>
          <ac:picMkLst>
            <pc:docMk/>
            <pc:sldMk cId="2986312611" sldId="445"/>
            <ac:picMk id="13" creationId="{7B38FC32-0E39-BE4B-334D-623D5445CBC6}"/>
          </ac:picMkLst>
        </pc:picChg>
        <pc:picChg chg="add del mod">
          <ac:chgData name="한재웅" userId="c076e348-f43a-4f00-bec6-f328754f7a62" providerId="ADAL" clId="{CEAC02BE-A459-4A02-BAE5-EBD7244A415F}" dt="2023-11-06T13:54:59.654" v="4291" actId="21"/>
          <ac:picMkLst>
            <pc:docMk/>
            <pc:sldMk cId="2986312611" sldId="445"/>
            <ac:picMk id="16" creationId="{5B0EBBCB-BD4C-B901-3A92-5572ADE0D553}"/>
          </ac:picMkLst>
        </pc:picChg>
        <pc:picChg chg="add mod">
          <ac:chgData name="한재웅" userId="c076e348-f43a-4f00-bec6-f328754f7a62" providerId="ADAL" clId="{CEAC02BE-A459-4A02-BAE5-EBD7244A415F}" dt="2023-11-06T13:56:46.891" v="4356" actId="14100"/>
          <ac:picMkLst>
            <pc:docMk/>
            <pc:sldMk cId="2986312611" sldId="445"/>
            <ac:picMk id="17" creationId="{E166F73B-38A8-31B3-73AC-FC851936843E}"/>
          </ac:picMkLst>
        </pc:picChg>
        <pc:picChg chg="add mod">
          <ac:chgData name="한재웅" userId="c076e348-f43a-4f00-bec6-f328754f7a62" providerId="ADAL" clId="{CEAC02BE-A459-4A02-BAE5-EBD7244A415F}" dt="2023-11-06T13:56:59.702" v="4358" actId="164"/>
          <ac:picMkLst>
            <pc:docMk/>
            <pc:sldMk cId="2986312611" sldId="445"/>
            <ac:picMk id="18" creationId="{88DD80CE-7EE9-A5C7-414F-EA34480F31FF}"/>
          </ac:picMkLst>
        </pc:picChg>
      </pc:sldChg>
      <pc:sldChg chg="addSp delSp modSp add del mod">
        <pc:chgData name="한재웅" userId="c076e348-f43a-4f00-bec6-f328754f7a62" providerId="ADAL" clId="{CEAC02BE-A459-4A02-BAE5-EBD7244A415F}" dt="2023-11-06T17:05:13.679" v="5950" actId="47"/>
        <pc:sldMkLst>
          <pc:docMk/>
          <pc:sldMk cId="1982901454" sldId="446"/>
        </pc:sldMkLst>
        <pc:spChg chg="mod">
          <ac:chgData name="한재웅" userId="c076e348-f43a-4f00-bec6-f328754f7a62" providerId="ADAL" clId="{CEAC02BE-A459-4A02-BAE5-EBD7244A415F}" dt="2023-11-06T13:45:29.787" v="3353" actId="1076"/>
          <ac:spMkLst>
            <pc:docMk/>
            <pc:sldMk cId="1982901454" sldId="446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3:45:36.803" v="3392" actId="478"/>
          <ac:spMkLst>
            <pc:docMk/>
            <pc:sldMk cId="1982901454" sldId="446"/>
            <ac:spMk id="3" creationId="{D07B0FB8-F33F-A310-CE60-A71BA5AF200D}"/>
          </ac:spMkLst>
        </pc:spChg>
        <pc:spChg chg="add mod">
          <ac:chgData name="한재웅" userId="c076e348-f43a-4f00-bec6-f328754f7a62" providerId="ADAL" clId="{CEAC02BE-A459-4A02-BAE5-EBD7244A415F}" dt="2023-11-06T13:46:20.227" v="3477" actId="20577"/>
          <ac:spMkLst>
            <pc:docMk/>
            <pc:sldMk cId="1982901454" sldId="446"/>
            <ac:spMk id="5" creationId="{E54A3D4B-CB0B-A4FD-BB97-9039C043BA41}"/>
          </ac:spMkLst>
        </pc:spChg>
        <pc:spChg chg="mod">
          <ac:chgData name="한재웅" userId="c076e348-f43a-4f00-bec6-f328754f7a62" providerId="ADAL" clId="{CEAC02BE-A459-4A02-BAE5-EBD7244A415F}" dt="2023-11-06T13:45:59.789" v="3413"/>
          <ac:spMkLst>
            <pc:docMk/>
            <pc:sldMk cId="1982901454" sldId="446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3:45:35.832" v="3391"/>
          <ac:spMkLst>
            <pc:docMk/>
            <pc:sldMk cId="1982901454" sldId="446"/>
            <ac:spMk id="57" creationId="{CCF2C9D4-F879-F1C6-6EF5-EE3F0E73D537}"/>
          </ac:spMkLst>
        </pc:spChg>
        <pc:grpChg chg="mod">
          <ac:chgData name="한재웅" userId="c076e348-f43a-4f00-bec6-f328754f7a62" providerId="ADAL" clId="{CEAC02BE-A459-4A02-BAE5-EBD7244A415F}" dt="2023-11-06T13:45:49.004" v="3397" actId="1076"/>
          <ac:grpSpMkLst>
            <pc:docMk/>
            <pc:sldMk cId="1982901454" sldId="446"/>
            <ac:grpSpMk id="40" creationId="{B03BF436-9F24-D374-4F75-CA5A67AA0CF6}"/>
          </ac:grpSpMkLst>
        </pc:grpChg>
      </pc:sldChg>
      <pc:sldChg chg="addSp delSp modSp add mod">
        <pc:chgData name="한재웅" userId="c076e348-f43a-4f00-bec6-f328754f7a62" providerId="ADAL" clId="{CEAC02BE-A459-4A02-BAE5-EBD7244A415F}" dt="2023-11-06T17:42:30.820" v="7803" actId="20577"/>
        <pc:sldMkLst>
          <pc:docMk/>
          <pc:sldMk cId="3197661467" sldId="447"/>
        </pc:sldMkLst>
        <pc:spChg chg="del mod">
          <ac:chgData name="한재웅" userId="c076e348-f43a-4f00-bec6-f328754f7a62" providerId="ADAL" clId="{CEAC02BE-A459-4A02-BAE5-EBD7244A415F}" dt="2023-11-06T17:34:00.449" v="7712" actId="478"/>
          <ac:spMkLst>
            <pc:docMk/>
            <pc:sldMk cId="3197661467" sldId="447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3:46:47.651" v="3545" actId="478"/>
          <ac:spMkLst>
            <pc:docMk/>
            <pc:sldMk cId="3197661467" sldId="447"/>
            <ac:spMk id="5" creationId="{E54A3D4B-CB0B-A4FD-BB97-9039C043BA41}"/>
          </ac:spMkLst>
        </pc:spChg>
        <pc:spChg chg="add mod">
          <ac:chgData name="한재웅" userId="c076e348-f43a-4f00-bec6-f328754f7a62" providerId="ADAL" clId="{CEAC02BE-A459-4A02-BAE5-EBD7244A415F}" dt="2023-11-06T13:50:41.108" v="4186"/>
          <ac:spMkLst>
            <pc:docMk/>
            <pc:sldMk cId="3197661467" sldId="447"/>
            <ac:spMk id="7" creationId="{B6D16F0E-DF57-0508-8F8F-2A6F097B42EC}"/>
          </ac:spMkLst>
        </pc:spChg>
        <pc:spChg chg="add mod">
          <ac:chgData name="한재웅" userId="c076e348-f43a-4f00-bec6-f328754f7a62" providerId="ADAL" clId="{CEAC02BE-A459-4A02-BAE5-EBD7244A415F}" dt="2023-11-06T13:52:13.144" v="4237"/>
          <ac:spMkLst>
            <pc:docMk/>
            <pc:sldMk cId="3197661467" sldId="447"/>
            <ac:spMk id="8" creationId="{D94D6870-D83C-936E-2A61-04E3DC2BF0EE}"/>
          </ac:spMkLst>
        </pc:spChg>
        <pc:spChg chg="mod">
          <ac:chgData name="한재웅" userId="c076e348-f43a-4f00-bec6-f328754f7a62" providerId="ADAL" clId="{CEAC02BE-A459-4A02-BAE5-EBD7244A415F}" dt="2023-11-06T13:50:21.865" v="4152"/>
          <ac:spMkLst>
            <pc:docMk/>
            <pc:sldMk cId="3197661467" sldId="447"/>
            <ac:spMk id="9" creationId="{9DF053C1-D4A1-E1A1-FFD1-2813853B29D6}"/>
          </ac:spMkLst>
        </pc:spChg>
        <pc:spChg chg="add 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0" creationId="{BF97236C-9074-4F99-0A5B-62B906F758F4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2" creationId="{296259B5-E2D7-216C-1329-F615FA49322B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3" creationId="{600BF3B7-CEDE-671E-FFA0-9CD73A0D2158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4" creationId="{EE415CCC-5CD8-5FC6-B04E-02C15F59C743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5" creationId="{C52A00D2-7C8D-C443-D0B7-27655167ADDA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6" creationId="{27FC6803-66DF-E995-F270-B739AE735401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7" creationId="{A195ADD3-08DA-1E3D-6FA4-2638CE295387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8" creationId="{FFEB93A0-DF63-BE63-BBE2-50AE8CE02880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9" creationId="{B4C02AD2-31CC-DEED-875D-7A463BE9CC47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0" creationId="{2185204A-9110-8A02-A13C-469B03F71F7F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1" creationId="{86EE6B0F-4D63-05D7-D11F-2B4B7D0232FF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2" creationId="{F03C9A5E-A9BF-B26D-A166-C5B681AA4130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3" creationId="{5F2132C5-1AA1-BE35-AF27-39D363EBBFE9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4" creationId="{27F9C526-2C11-54A9-A35E-CF683FFF7EDA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5" creationId="{5F4853E5-6AF8-E3CE-3650-1B28CC1445E1}"/>
          </ac:spMkLst>
        </pc:spChg>
        <pc:spChg chg="add mod">
          <ac:chgData name="한재웅" userId="c076e348-f43a-4f00-bec6-f328754f7a62" providerId="ADAL" clId="{CEAC02BE-A459-4A02-BAE5-EBD7244A415F}" dt="2023-11-06T17:34:05.364" v="7714" actId="1076"/>
          <ac:spMkLst>
            <pc:docMk/>
            <pc:sldMk cId="3197661467" sldId="447"/>
            <ac:spMk id="26" creationId="{DEB7AC64-6641-4FB2-334A-08EC006AB7BA}"/>
          </ac:spMkLst>
        </pc:spChg>
        <pc:spChg chg="mod">
          <ac:chgData name="한재웅" userId="c076e348-f43a-4f00-bec6-f328754f7a62" providerId="ADAL" clId="{CEAC02BE-A459-4A02-BAE5-EBD7244A415F}" dt="2023-11-06T17:42:30.820" v="7803" actId="20577"/>
          <ac:spMkLst>
            <pc:docMk/>
            <pc:sldMk cId="3197661467" sldId="447"/>
            <ac:spMk id="30" creationId="{460F1061-3A3A-5A4C-95B0-894863F68DE7}"/>
          </ac:spMkLst>
        </pc:spChg>
        <pc:spChg chg="del">
          <ac:chgData name="한재웅" userId="c076e348-f43a-4f00-bec6-f328754f7a62" providerId="ADAL" clId="{CEAC02BE-A459-4A02-BAE5-EBD7244A415F}" dt="2023-11-06T17:34:00.449" v="7712" actId="478"/>
          <ac:spMkLst>
            <pc:docMk/>
            <pc:sldMk cId="3197661467" sldId="447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06.724" v="7716" actId="20577"/>
          <ac:spMkLst>
            <pc:docMk/>
            <pc:sldMk cId="3197661467" sldId="447"/>
            <ac:spMk id="57" creationId="{CCF2C9D4-F879-F1C6-6EF5-EE3F0E73D537}"/>
          </ac:spMkLst>
        </pc:spChg>
        <pc:grpChg chg="add mod">
          <ac:chgData name="한재웅" userId="c076e348-f43a-4f00-bec6-f328754f7a62" providerId="ADAL" clId="{CEAC02BE-A459-4A02-BAE5-EBD7244A415F}" dt="2023-11-06T17:34:01.164" v="7713"/>
          <ac:grpSpMkLst>
            <pc:docMk/>
            <pc:sldMk cId="3197661467" sldId="447"/>
            <ac:grpSpMk id="11" creationId="{B7098A35-FC2C-047E-C538-7F8CEC59D603}"/>
          </ac:grpSpMkLst>
        </pc:grpChg>
        <pc:grpChg chg="del">
          <ac:chgData name="한재웅" userId="c076e348-f43a-4f00-bec6-f328754f7a62" providerId="ADAL" clId="{CEAC02BE-A459-4A02-BAE5-EBD7244A415F}" dt="2023-11-06T17:34:00.449" v="7712" actId="478"/>
          <ac:grpSpMkLst>
            <pc:docMk/>
            <pc:sldMk cId="3197661467" sldId="447"/>
            <ac:grpSpMk id="40" creationId="{B03BF436-9F24-D374-4F75-CA5A67AA0CF6}"/>
          </ac:grpSpMkLst>
        </pc:grpChg>
        <pc:graphicFrameChg chg="add mod modGraphic">
          <ac:chgData name="한재웅" userId="c076e348-f43a-4f00-bec6-f328754f7a62" providerId="ADAL" clId="{CEAC02BE-A459-4A02-BAE5-EBD7244A415F}" dt="2023-11-06T13:51:42.151" v="4191" actId="207"/>
          <ac:graphicFrameMkLst>
            <pc:docMk/>
            <pc:sldMk cId="3197661467" sldId="447"/>
            <ac:graphicFrameMk id="3" creationId="{8464C567-9949-D0B0-2764-970BD8D755F2}"/>
          </ac:graphicFrameMkLst>
        </pc:graphicFrameChg>
        <pc:graphicFrameChg chg="add del mod modGraphic">
          <ac:chgData name="한재웅" userId="c076e348-f43a-4f00-bec6-f328754f7a62" providerId="ADAL" clId="{CEAC02BE-A459-4A02-BAE5-EBD7244A415F}" dt="2023-11-06T13:51:58.359" v="4196" actId="478"/>
          <ac:graphicFrameMkLst>
            <pc:docMk/>
            <pc:sldMk cId="3197661467" sldId="447"/>
            <ac:graphicFrameMk id="6" creationId="{E9A76BCD-DCFD-2799-07FD-D6791FA4C525}"/>
          </ac:graphicFrameMkLst>
        </pc:graphicFrameChg>
      </pc:sldChg>
      <pc:sldChg chg="addSp delSp modSp add mod">
        <pc:chgData name="한재웅" userId="c076e348-f43a-4f00-bec6-f328754f7a62" providerId="ADAL" clId="{CEAC02BE-A459-4A02-BAE5-EBD7244A415F}" dt="2023-11-06T17:42:34.275" v="7804" actId="20577"/>
        <pc:sldMkLst>
          <pc:docMk/>
          <pc:sldMk cId="600597923" sldId="448"/>
        </pc:sldMkLst>
        <pc:spChg chg="del mod">
          <ac:chgData name="한재웅" userId="c076e348-f43a-4f00-bec6-f328754f7a62" providerId="ADAL" clId="{CEAC02BE-A459-4A02-BAE5-EBD7244A415F}" dt="2023-11-06T17:34:09.436" v="7717" actId="478"/>
          <ac:spMkLst>
            <pc:docMk/>
            <pc:sldMk cId="600597923" sldId="448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6" creationId="{B20EA38F-73AD-88DE-0CF5-85CA8F46B00C}"/>
          </ac:spMkLst>
        </pc:spChg>
        <pc:spChg chg="del">
          <ac:chgData name="한재웅" userId="c076e348-f43a-4f00-bec6-f328754f7a62" providerId="ADAL" clId="{CEAC02BE-A459-4A02-BAE5-EBD7244A415F}" dt="2023-11-06T14:32:00.296" v="4809" actId="478"/>
          <ac:spMkLst>
            <pc:docMk/>
            <pc:sldMk cId="600597923" sldId="448"/>
            <ac:spMk id="7" creationId="{B6D16F0E-DF57-0508-8F8F-2A6F097B42EC}"/>
          </ac:spMkLst>
        </pc:spChg>
        <pc:spChg chg="del">
          <ac:chgData name="한재웅" userId="c076e348-f43a-4f00-bec6-f328754f7a62" providerId="ADAL" clId="{CEAC02BE-A459-4A02-BAE5-EBD7244A415F}" dt="2023-11-06T14:31:55.552" v="4808" actId="478"/>
          <ac:spMkLst>
            <pc:docMk/>
            <pc:sldMk cId="600597923" sldId="448"/>
            <ac:spMk id="8" creationId="{D94D6870-D83C-936E-2A61-04E3DC2BF0EE}"/>
          </ac:spMkLst>
        </pc:spChg>
        <pc:spChg chg="del">
          <ac:chgData name="한재웅" userId="c076e348-f43a-4f00-bec6-f328754f7a62" providerId="ADAL" clId="{CEAC02BE-A459-4A02-BAE5-EBD7244A415F}" dt="2023-11-06T14:32:35.864" v="4851" actId="478"/>
          <ac:spMkLst>
            <pc:docMk/>
            <pc:sldMk cId="600597923" sldId="448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1" creationId="{D2B22977-882B-AF3A-54AA-37A05943B324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2" creationId="{DD7C6C87-8416-92DC-82F2-B5B5E067409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3" creationId="{3DBD1714-C6CB-D6A1-7E91-26A93435A11A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4" creationId="{93702FFF-2E72-A416-B1DF-4CB3FE07D4E8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5" creationId="{CFEE2099-4878-BF13-7044-8C3D28209784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6" creationId="{019C3455-614A-BD74-0DF8-362AB602815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7" creationId="{1EF7A22F-B366-AC93-31EF-5D5F0D0D0783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8" creationId="{30871CB6-4ED0-872C-AE9A-89AFEC922FC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9" creationId="{CCA7F74F-5CAE-609D-6410-7F0A490E95EF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0" creationId="{A31412CE-D498-098A-A154-16FEF2427EB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1" creationId="{50488E5C-F154-6A02-9239-C7B9A1150BA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2" creationId="{47536331-E8B9-3A1D-8ABC-1C96E090FD83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3" creationId="{FC9029F2-EC16-76A2-D1CC-CB09F7E151D1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4" creationId="{75BA7C4D-3228-307E-1ABE-F776D55A23F4}"/>
          </ac:spMkLst>
        </pc:spChg>
        <pc:spChg chg="add mod">
          <ac:chgData name="한재웅" userId="c076e348-f43a-4f00-bec6-f328754f7a62" providerId="ADAL" clId="{CEAC02BE-A459-4A02-BAE5-EBD7244A415F}" dt="2023-11-06T17:34:11.988" v="7719" actId="1076"/>
          <ac:spMkLst>
            <pc:docMk/>
            <pc:sldMk cId="600597923" sldId="448"/>
            <ac:spMk id="25" creationId="{ED424082-978F-24FA-945E-C58521839961}"/>
          </ac:spMkLst>
        </pc:spChg>
        <pc:spChg chg="mod">
          <ac:chgData name="한재웅" userId="c076e348-f43a-4f00-bec6-f328754f7a62" providerId="ADAL" clId="{CEAC02BE-A459-4A02-BAE5-EBD7244A415F}" dt="2023-11-06T17:42:34.275" v="7804" actId="20577"/>
          <ac:spMkLst>
            <pc:docMk/>
            <pc:sldMk cId="600597923" sldId="448"/>
            <ac:spMk id="30" creationId="{460F1061-3A3A-5A4C-95B0-894863F68DE7}"/>
          </ac:spMkLst>
        </pc:spChg>
        <pc:spChg chg="del">
          <ac:chgData name="한재웅" userId="c076e348-f43a-4f00-bec6-f328754f7a62" providerId="ADAL" clId="{CEAC02BE-A459-4A02-BAE5-EBD7244A415F}" dt="2023-11-06T17:34:09.436" v="7717" actId="478"/>
          <ac:spMkLst>
            <pc:docMk/>
            <pc:sldMk cId="600597923" sldId="448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13.566" v="7721" actId="20577"/>
          <ac:spMkLst>
            <pc:docMk/>
            <pc:sldMk cId="600597923" sldId="448"/>
            <ac:spMk id="57" creationId="{CCF2C9D4-F879-F1C6-6EF5-EE3F0E73D537}"/>
          </ac:spMkLst>
        </pc:spChg>
        <pc:grpChg chg="add mod">
          <ac:chgData name="한재웅" userId="c076e348-f43a-4f00-bec6-f328754f7a62" providerId="ADAL" clId="{CEAC02BE-A459-4A02-BAE5-EBD7244A415F}" dt="2023-11-06T17:34:10.093" v="7718"/>
          <ac:grpSpMkLst>
            <pc:docMk/>
            <pc:sldMk cId="600597923" sldId="448"/>
            <ac:grpSpMk id="10" creationId="{DD98A60E-62E0-15C9-233D-D543F29AD9FC}"/>
          </ac:grpSpMkLst>
        </pc:grpChg>
        <pc:grpChg chg="del">
          <ac:chgData name="한재웅" userId="c076e348-f43a-4f00-bec6-f328754f7a62" providerId="ADAL" clId="{CEAC02BE-A459-4A02-BAE5-EBD7244A415F}" dt="2023-11-06T17:34:09.436" v="7717" actId="478"/>
          <ac:grpSpMkLst>
            <pc:docMk/>
            <pc:sldMk cId="600597923" sldId="448"/>
            <ac:grpSpMk id="40" creationId="{B03BF436-9F24-D374-4F75-CA5A67AA0CF6}"/>
          </ac:grpSpMkLst>
        </pc:grpChg>
        <pc:graphicFrameChg chg="del mod modGraphic">
          <ac:chgData name="한재웅" userId="c076e348-f43a-4f00-bec6-f328754f7a62" providerId="ADAL" clId="{CEAC02BE-A459-4A02-BAE5-EBD7244A415F}" dt="2023-11-06T14:32:21.865" v="4813" actId="478"/>
          <ac:graphicFrameMkLst>
            <pc:docMk/>
            <pc:sldMk cId="600597923" sldId="448"/>
            <ac:graphicFrameMk id="3" creationId="{8464C567-9949-D0B0-2764-970BD8D755F2}"/>
          </ac:graphicFrameMkLst>
        </pc:graphicFrameChg>
        <pc:graphicFrameChg chg="add mod modGraphic">
          <ac:chgData name="한재웅" userId="c076e348-f43a-4f00-bec6-f328754f7a62" providerId="ADAL" clId="{CEAC02BE-A459-4A02-BAE5-EBD7244A415F}" dt="2023-11-06T14:32:38.099" v="4852" actId="313"/>
          <ac:graphicFrameMkLst>
            <pc:docMk/>
            <pc:sldMk cId="600597923" sldId="448"/>
            <ac:graphicFrameMk id="5" creationId="{BD37F572-7574-5C3C-90CE-389BED1EB172}"/>
          </ac:graphicFrameMkLst>
        </pc:graphicFrameChg>
      </pc:sldChg>
      <pc:sldChg chg="addSp delSp modSp add del mod ord">
        <pc:chgData name="한재웅" userId="c076e348-f43a-4f00-bec6-f328754f7a62" providerId="ADAL" clId="{CEAC02BE-A459-4A02-BAE5-EBD7244A415F}" dt="2023-11-06T17:33:07.599" v="7697" actId="47"/>
        <pc:sldMkLst>
          <pc:docMk/>
          <pc:sldMk cId="2011121023" sldId="449"/>
        </pc:sldMkLst>
        <pc:spChg chg="add del mod">
          <ac:chgData name="한재웅" userId="c076e348-f43a-4f00-bec6-f328754f7a62" providerId="ADAL" clId="{CEAC02BE-A459-4A02-BAE5-EBD7244A415F}" dt="2023-11-06T17:22:24.582" v="6815" actId="478"/>
          <ac:spMkLst>
            <pc:docMk/>
            <pc:sldMk cId="2011121023" sldId="449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7:30:44.888" v="7358" actId="20577"/>
          <ac:spMkLst>
            <pc:docMk/>
            <pc:sldMk cId="2011121023" sldId="449"/>
            <ac:spMk id="3" creationId="{D07B0FB8-F33F-A310-CE60-A71BA5AF200D}"/>
          </ac:spMkLst>
        </pc:spChg>
        <pc:spChg chg="add del mod">
          <ac:chgData name="한재웅" userId="c076e348-f43a-4f00-bec6-f328754f7a62" providerId="ADAL" clId="{CEAC02BE-A459-4A02-BAE5-EBD7244A415F}" dt="2023-11-06T17:22:27.730" v="6817" actId="478"/>
          <ac:spMkLst>
            <pc:docMk/>
            <pc:sldMk cId="2011121023" sldId="449"/>
            <ac:spMk id="5" creationId="{80CEFF77-FC62-9DC0-3644-D78C5A37CD03}"/>
          </ac:spMkLst>
        </pc:spChg>
        <pc:spChg chg="add del mod">
          <ac:chgData name="한재웅" userId="c076e348-f43a-4f00-bec6-f328754f7a62" providerId="ADAL" clId="{CEAC02BE-A459-4A02-BAE5-EBD7244A415F}" dt="2023-11-06T17:31:49.849" v="7405" actId="478"/>
          <ac:spMkLst>
            <pc:docMk/>
            <pc:sldMk cId="2011121023" sldId="449"/>
            <ac:spMk id="6" creationId="{F38B3232-B59F-1750-24E1-46933B0690E1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8" creationId="{34D2C05B-7ECB-8754-1822-4681FF79E9CE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9" creationId="{3482C534-BEB8-CCE9-BDE0-A66D95B6B7C4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0" creationId="{B9EDAD20-44A0-142C-1168-A7924F5BD7DB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1" creationId="{AACED07C-E66F-B39D-FFF8-39F8546809A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2" creationId="{4B35104F-89D2-23D7-E10C-1B762CA658D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3" creationId="{BC5916A3-8F29-CEA3-8DBD-5DC4A1AADAC6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4" creationId="{103EEA90-1B06-A445-5412-2A62EE56DEDF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5" creationId="{12D0D3CF-A342-2270-AB7F-FB5E4D27F00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6" creationId="{F2070926-FE57-DA4C-418C-E365BE98236D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7" creationId="{0BFB6175-53C1-6266-44E8-3B2645AD6CC6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8" creationId="{6C9322E7-E328-90ED-4577-F20D53D767F3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9" creationId="{7CB5B7D9-9B49-C078-BB4F-04B4D70FB44C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0" creationId="{15092827-ADE9-8408-ADFE-39D4B49A9E62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1" creationId="{771CFAB1-FC78-676A-3C50-800A0E5655B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2" creationId="{163755C3-B62A-A0E6-E0AD-2B1236987993}"/>
          </ac:spMkLst>
        </pc:spChg>
        <pc:spChg chg="add del mod">
          <ac:chgData name="한재웅" userId="c076e348-f43a-4f00-bec6-f328754f7a62" providerId="ADAL" clId="{CEAC02BE-A459-4A02-BAE5-EBD7244A415F}" dt="2023-11-06T17:31:49.849" v="7405" actId="478"/>
          <ac:spMkLst>
            <pc:docMk/>
            <pc:sldMk cId="2011121023" sldId="449"/>
            <ac:spMk id="23" creationId="{63A44200-A9B4-4B16-12A4-9D8182A506D9}"/>
          </ac:spMkLst>
        </pc:spChg>
        <pc:spChg chg="add 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4" creationId="{7B2A8D1E-400A-C277-9C9E-E6E017F2A5C5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6" creationId="{183CF73E-D83D-59A0-8F7E-63E503468C00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7" creationId="{6F28BE7A-F4E9-E564-D943-2BCFBE79D946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8" creationId="{04A9C827-3BAC-9326-496F-D7A6272286FE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9" creationId="{7C0D51A4-36B9-7FC3-5307-2DE8FE2D1260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1" creationId="{D5FA176A-456F-72BD-B0B2-874DBC3D6C61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2" creationId="{E97959CA-7FC5-12DD-615D-B35BDB6EEA92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3" creationId="{C7765267-368A-8DFB-8427-F10C59B02A2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4" creationId="{8CC21EA0-3661-9AC2-8E25-6271FA3DEB9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6" creationId="{6C6B4BD1-ECA8-0844-427C-F57E47CD07A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7" creationId="{7D8EA247-0D8C-3953-42FE-DF6E1BB0CFF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8" creationId="{DF048F71-0C44-C033-88DF-31C55BCD5578}"/>
          </ac:spMkLst>
        </pc:spChg>
        <pc:spChg chg="add del">
          <ac:chgData name="한재웅" userId="c076e348-f43a-4f00-bec6-f328754f7a62" providerId="ADAL" clId="{CEAC02BE-A459-4A02-BAE5-EBD7244A415F}" dt="2023-11-06T17:22:24.582" v="6815" actId="478"/>
          <ac:spMkLst>
            <pc:docMk/>
            <pc:sldMk cId="2011121023" sldId="44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45" creationId="{9B682718-6911-D31D-A329-2D081688AFFA}"/>
          </ac:spMkLst>
        </pc:spChg>
        <pc:spChg chg="mod">
          <ac:chgData name="한재웅" userId="c076e348-f43a-4f00-bec6-f328754f7a62" providerId="ADAL" clId="{CEAC02BE-A459-4A02-BAE5-EBD7244A415F}" dt="2023-11-06T17:17:49.039" v="6324"/>
          <ac:spMkLst>
            <pc:docMk/>
            <pc:sldMk cId="2011121023" sldId="449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58" creationId="{35BCEB32-8952-6236-AF3D-BD69460F077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59" creationId="{B66546D6-F8C1-4168-F5BD-F2FEB3853BE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61" creationId="{FE559772-2C27-FCA2-F666-A75A785C5E08}"/>
          </ac:spMkLst>
        </pc:spChg>
        <pc:spChg chg="add 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62" creationId="{F6E437E7-7349-06EC-3045-D6422D07107A}"/>
          </ac:spMkLst>
        </pc:spChg>
        <pc:grpChg chg="add del mod">
          <ac:chgData name="한재웅" userId="c076e348-f43a-4f00-bec6-f328754f7a62" providerId="ADAL" clId="{CEAC02BE-A459-4A02-BAE5-EBD7244A415F}" dt="2023-11-06T17:31:49.849" v="7405" actId="478"/>
          <ac:grpSpMkLst>
            <pc:docMk/>
            <pc:sldMk cId="2011121023" sldId="449"/>
            <ac:grpSpMk id="7" creationId="{991023F6-B367-251E-C880-D4504B80A8F7}"/>
          </ac:grpSpMkLst>
        </pc:grpChg>
        <pc:grpChg chg="add mod">
          <ac:chgData name="한재웅" userId="c076e348-f43a-4f00-bec6-f328754f7a62" providerId="ADAL" clId="{CEAC02BE-A459-4A02-BAE5-EBD7244A415F}" dt="2023-11-06T17:31:50.692" v="7406"/>
          <ac:grpSpMkLst>
            <pc:docMk/>
            <pc:sldMk cId="2011121023" sldId="449"/>
            <ac:grpSpMk id="25" creationId="{028B382E-7957-66BE-946C-A661FEE8DAB4}"/>
          </ac:grpSpMkLst>
        </pc:grpChg>
        <pc:grpChg chg="add del">
          <ac:chgData name="한재웅" userId="c076e348-f43a-4f00-bec6-f328754f7a62" providerId="ADAL" clId="{CEAC02BE-A459-4A02-BAE5-EBD7244A415F}" dt="2023-11-06T17:22:24.582" v="6815" actId="478"/>
          <ac:grpSpMkLst>
            <pc:docMk/>
            <pc:sldMk cId="2011121023" sldId="449"/>
            <ac:grpSpMk id="40" creationId="{B03BF436-9F24-D374-4F75-CA5A67AA0CF6}"/>
          </ac:grpSpMkLst>
        </pc:grpChg>
      </pc:sldChg>
      <pc:sldChg chg="addSp delSp modSp add mod ord">
        <pc:chgData name="한재웅" userId="c076e348-f43a-4f00-bec6-f328754f7a62" providerId="ADAL" clId="{CEAC02BE-A459-4A02-BAE5-EBD7244A415F}" dt="2023-11-06T17:56:09.804" v="7828" actId="1076"/>
        <pc:sldMkLst>
          <pc:docMk/>
          <pc:sldMk cId="927616816" sldId="450"/>
        </pc:sldMkLst>
        <pc:spChg chg="add del mod">
          <ac:chgData name="한재웅" userId="c076e348-f43a-4f00-bec6-f328754f7a62" providerId="ADAL" clId="{CEAC02BE-A459-4A02-BAE5-EBD7244A415F}" dt="2023-11-06T17:33:53.844" v="7706" actId="478"/>
          <ac:spMkLst>
            <pc:docMk/>
            <pc:sldMk cId="927616816" sldId="450"/>
            <ac:spMk id="2" creationId="{E27FBBAD-35A5-AFD2-7217-1360D3D8FCA7}"/>
          </ac:spMkLst>
        </pc:spChg>
        <pc:spChg chg="mod">
          <ac:chgData name="한재웅" userId="c076e348-f43a-4f00-bec6-f328754f7a62" providerId="ADAL" clId="{CEAC02BE-A459-4A02-BAE5-EBD7244A415F}" dt="2023-11-06T17:25:11.909" v="7081" actId="20577"/>
          <ac:spMkLst>
            <pc:docMk/>
            <pc:sldMk cId="927616816" sldId="450"/>
            <ac:spMk id="3" creationId="{D07B0FB8-F33F-A310-CE60-A71BA5AF200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5" creationId="{224E45F4-C7AA-0C97-E31F-323A0C7A5799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6" creationId="{B333D7FC-2D63-6A51-4B3B-87617A7B3CB4}"/>
          </ac:spMkLst>
        </pc:spChg>
        <pc:spChg chg="del">
          <ac:chgData name="한재웅" userId="c076e348-f43a-4f00-bec6-f328754f7a62" providerId="ADAL" clId="{CEAC02BE-A459-4A02-BAE5-EBD7244A415F}" dt="2023-11-06T17:31:38.260" v="7401" actId="478"/>
          <ac:spMkLst>
            <pc:docMk/>
            <pc:sldMk cId="927616816" sldId="450"/>
            <ac:spMk id="7" creationId="{680EC32A-5FA0-A593-FAB0-217BAFAFEB6E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9" creationId="{BFD71C2B-F247-F015-EDAE-6B27A0B7772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0" creationId="{5918605F-C4FF-B492-8895-DC0F4B94908A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1" creationId="{EBEA32C8-6B50-B1B8-1B3B-73C1EACF2B6C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2" creationId="{5F95495D-1F53-E13B-82D2-43DB375EEF05}"/>
          </ac:spMkLst>
        </pc:spChg>
        <pc:spChg chg="del mod">
          <ac:chgData name="한재웅" userId="c076e348-f43a-4f00-bec6-f328754f7a62" providerId="ADAL" clId="{CEAC02BE-A459-4A02-BAE5-EBD7244A415F}" dt="2023-11-06T17:31:38.260" v="7401" actId="478"/>
          <ac:spMkLst>
            <pc:docMk/>
            <pc:sldMk cId="927616816" sldId="450"/>
            <ac:spMk id="28" creationId="{6F48E267-9569-B6B0-EDA6-FB41FBE465DB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29" creationId="{B189B4D0-0FD1-E158-9F31-D5ADC5C3AD7F}"/>
          </ac:spMkLst>
        </pc:spChg>
        <pc:spChg chg="mod">
          <ac:chgData name="한재웅" userId="c076e348-f43a-4f00-bec6-f328754f7a62" providerId="ADAL" clId="{CEAC02BE-A459-4A02-BAE5-EBD7244A415F}" dt="2023-11-06T17:42:37.131" v="7805" actId="20577"/>
          <ac:spMkLst>
            <pc:docMk/>
            <pc:sldMk cId="927616816" sldId="450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1" creationId="{187C0D4F-ADF7-FABC-4406-B49F84E85D35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2" creationId="{817E9180-DEFC-595C-9CFD-41F398B463B3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3" creationId="{9B608A14-470C-A6D6-0539-40B670630996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4" creationId="{25710ED5-F151-25AC-DB27-E68C855B13C8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6" creationId="{C7C64E59-F32A-36A1-C030-44539B8655CC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7" creationId="{90742F3E-C2E2-1E69-F7AA-EC31A4B2818F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8" creationId="{E455C713-C8C5-133E-F062-D5081A425C9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9" creationId="{E08173C2-939B-7DD8-2CFE-F658D2D9E9D0}"/>
          </ac:spMkLst>
        </pc:spChg>
        <pc:spChg chg="add del mod">
          <ac:chgData name="한재웅" userId="c076e348-f43a-4f00-bec6-f328754f7a62" providerId="ADAL" clId="{CEAC02BE-A459-4A02-BAE5-EBD7244A415F}" dt="2023-11-06T17:33:53.844" v="7706" actId="478"/>
          <ac:spMkLst>
            <pc:docMk/>
            <pc:sldMk cId="927616816" sldId="450"/>
            <ac:spMk id="40" creationId="{C183AD0B-884A-5A1B-A0FD-2222D3B67195}"/>
          </ac:spMkLst>
        </pc:spChg>
        <pc:spChg chg="add 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1" creationId="{F364AE66-6B84-7CCB-5E15-17200546285B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3" creationId="{6B85BAB0-5B42-5BEA-C8FE-30DF2ABB0F39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4" creationId="{059889F7-39D0-747E-A9A5-4F4ACB4C33E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5" creationId="{52513F6A-E823-4ACA-E277-1965885FE4D0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6" creationId="{BF754A3D-8B25-7F25-C6F3-CF1FE184AC05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7" creationId="{85A323AC-BF29-1873-DA1F-9A1AAF1EE26D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8" creationId="{643EF989-A892-4A7C-2DA7-E6BF2807850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9" creationId="{CAC782A5-EA1F-20FF-9CBC-DDEA4929F36A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0" creationId="{4F932195-5AA7-AD53-E024-A132C628A85B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1" creationId="{AC53A675-46B7-EC55-E715-3A51E4F726ED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2" creationId="{192C1705-BA04-0E86-1F7D-63A16A73DF47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3" creationId="{BD5511C4-C255-09FA-C397-AAD25CF6BBAF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4" creationId="{EA3291E2-CFAD-619E-3D1F-D3933FF5CBA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5" creationId="{71E0A822-FC81-D93C-2E90-7F49884419A0}"/>
          </ac:spMkLst>
        </pc:spChg>
        <pc:spChg chg="mod">
          <ac:chgData name="한재웅" userId="c076e348-f43a-4f00-bec6-f328754f7a62" providerId="ADAL" clId="{CEAC02BE-A459-4A02-BAE5-EBD7244A415F}" dt="2023-11-06T17:33:56.204" v="7709" actId="20577"/>
          <ac:spMkLst>
            <pc:docMk/>
            <pc:sldMk cId="927616816" sldId="450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8" creationId="{E90D9772-3724-4107-2EEC-FA45AE0CE56B}"/>
          </ac:spMkLst>
        </pc:spChg>
        <pc:spChg chg="add mod">
          <ac:chgData name="한재웅" userId="c076e348-f43a-4f00-bec6-f328754f7a62" providerId="ADAL" clId="{CEAC02BE-A459-4A02-BAE5-EBD7244A415F}" dt="2023-11-06T17:56:09.804" v="7828" actId="1076"/>
          <ac:spMkLst>
            <pc:docMk/>
            <pc:sldMk cId="927616816" sldId="450"/>
            <ac:spMk id="59" creationId="{96167F01-42AB-85B5-1F00-543EBB191985}"/>
          </ac:spMkLst>
        </pc:spChg>
        <pc:grpChg chg="add del mod">
          <ac:chgData name="한재웅" userId="c076e348-f43a-4f00-bec6-f328754f7a62" providerId="ADAL" clId="{CEAC02BE-A459-4A02-BAE5-EBD7244A415F}" dt="2023-11-06T17:33:53.844" v="7706" actId="478"/>
          <ac:grpSpMkLst>
            <pc:docMk/>
            <pc:sldMk cId="927616816" sldId="450"/>
            <ac:grpSpMk id="4" creationId="{B54AA7F9-B4B7-3381-268D-4DA4E446F088}"/>
          </ac:grpSpMkLst>
        </pc:grpChg>
        <pc:grpChg chg="del">
          <ac:chgData name="한재웅" userId="c076e348-f43a-4f00-bec6-f328754f7a62" providerId="ADAL" clId="{CEAC02BE-A459-4A02-BAE5-EBD7244A415F}" dt="2023-11-06T17:31:38.260" v="7401" actId="478"/>
          <ac:grpSpMkLst>
            <pc:docMk/>
            <pc:sldMk cId="927616816" sldId="450"/>
            <ac:grpSpMk id="8" creationId="{EDE0A84A-A7D9-1FE1-3E93-9A0D528AF49F}"/>
          </ac:grpSpMkLst>
        </pc:grpChg>
        <pc:grpChg chg="add mod">
          <ac:chgData name="한재웅" userId="c076e348-f43a-4f00-bec6-f328754f7a62" providerId="ADAL" clId="{CEAC02BE-A459-4A02-BAE5-EBD7244A415F}" dt="2023-11-06T17:33:54.599" v="7707"/>
          <ac:grpSpMkLst>
            <pc:docMk/>
            <pc:sldMk cId="927616816" sldId="450"/>
            <ac:grpSpMk id="42" creationId="{ADC73826-212F-28EF-F14F-EA0AF47FF147}"/>
          </ac:grpSpMkLst>
        </pc:grpChg>
      </pc:sldChg>
      <pc:sldChg chg="modSp add del mod">
        <pc:chgData name="한재웅" userId="c076e348-f43a-4f00-bec6-f328754f7a62" providerId="ADAL" clId="{CEAC02BE-A459-4A02-BAE5-EBD7244A415F}" dt="2023-11-06T17:22:24.432" v="6810" actId="47"/>
        <pc:sldMkLst>
          <pc:docMk/>
          <pc:sldMk cId="1521019599" sldId="450"/>
        </pc:sldMkLst>
        <pc:spChg chg="mod">
          <ac:chgData name="한재웅" userId="c076e348-f43a-4f00-bec6-f328754f7a62" providerId="ADAL" clId="{CEAC02BE-A459-4A02-BAE5-EBD7244A415F}" dt="2023-11-06T17:19:29.402" v="6482"/>
          <ac:spMkLst>
            <pc:docMk/>
            <pc:sldMk cId="1521019599" sldId="450"/>
            <ac:spMk id="57" creationId="{CCF2C9D4-F879-F1C6-6EF5-EE3F0E73D537}"/>
          </ac:spMkLst>
        </pc:spChg>
      </pc:sldChg>
      <pc:sldChg chg="addSp delSp modSp new mod">
        <pc:chgData name="한재웅" userId="c076e348-f43a-4f00-bec6-f328754f7a62" providerId="ADAL" clId="{CEAC02BE-A459-4A02-BAE5-EBD7244A415F}" dt="2023-11-13T14:05:49.754" v="7874" actId="478"/>
        <pc:sldMkLst>
          <pc:docMk/>
          <pc:sldMk cId="824235707" sldId="451"/>
        </pc:sldMkLst>
        <pc:spChg chg="del">
          <ac:chgData name="한재웅" userId="c076e348-f43a-4f00-bec6-f328754f7a62" providerId="ADAL" clId="{CEAC02BE-A459-4A02-BAE5-EBD7244A415F}" dt="2023-11-13T14:04:15.023" v="7854" actId="478"/>
          <ac:spMkLst>
            <pc:docMk/>
            <pc:sldMk cId="824235707" sldId="451"/>
            <ac:spMk id="2" creationId="{43E527F5-3AEE-0C73-D096-4B319C3E0564}"/>
          </ac:spMkLst>
        </pc:spChg>
        <pc:spChg chg="del">
          <ac:chgData name="한재웅" userId="c076e348-f43a-4f00-bec6-f328754f7a62" providerId="ADAL" clId="{CEAC02BE-A459-4A02-BAE5-EBD7244A415F}" dt="2023-11-13T14:04:15.023" v="7854" actId="478"/>
          <ac:spMkLst>
            <pc:docMk/>
            <pc:sldMk cId="824235707" sldId="451"/>
            <ac:spMk id="3" creationId="{12042B9C-0908-EF92-8CF6-9B48F4D66B7E}"/>
          </ac:spMkLst>
        </pc:spChg>
        <pc:spChg chg="mod">
          <ac:chgData name="한재웅" userId="c076e348-f43a-4f00-bec6-f328754f7a62" providerId="ADAL" clId="{CEAC02BE-A459-4A02-BAE5-EBD7244A415F}" dt="2023-11-13T14:04:17.810" v="7855"/>
          <ac:spMkLst>
            <pc:docMk/>
            <pc:sldMk cId="824235707" sldId="451"/>
            <ac:spMk id="6" creationId="{E11FCFEA-CC48-EEAC-37D0-328931B9991E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9" creationId="{A4A72389-4882-879E-F969-C2AD84E6974A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12" creationId="{8E9B4307-D3E1-CB37-E95E-E019EB137C5E}"/>
          </ac:spMkLst>
        </pc:spChg>
        <pc:spChg chg="mod topLvl">
          <ac:chgData name="한재웅" userId="c076e348-f43a-4f00-bec6-f328754f7a62" providerId="ADAL" clId="{CEAC02BE-A459-4A02-BAE5-EBD7244A415F}" dt="2023-11-13T14:05:38.573" v="7868" actId="164"/>
          <ac:spMkLst>
            <pc:docMk/>
            <pc:sldMk cId="824235707" sldId="451"/>
            <ac:spMk id="15" creationId="{D79B8B88-F484-6E99-2016-BE74FF588A38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18" creationId="{D52AC481-F62A-28CC-F68A-39D289016CB5}"/>
          </ac:spMkLst>
        </pc:spChg>
        <pc:grpChg chg="add mod">
          <ac:chgData name="한재웅" userId="c076e348-f43a-4f00-bec6-f328754f7a62" providerId="ADAL" clId="{CEAC02BE-A459-4A02-BAE5-EBD7244A415F}" dt="2023-11-13T14:04:17.810" v="7855"/>
          <ac:grpSpMkLst>
            <pc:docMk/>
            <pc:sldMk cId="824235707" sldId="451"/>
            <ac:grpSpMk id="4" creationId="{FF84BA99-9591-B01F-D6D8-D3982E0089A0}"/>
          </ac:grpSpMkLst>
        </pc:grpChg>
        <pc:grpChg chg="add mod">
          <ac:chgData name="한재웅" userId="c076e348-f43a-4f00-bec6-f328754f7a62" providerId="ADAL" clId="{CEAC02BE-A459-4A02-BAE5-EBD7244A415F}" dt="2023-11-13T14:05:27.079" v="7863"/>
          <ac:grpSpMkLst>
            <pc:docMk/>
            <pc:sldMk cId="824235707" sldId="451"/>
            <ac:grpSpMk id="7" creationId="{F749CC29-9F15-FE9D-6572-BEDF537F101E}"/>
          </ac:grpSpMkLst>
        </pc:grpChg>
        <pc:grpChg chg="add mod">
          <ac:chgData name="한재웅" userId="c076e348-f43a-4f00-bec6-f328754f7a62" providerId="ADAL" clId="{CEAC02BE-A459-4A02-BAE5-EBD7244A415F}" dt="2023-11-13T14:05:27.079" v="7863"/>
          <ac:grpSpMkLst>
            <pc:docMk/>
            <pc:sldMk cId="824235707" sldId="451"/>
            <ac:grpSpMk id="10" creationId="{39A31B41-A032-122F-106E-3731950775CF}"/>
          </ac:grpSpMkLst>
        </pc:grpChg>
        <pc:grpChg chg="add del mod">
          <ac:chgData name="한재웅" userId="c076e348-f43a-4f00-bec6-f328754f7a62" providerId="ADAL" clId="{CEAC02BE-A459-4A02-BAE5-EBD7244A415F}" dt="2023-11-13T14:05:31.597" v="7866" actId="478"/>
          <ac:grpSpMkLst>
            <pc:docMk/>
            <pc:sldMk cId="824235707" sldId="451"/>
            <ac:grpSpMk id="13" creationId="{39A3C65A-AE8E-2BC1-0BD4-8FAA70AE8892}"/>
          </ac:grpSpMkLst>
        </pc:grpChg>
        <pc:grpChg chg="add del mod">
          <ac:chgData name="한재웅" userId="c076e348-f43a-4f00-bec6-f328754f7a62" providerId="ADAL" clId="{CEAC02BE-A459-4A02-BAE5-EBD7244A415F}" dt="2023-11-13T14:05:45.176" v="7872" actId="1076"/>
          <ac:grpSpMkLst>
            <pc:docMk/>
            <pc:sldMk cId="824235707" sldId="451"/>
            <ac:grpSpMk id="16" creationId="{BE2DFB93-57F9-8564-37FA-1663642DD6B9}"/>
          </ac:grpSpMkLst>
        </pc:grpChg>
        <pc:grpChg chg="add mod">
          <ac:chgData name="한재웅" userId="c076e348-f43a-4f00-bec6-f328754f7a62" providerId="ADAL" clId="{CEAC02BE-A459-4A02-BAE5-EBD7244A415F}" dt="2023-11-13T14:05:38.573" v="7868" actId="164"/>
          <ac:grpSpMkLst>
            <pc:docMk/>
            <pc:sldMk cId="824235707" sldId="451"/>
            <ac:grpSpMk id="19" creationId="{64947670-108D-7935-5B54-1C9852673301}"/>
          </ac:grpSpMkLst>
        </pc:grpChg>
        <pc:picChg chg="mod">
          <ac:chgData name="한재웅" userId="c076e348-f43a-4f00-bec6-f328754f7a62" providerId="ADAL" clId="{CEAC02BE-A459-4A02-BAE5-EBD7244A415F}" dt="2023-11-13T14:04:17.810" v="7855"/>
          <ac:picMkLst>
            <pc:docMk/>
            <pc:sldMk cId="824235707" sldId="451"/>
            <ac:picMk id="5" creationId="{069B31F4-07B7-2A07-1DD3-9CA5B5EC3265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8" creationId="{E238D5E3-144E-0F6B-EF65-50B5E2DE8BC1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11" creationId="{DF740619-FDDA-A467-E4B9-F818FDBFCECA}"/>
          </ac:picMkLst>
        </pc:picChg>
        <pc:picChg chg="del mod topLvl">
          <ac:chgData name="한재웅" userId="c076e348-f43a-4f00-bec6-f328754f7a62" providerId="ADAL" clId="{CEAC02BE-A459-4A02-BAE5-EBD7244A415F}" dt="2023-11-13T14:05:31.597" v="7866" actId="478"/>
          <ac:picMkLst>
            <pc:docMk/>
            <pc:sldMk cId="824235707" sldId="451"/>
            <ac:picMk id="14" creationId="{3D2EB782-85B2-A09D-D56E-1EABAEFC449A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17" creationId="{82ADEE29-7801-6216-B34A-0809136DC730}"/>
          </ac:picMkLst>
        </pc:picChg>
        <pc:picChg chg="add del mod">
          <ac:chgData name="한재웅" userId="c076e348-f43a-4f00-bec6-f328754f7a62" providerId="ADAL" clId="{CEAC02BE-A459-4A02-BAE5-EBD7244A415F}" dt="2023-11-13T14:05:49.754" v="7874" actId="478"/>
          <ac:picMkLst>
            <pc:docMk/>
            <pc:sldMk cId="824235707" sldId="451"/>
            <ac:picMk id="1026" creationId="{5F49C0E1-2F19-F1EC-6836-504230606EE5}"/>
          </ac:picMkLst>
        </pc:picChg>
        <pc:picChg chg="add mod">
          <ac:chgData name="한재웅" userId="c076e348-f43a-4f00-bec6-f328754f7a62" providerId="ADAL" clId="{CEAC02BE-A459-4A02-BAE5-EBD7244A415F}" dt="2023-11-13T14:05:38.573" v="7868" actId="164"/>
          <ac:picMkLst>
            <pc:docMk/>
            <pc:sldMk cId="824235707" sldId="451"/>
            <ac:picMk id="1028" creationId="{ABAB01BF-F57E-01E0-DE13-78FD446BAA83}"/>
          </ac:picMkLst>
        </pc:picChg>
      </pc:sldChg>
      <pc:sldChg chg="addSp delSp modSp new mod">
        <pc:chgData name="한재웅" userId="c076e348-f43a-4f00-bec6-f328754f7a62" providerId="ADAL" clId="{CEAC02BE-A459-4A02-BAE5-EBD7244A415F}" dt="2023-11-13T14:10:29.522" v="7958" actId="1076"/>
        <pc:sldMkLst>
          <pc:docMk/>
          <pc:sldMk cId="2940972122" sldId="452"/>
        </pc:sldMkLst>
        <pc:spChg chg="del">
          <ac:chgData name="한재웅" userId="c076e348-f43a-4f00-bec6-f328754f7a62" providerId="ADAL" clId="{CEAC02BE-A459-4A02-BAE5-EBD7244A415F}" dt="2023-11-13T14:05:53.803" v="7876" actId="478"/>
          <ac:spMkLst>
            <pc:docMk/>
            <pc:sldMk cId="2940972122" sldId="452"/>
            <ac:spMk id="2" creationId="{62485AD8-4604-75AF-C62E-0C7157C996C2}"/>
          </ac:spMkLst>
        </pc:spChg>
        <pc:spChg chg="del">
          <ac:chgData name="한재웅" userId="c076e348-f43a-4f00-bec6-f328754f7a62" providerId="ADAL" clId="{CEAC02BE-A459-4A02-BAE5-EBD7244A415F}" dt="2023-11-13T14:05:53.803" v="7876" actId="478"/>
          <ac:spMkLst>
            <pc:docMk/>
            <pc:sldMk cId="2940972122" sldId="452"/>
            <ac:spMk id="3" creationId="{7778EA15-E080-AC73-EE23-60F1EE3D0A94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4" creationId="{B8EB1CC9-6A38-B506-3D26-3662454DD544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5" creationId="{4C3C9295-A9B6-C390-5F6F-4CB35FA49739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6" creationId="{09E5A842-443F-5C01-189A-D939B3629D62}"/>
          </ac:spMkLst>
        </pc:spChg>
        <pc:spChg chg="add mod">
          <ac:chgData name="한재웅" userId="c076e348-f43a-4f00-bec6-f328754f7a62" providerId="ADAL" clId="{CEAC02BE-A459-4A02-BAE5-EBD7244A415F}" dt="2023-11-13T14:10:00.852" v="7955" actId="1076"/>
          <ac:spMkLst>
            <pc:docMk/>
            <pc:sldMk cId="2940972122" sldId="452"/>
            <ac:spMk id="7" creationId="{98ABD3DB-171E-6AE0-DBAB-488203C5C6E8}"/>
          </ac:spMkLst>
        </pc:spChg>
        <pc:spChg chg="add mod">
          <ac:chgData name="한재웅" userId="c076e348-f43a-4f00-bec6-f328754f7a62" providerId="ADAL" clId="{CEAC02BE-A459-4A02-BAE5-EBD7244A415F}" dt="2023-11-13T14:10:00.852" v="7955" actId="1076"/>
          <ac:spMkLst>
            <pc:docMk/>
            <pc:sldMk cId="2940972122" sldId="452"/>
            <ac:spMk id="8" creationId="{393EC111-DD56-3E48-D6B7-751AC5E8DBFC}"/>
          </ac:spMkLst>
        </pc:spChg>
        <pc:cxnChg chg="add mod">
          <ac:chgData name="한재웅" userId="c076e348-f43a-4f00-bec6-f328754f7a62" providerId="ADAL" clId="{CEAC02BE-A459-4A02-BAE5-EBD7244A415F}" dt="2023-11-13T14:10:10.220" v="7956" actId="1076"/>
          <ac:cxnSpMkLst>
            <pc:docMk/>
            <pc:sldMk cId="2940972122" sldId="452"/>
            <ac:cxnSpMk id="10" creationId="{88CF622C-AE45-60E1-042C-7F8592D7BA00}"/>
          </ac:cxnSpMkLst>
        </pc:cxnChg>
        <pc:cxnChg chg="add mod">
          <ac:chgData name="한재웅" userId="c076e348-f43a-4f00-bec6-f328754f7a62" providerId="ADAL" clId="{CEAC02BE-A459-4A02-BAE5-EBD7244A415F}" dt="2023-11-13T14:10:10.220" v="7956" actId="1076"/>
          <ac:cxnSpMkLst>
            <pc:docMk/>
            <pc:sldMk cId="2940972122" sldId="452"/>
            <ac:cxnSpMk id="11" creationId="{33519E33-426F-5A2C-4910-1B93E8481CF0}"/>
          </ac:cxnSpMkLst>
        </pc:cxnChg>
        <pc:cxnChg chg="add mod">
          <ac:chgData name="한재웅" userId="c076e348-f43a-4f00-bec6-f328754f7a62" providerId="ADAL" clId="{CEAC02BE-A459-4A02-BAE5-EBD7244A415F}" dt="2023-11-13T14:10:23.120" v="7957" actId="1076"/>
          <ac:cxnSpMkLst>
            <pc:docMk/>
            <pc:sldMk cId="2940972122" sldId="452"/>
            <ac:cxnSpMk id="12" creationId="{74FC8CA5-BC37-CF38-4732-A6993CB7B129}"/>
          </ac:cxnSpMkLst>
        </pc:cxnChg>
        <pc:cxnChg chg="add mod">
          <ac:chgData name="한재웅" userId="c076e348-f43a-4f00-bec6-f328754f7a62" providerId="ADAL" clId="{CEAC02BE-A459-4A02-BAE5-EBD7244A415F}" dt="2023-11-13T14:10:00.852" v="7955" actId="1076"/>
          <ac:cxnSpMkLst>
            <pc:docMk/>
            <pc:sldMk cId="2940972122" sldId="452"/>
            <ac:cxnSpMk id="13" creationId="{B4496807-A6DA-FAA0-E10D-1E6E82856CD1}"/>
          </ac:cxnSpMkLst>
        </pc:cxnChg>
        <pc:cxnChg chg="add del mod">
          <ac:chgData name="한재웅" userId="c076e348-f43a-4f00-bec6-f328754f7a62" providerId="ADAL" clId="{CEAC02BE-A459-4A02-BAE5-EBD7244A415F}" dt="2023-11-13T14:09:30.888" v="7952" actId="21"/>
          <ac:cxnSpMkLst>
            <pc:docMk/>
            <pc:sldMk cId="2940972122" sldId="452"/>
            <ac:cxnSpMk id="15" creationId="{46A2CF85-EDC1-42E8-3178-044915436DE1}"/>
          </ac:cxnSpMkLst>
        </pc:cxnChg>
        <pc:cxnChg chg="add mod">
          <ac:chgData name="한재웅" userId="c076e348-f43a-4f00-bec6-f328754f7a62" providerId="ADAL" clId="{CEAC02BE-A459-4A02-BAE5-EBD7244A415F}" dt="2023-11-13T14:10:29.522" v="7958" actId="1076"/>
          <ac:cxnSpMkLst>
            <pc:docMk/>
            <pc:sldMk cId="2940972122" sldId="452"/>
            <ac:cxnSpMk id="17" creationId="{B9858684-7113-CBB1-78F2-B2A35C5E510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66CBD24-635E-97A7-FFA0-F4ED2398FA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22963-6D61-2692-DAE3-E5DF58739F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3FFFC-5309-4241-94A3-2835CCE7E3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836EAD-BFED-4C4E-6468-C386FB9613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071BAA-45C4-C908-C2D4-E2C132469F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FD62E-F343-44F1-9AA6-6862929E2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68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6C0C-A75A-4BCF-89ED-59C385AFF302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43F20-6911-41F7-93C6-7A0655834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6B8E7-DFFA-E39E-BB8D-B9E7E2DF9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E4D3E-5894-090A-7EFB-3706E2E25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38567-56C5-3872-12F8-FC8B082C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0C5C4-41D1-55C1-A6CA-77EED53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CFC9A-B973-F9B4-7A55-2C73091E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77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7E51A-BE57-DD82-293E-82BBD1A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93CD0-9EE2-E7C1-9C91-CC2DD796F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DB10D-1889-5C66-2E75-EE20E6AA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F4F07-6B3E-C231-5737-D7679020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4B434-E9A5-88A1-8CCD-761961A7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3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66931D-10A3-C686-9841-9A86743E4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0477F-B591-553A-CAE5-7DABFF3D9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ECFFC-5A10-FF19-6700-E1551D2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C71A7-52CC-F4AB-D978-5AD15970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CF649-49AD-122F-7B04-CDC6300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D9ED7-0EF5-3DD6-A2A6-BF538F7E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533399"/>
            <a:ext cx="11169649" cy="396873"/>
          </a:xfrm>
        </p:spPr>
        <p:txBody>
          <a:bodyPr>
            <a:noAutofit/>
          </a:bodyPr>
          <a:lstStyle>
            <a:lvl1pPr>
              <a:defRPr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B8B8-E2AE-3300-35BA-C32DAA5D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50" y="1825625"/>
            <a:ext cx="11169649" cy="4351338"/>
          </a:xfrm>
        </p:spPr>
        <p:txBody>
          <a:bodyPr>
            <a:normAutofit/>
          </a:bodyPr>
          <a:lstStyle>
            <a:lvl1pPr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2pPr>
            <a:lvl3pPr>
              <a:defRPr sz="11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3pPr>
            <a:lvl4pPr>
              <a:defRPr sz="10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4pPr>
            <a:lvl5pPr>
              <a:defRPr sz="10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6827E-C1A0-49AC-7BA9-E0814A1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9408-6137-8A1A-AACC-08002F43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23E5-05B4-EC26-394C-FC9D5D61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1546" y="6574917"/>
            <a:ext cx="440454" cy="2979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fld id="{83A9FD3C-6AD7-4039-9F5F-19DE033FB1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FC9DB4-E8F3-3776-A3FB-606EB8F3A686}"/>
              </a:ext>
            </a:extLst>
          </p:cNvPr>
          <p:cNvCxnSpPr>
            <a:cxnSpLocks/>
          </p:cNvCxnSpPr>
          <p:nvPr userDrawn="1"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037039-55DD-CE81-2D8F-D41517A24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350" y="1164541"/>
            <a:ext cx="11025145" cy="30777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91495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1AC8-1459-6A54-FE31-64111DB1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3B2D3-4B56-CD74-E317-355E6B33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22CCB-A64D-EAC6-C11A-8A45CE62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B2CF5-F6F6-81D6-904F-79F2F9AE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82A72-62D7-738C-0986-89E4D682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3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91E9B-EABE-F67C-A1E4-2C94E614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D4F10-6753-907A-040E-099E7BDE3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FFDF5-3064-7711-A9FE-ACAEFA26F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8C376-36F3-CD8F-44C0-A450FF5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39AB3-399C-DAAE-46BD-D9F4BF43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CF447-0CD2-3528-99D3-2EF7D66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6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9632-3A4D-E3A2-90A5-9F5ED1E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ABDFF-5B92-48A3-C405-D840326F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20E523-68E5-093A-5AC6-42174F826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C2E8A1-8E83-5050-C871-C5EE77686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CC797A-5138-C3A4-32A5-D134B2026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068DF-AE9D-6658-62F7-FC0827DB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2753EA-0B5D-7680-6265-CF9523DE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583D6F-1232-4515-C6A8-43190339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3D591-F4CC-B578-182A-C7396098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A677B8-69CA-ACD1-A59E-F68375C5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E325CB-D51F-A9BF-FCD7-8CA44F4C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B2D58C-BDC3-ACBF-D781-EA3AF5B9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6E9C71-84B0-D87D-F986-6487B809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A656CC-08E8-520C-4135-1019002E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E02DD-732C-CA78-C192-DA7E1CB4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9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BFC18-6A2C-97B8-3C96-01EFE757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56B52-134B-B81E-2509-208D718D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41543-BA7F-8443-54DE-6CD16C0B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AEA0B-F634-505B-27D2-FF568736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0C290-414A-4975-CF04-43DBE672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A25AF-7118-2D6E-4529-E2B1C6ED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3F068-8A12-0750-8E49-A3DE1DD9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78ABCA-2C9F-CC79-6069-CC24E4AC0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F7487-BE5F-B74F-039F-8BBA091D6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CCDEC-50DD-0563-D00E-971B0581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01899-473F-353C-4BE8-87726C78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1E0F7-659A-8689-8138-6F347BD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A7F28C-2361-45CD-0F8C-B0A5BD86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AB095-FD0B-F737-F033-67697A68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4D8F7-B2D3-8A0D-855C-B6548B45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F628-114F-4AEE-9B49-C7D08DEC67B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9528E-C348-ABDC-02A9-81DF8CB7E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F0D33-3D8C-58A5-C3E2-28ED9B95E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1C539E-43BA-72A5-7983-D76AB9D71B46}"/>
              </a:ext>
            </a:extLst>
          </p:cNvPr>
          <p:cNvGrpSpPr/>
          <p:nvPr/>
        </p:nvGrpSpPr>
        <p:grpSpPr>
          <a:xfrm>
            <a:off x="358814" y="2967335"/>
            <a:ext cx="11474371" cy="833377"/>
            <a:chOff x="1927503" y="2865018"/>
            <a:chExt cx="8336994" cy="4096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AE5433-FB6C-D54E-48EE-48B72CBC5372}"/>
                </a:ext>
              </a:extLst>
            </p:cNvPr>
            <p:cNvSpPr txBox="1"/>
            <p:nvPr/>
          </p:nvSpPr>
          <p:spPr>
            <a:xfrm>
              <a:off x="1927503" y="2865018"/>
              <a:ext cx="8336994" cy="19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00" dirty="0">
                  <a:latin typeface="KoPubWorldDotum Bold" panose="00000800000000000000" pitchFamily="2" charset="-127"/>
                  <a:ea typeface="KoPubWorldDotum Bold" panose="00000800000000000000" pitchFamily="2" charset="-127"/>
                  <a:cs typeface="KoPubWorldDotum Bold" panose="00000800000000000000" pitchFamily="2" charset="-127"/>
                </a:rPr>
                <a:t>1205 Report</a:t>
              </a:r>
              <a:endParaRPr lang="ko-KR" altLang="en-US" sz="2000" spc="-100" dirty="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946769-D0E7-8AFA-10D6-4BBC228B8E00}"/>
                </a:ext>
              </a:extLst>
            </p:cNvPr>
            <p:cNvSpPr txBox="1"/>
            <p:nvPr/>
          </p:nvSpPr>
          <p:spPr>
            <a:xfrm>
              <a:off x="1927503" y="3093113"/>
              <a:ext cx="8336994" cy="18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Pretrain </a:t>
              </a:r>
              <a:r>
                <a:rPr lang="ko-KR" altLang="en-US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결과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06ED03-444A-445B-15CA-CAB168E95748}"/>
              </a:ext>
            </a:extLst>
          </p:cNvPr>
          <p:cNvSpPr txBox="1"/>
          <p:nvPr/>
        </p:nvSpPr>
        <p:spPr>
          <a:xfrm>
            <a:off x="3292753" y="6198162"/>
            <a:ext cx="83369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한재웅</a:t>
            </a:r>
          </a:p>
        </p:txBody>
      </p:sp>
    </p:spTree>
    <p:extLst>
      <p:ext uri="{BB962C8B-B14F-4D97-AF65-F5344CB8AC3E}">
        <p14:creationId xmlns:p14="http://schemas.microsoft.com/office/powerpoint/2010/main" val="388034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1EDB67D-188F-E61C-126F-9061A2943192}"/>
              </a:ext>
            </a:extLst>
          </p:cNvPr>
          <p:cNvCxnSpPr>
            <a:cxnSpLocks/>
          </p:cNvCxnSpPr>
          <p:nvPr/>
        </p:nvCxnSpPr>
        <p:spPr>
          <a:xfrm>
            <a:off x="-3714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BCB219-3803-A9E5-02A6-D4B8D641B37A}"/>
              </a:ext>
            </a:extLst>
          </p:cNvPr>
          <p:cNvSpPr txBox="1"/>
          <p:nvPr/>
        </p:nvSpPr>
        <p:spPr>
          <a:xfrm>
            <a:off x="128227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</a:t>
            </a:r>
          </a:p>
        </p:txBody>
      </p:sp>
      <p:sp>
        <p:nvSpPr>
          <p:cNvPr id="5" name="내용 개체 틀 38">
            <a:extLst>
              <a:ext uri="{FF2B5EF4-FFF2-40B4-BE49-F238E27FC236}">
                <a16:creationId xmlns:a16="http://schemas.microsoft.com/office/drawing/2014/main" id="{AB4961DF-6481-E055-A508-E2E437540234}"/>
              </a:ext>
            </a:extLst>
          </p:cNvPr>
          <p:cNvSpPr txBox="1">
            <a:spLocks/>
          </p:cNvSpPr>
          <p:nvPr/>
        </p:nvSpPr>
        <p:spPr>
          <a:xfrm>
            <a:off x="318796" y="1472318"/>
            <a:ext cx="6724968" cy="360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arenR"/>
            </a:pPr>
            <a:endParaRPr lang="en-US" altLang="ko-KR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61824-9622-A238-5E0E-CFB4EF187AB0}"/>
              </a:ext>
            </a:extLst>
          </p:cNvPr>
          <p:cNvSpPr txBox="1"/>
          <p:nvPr/>
        </p:nvSpPr>
        <p:spPr>
          <a:xfrm>
            <a:off x="128227" y="1625734"/>
            <a:ext cx="101795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Pretrain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효과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만회 당 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150 s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정도의 시간이 걸림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현재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병렬 환경에서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300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 회당 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15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25 fps)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걸리는 것과 비교하였을 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 정도의 빠른 학습 속도를 보임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(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200 fps)</a:t>
            </a: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 Pretrain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횟수 변경 테스트 결과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버퍼사이즈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10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만회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만회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30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만회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10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만회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횟수가 많을수록 더 뚜렷한 성능 향상을 보였음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pretrain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결과는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직후의 결과를 비교하였음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3.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버퍼사이즈 변경 테스트 결과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 30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만회에 대하여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버퍼사이즈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만회와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만회를 비교해보았으나 성능차이는 거의 나타나지 않았음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84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1EDB67D-188F-E61C-126F-9061A2943192}"/>
              </a:ext>
            </a:extLst>
          </p:cNvPr>
          <p:cNvCxnSpPr>
            <a:cxnSpLocks/>
          </p:cNvCxnSpPr>
          <p:nvPr/>
        </p:nvCxnSpPr>
        <p:spPr>
          <a:xfrm>
            <a:off x="-3714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BCB219-3803-A9E5-02A6-D4B8D641B37A}"/>
              </a:ext>
            </a:extLst>
          </p:cNvPr>
          <p:cNvSpPr txBox="1"/>
          <p:nvPr/>
        </p:nvSpPr>
        <p:spPr>
          <a:xfrm>
            <a:off x="128227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</a:t>
            </a:r>
          </a:p>
        </p:txBody>
      </p:sp>
      <p:sp>
        <p:nvSpPr>
          <p:cNvPr id="5" name="내용 개체 틀 38">
            <a:extLst>
              <a:ext uri="{FF2B5EF4-FFF2-40B4-BE49-F238E27FC236}">
                <a16:creationId xmlns:a16="http://schemas.microsoft.com/office/drawing/2014/main" id="{AB4961DF-6481-E055-A508-E2E437540234}"/>
              </a:ext>
            </a:extLst>
          </p:cNvPr>
          <p:cNvSpPr txBox="1">
            <a:spLocks/>
          </p:cNvSpPr>
          <p:nvPr/>
        </p:nvSpPr>
        <p:spPr>
          <a:xfrm>
            <a:off x="318796" y="1472318"/>
            <a:ext cx="6724968" cy="360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arenR"/>
            </a:pPr>
            <a:endParaRPr lang="en-US" altLang="ko-KR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C5151-FAC5-A8FA-3306-12519741F9CA}"/>
              </a:ext>
            </a:extLst>
          </p:cNvPr>
          <p:cNvSpPr txBox="1"/>
          <p:nvPr/>
        </p:nvSpPr>
        <p:spPr>
          <a:xfrm>
            <a:off x="128227" y="1102986"/>
            <a:ext cx="23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&lt;30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만회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61824-9622-A238-5E0E-CFB4EF187AB0}"/>
              </a:ext>
            </a:extLst>
          </p:cNvPr>
          <p:cNvSpPr txBox="1"/>
          <p:nvPr/>
        </p:nvSpPr>
        <p:spPr>
          <a:xfrm>
            <a:off x="128227" y="1625734"/>
            <a:ext cx="856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만회 당 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150 s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정도의 시간이 걸림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현재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병렬 환경에서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300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 회당 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15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25 fps)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걸리는 것과 비교하였을 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 정도의 빠른 학습 속도를 보임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(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약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200 fps)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40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546CD-2652-10EC-AED2-63691EA7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FA8A1-6EFE-7696-F67C-96C2D223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6FF2C4-AA60-42D9-D015-71B7FBD367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181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KoPubWorldDotum Bold</vt:lpstr>
      <vt:lpstr>KoPubWorld돋움체 Bold</vt:lpstr>
      <vt:lpstr>KoPubWorld돋움체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이소운</dc:creator>
  <cp:lastModifiedBy>한재웅</cp:lastModifiedBy>
  <cp:revision>23</cp:revision>
  <dcterms:created xsi:type="dcterms:W3CDTF">2023-10-26T12:20:42Z</dcterms:created>
  <dcterms:modified xsi:type="dcterms:W3CDTF">2023-12-05T17:24:04Z</dcterms:modified>
</cp:coreProperties>
</file>