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62" r:id="rId2"/>
    <p:sldId id="32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D2347-B339-0250-4DDB-40598D5AB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19C2B-A5E7-69CF-94C6-9188C70423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A5232-C53E-4F47-9B1D-10DC02294D1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4BA5D-7545-BE85-0314-56E72E17F4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F1FDA-6230-5087-6C1D-648FD3E68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D2E2-C70F-492A-BDFD-A5CED305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AEE2-82AA-3C7B-F6EE-50168053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43EF3-5D61-115C-83AC-8EC73A2A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6643B-BD1E-E59C-A015-7E75B519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4F6AF-43E6-F389-B8DC-8E583F9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34740-2C07-D68D-0AE4-ECB11DC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E8667-D9DC-8C30-6E2A-C6A6EDC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5C9C4-383E-DF65-66F6-864A28EC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C2D70-3A7A-D605-4DC5-E3F4B0C8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A3606-504D-B4C3-DC63-B1B508E3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3903-0D11-E366-4D82-A09CDD86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FA438-B011-71BF-E421-3BD011E7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84AAF-54CE-935B-D08E-DB16D01C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0866-C863-684E-3E70-53B08E8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D272-A0F0-CF23-8297-6D4993C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B39E-C338-68F7-5B98-19DFA17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FEE4-FBC0-614B-D778-64F0F465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661F6-D6A1-E6A4-F99B-ED031A7B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>
              <a:defRPr sz="16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>
              <a:defRPr sz="1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1CA44-0DC6-973D-7A1F-80CAE95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265B-0214-2705-62F9-99230C8D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7B95-E276-63A1-DE4C-69282DA3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7817D5-DFB9-D19D-751D-86DCD3B157C6}"/>
              </a:ext>
            </a:extLst>
          </p:cNvPr>
          <p:cNvCxnSpPr/>
          <p:nvPr userDrawn="1"/>
        </p:nvCxnSpPr>
        <p:spPr>
          <a:xfrm>
            <a:off x="838200" y="1470991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0A452-F600-389E-0025-6326223D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CC028-1763-8D54-CE7B-1CB4392B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D11EC-EC64-9432-8C4E-71734AF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24241-4867-1D64-CF09-DE52A026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8D8EC-84BB-0A53-398A-6D38AE0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CF62ED-C183-8D4B-3CD8-61042108ABCA}"/>
              </a:ext>
            </a:extLst>
          </p:cNvPr>
          <p:cNvCxnSpPr/>
          <p:nvPr userDrawn="1"/>
        </p:nvCxnSpPr>
        <p:spPr>
          <a:xfrm>
            <a:off x="831850" y="4560930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C97E-C378-CDC2-71F4-2CB665E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20547-CC4D-6DFC-C352-ED326657E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AA55D-F460-4150-238B-0454DA8D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427E3-4E50-5F9C-A18C-918AC9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95B5B-E995-227D-EA2A-68FF6E82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140FE-A005-85F5-CB54-876CB350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0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6F6CF-E7C4-BF3B-4B91-30D9198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120E7-2119-EA0B-FE3F-53C8BD1C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C0A5E-CDF4-7CB3-17BB-F1B94490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C6A04-44D7-14BF-7CFF-C6D6C41FA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BDD25-A614-B3BE-1702-93867BDD8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BBAEB-077A-9D74-D978-487357B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600A0-8A14-7F25-78C0-9E8959F7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20AA5-D9FC-6C67-781A-FAB2C821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20F-331F-C144-3FD8-C45E2C4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CB98B-FF09-3A82-4585-B56182F9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78E8A-B622-9690-D82C-562D8696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7AC8F7-C2CE-66D2-0178-92F8FEC4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42A47D-96AA-0CB5-816B-F938F080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8F57-01C2-A94F-4C30-2395B56C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6E641-BBAD-FD80-1A8E-0AE66AF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9CEB-6222-1BF3-4616-92F3693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AD02-CFDF-8CEC-0982-C781A83A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7D541-852B-D8A9-792D-360A2416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B5A23-C502-BC4B-26E0-A9ECCA5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2B75-68FD-31C5-2743-3264FDA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CEC7B-B5A6-3F83-B840-4586061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3A18A-13EC-CFAB-5F5D-C1244921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8A71E-81C2-FE3B-2464-CED0DB7A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64427-3E6E-7F70-175E-37C85DC9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11805-E1B7-25AE-3F43-5296E22E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3FDB-F423-654C-C0B8-7199D194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F99EB-89CB-A86A-9BE2-A15321C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49A3D-B3C9-E50F-3104-415EAA6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8F050-0C2A-2985-E258-CC56523F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B2788-FD74-4FCF-6090-0C43870A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3B508-124D-4122-5334-1781FFC0B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D6FD7-A38F-8CD3-F779-01629D6F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Dotum Bold" panose="00000800000000000000" pitchFamily="2" charset="-127"/>
          <a:ea typeface="KoPubWorldDotum Bold" panose="00000800000000000000" pitchFamily="2" charset="-127"/>
          <a:cs typeface="KoPubWorldDotum Bold" panose="000008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A66-0E0B-14A2-0598-BEF998BB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 목요일 진행상황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CF7F2-3308-A025-7DFE-616D2A2DD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Github</a:t>
            </a:r>
            <a:endParaRPr lang="en-US" altLang="ko-KR" dirty="0"/>
          </a:p>
          <a:p>
            <a:pPr algn="r"/>
            <a:r>
              <a:rPr lang="en-US" altLang="ko-KR" dirty="0"/>
              <a:t>Pylon alley of </a:t>
            </a:r>
            <a:r>
              <a:rPr lang="en-US" altLang="ko-KR" dirty="0" err="1"/>
              <a:t>CarMaker</a:t>
            </a:r>
            <a:endParaRPr lang="en-US" altLang="ko-KR" dirty="0"/>
          </a:p>
          <a:p>
            <a:pPr algn="r"/>
            <a:r>
              <a:rPr lang="ko-KR" altLang="en-US" dirty="0"/>
              <a:t>기타 진행상황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999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62DBF-E3C3-BC0D-1559-4893F974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SLALOM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7812A-34D4-1553-79BD-AE432209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14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KoPubWorldDotum Bold</vt:lpstr>
      <vt:lpstr>KoPubWorldDotum Light</vt:lpstr>
      <vt:lpstr>맑은 고딕</vt:lpstr>
      <vt:lpstr>Arial</vt:lpstr>
      <vt:lpstr>Calibri</vt:lpstr>
      <vt:lpstr>Office 테마</vt:lpstr>
      <vt:lpstr>9월 14일 목요일 진행상황</vt:lpstr>
      <vt:lpstr>SLALOM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CHANGE 결과 비교</dc:title>
  <dc:creator>한재웅</dc:creator>
  <cp:lastModifiedBy>한재웅</cp:lastModifiedBy>
  <cp:revision>40</cp:revision>
  <dcterms:created xsi:type="dcterms:W3CDTF">2023-09-01T07:20:02Z</dcterms:created>
  <dcterms:modified xsi:type="dcterms:W3CDTF">2023-10-17T17:52:58Z</dcterms:modified>
</cp:coreProperties>
</file>