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9"/>
  </p:handoutMasterIdLst>
  <p:sldIdLst>
    <p:sldId id="262" r:id="rId2"/>
    <p:sldId id="324" r:id="rId3"/>
    <p:sldId id="329" r:id="rId4"/>
    <p:sldId id="325" r:id="rId5"/>
    <p:sldId id="327" r:id="rId6"/>
    <p:sldId id="326" r:id="rId7"/>
    <p:sldId id="328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76" d="100"/>
          <a:sy n="76" d="100"/>
        </p:scale>
        <p:origin x="63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3" d="100"/>
          <a:sy n="123" d="100"/>
        </p:scale>
        <p:origin x="4974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528D2347-B339-0250-4DDB-40598D5AB88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6B19C2B-A5E7-69CF-94C6-9188C704233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5A5232-C53E-4F47-9B1D-10DC02294D1A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424BA5D-7545-BE85-0314-56E72E17F4C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EAF1FDA-6230-5087-6C1D-648FD3E6874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FDD2E2-C70F-492A-BDFD-A5CED305C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0462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E6AEE2-82AA-3C7B-F6EE-501680532C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KoPubWorldDotum Bold" panose="00000800000000000000" pitchFamily="2" charset="-127"/>
                <a:ea typeface="KoPubWorldDotum Bold" panose="00000800000000000000" pitchFamily="2" charset="-127"/>
                <a:cs typeface="KoPubWorldDotum Bold" panose="00000800000000000000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1343EF3-5D61-115C-83AC-8EC73A2A04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KoPubWorldDotum Light" panose="00000300000000000000" pitchFamily="2" charset="-127"/>
                <a:ea typeface="KoPubWorldDotum Light" panose="00000300000000000000" pitchFamily="2" charset="-127"/>
                <a:cs typeface="KoPubWorldDotum Light" panose="00000300000000000000" pitchFamily="2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06643B-BD1E-E59C-A015-7E75B5198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D61EE-A626-44D1-8BBF-C441989EBD45}" type="datetimeFigureOut">
              <a:rPr lang="ko-KR" altLang="en-US" smtClean="0"/>
              <a:t>2023-10-18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B4F6AF-43E6-F389-B8DC-8E583F932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834740-2C07-D68D-0AE4-ECB11DCBF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23550-CA8E-4493-AD61-71710C792C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7029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0E8667-D9DC-8C30-6E2A-C6A6EDC86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F55C9C4-383E-DF65-66F6-864A28EC7C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4C2D70-3A7A-D605-4DC5-E3F4B0C82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D61EE-A626-44D1-8BBF-C441989EBD45}" type="datetimeFigureOut">
              <a:rPr lang="ko-KR" altLang="en-US" smtClean="0"/>
              <a:t>2023-10-18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0A3606-504D-B4C3-DC63-B1B508E34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E13903-0D11-E366-4D82-A09CDD867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23550-CA8E-4493-AD61-71710C792C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1742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1EFA438-B011-71BF-E421-3BD011E7E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8684AAF-54CE-935B-D08E-DB16D01CEB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470866-C863-684E-3E70-53B08E886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D61EE-A626-44D1-8BBF-C441989EBD45}" type="datetimeFigureOut">
              <a:rPr lang="ko-KR" altLang="en-US" smtClean="0"/>
              <a:t>2023-10-18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23D272-A0F0-CF23-8297-6D4993CD9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C4B39E-C338-68F7-5B98-19DFA1746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23550-CA8E-4493-AD61-71710C792C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7091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80FEE4-FBC0-614B-D778-64F0F4656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KoPubWorldDotum Bold" panose="00000800000000000000" pitchFamily="2" charset="-127"/>
                <a:ea typeface="KoPubWorldDotum Bold" panose="00000800000000000000" pitchFamily="2" charset="-127"/>
                <a:cs typeface="KoPubWorldDotum Bold" panose="00000800000000000000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7661F6-D6A1-E6A4-F99B-ED031A7BD4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KoPubWorldDotum Light" panose="00000300000000000000" pitchFamily="2" charset="-127"/>
                <a:ea typeface="KoPubWorldDotum Light" panose="00000300000000000000" pitchFamily="2" charset="-127"/>
                <a:cs typeface="KoPubWorldDotum Light" panose="00000300000000000000" pitchFamily="2" charset="-127"/>
              </a:defRPr>
            </a:lvl1pPr>
            <a:lvl2pPr>
              <a:defRPr>
                <a:latin typeface="KoPubWorldDotum Light" panose="00000300000000000000" pitchFamily="2" charset="-127"/>
                <a:ea typeface="KoPubWorldDotum Light" panose="00000300000000000000" pitchFamily="2" charset="-127"/>
                <a:cs typeface="KoPubWorldDotum Light" panose="00000300000000000000" pitchFamily="2" charset="-127"/>
              </a:defRPr>
            </a:lvl2pPr>
            <a:lvl3pPr>
              <a:defRPr>
                <a:latin typeface="KoPubWorldDotum Light" panose="00000300000000000000" pitchFamily="2" charset="-127"/>
                <a:ea typeface="KoPubWorldDotum Light" panose="00000300000000000000" pitchFamily="2" charset="-127"/>
                <a:cs typeface="KoPubWorldDotum Light" panose="00000300000000000000" pitchFamily="2" charset="-127"/>
              </a:defRPr>
            </a:lvl3pPr>
            <a:lvl4pPr>
              <a:defRPr>
                <a:latin typeface="KoPubWorldDotum Light" panose="00000300000000000000" pitchFamily="2" charset="-127"/>
                <a:ea typeface="KoPubWorldDotum Light" panose="00000300000000000000" pitchFamily="2" charset="-127"/>
                <a:cs typeface="KoPubWorldDotum Light" panose="00000300000000000000" pitchFamily="2" charset="-127"/>
              </a:defRPr>
            </a:lvl4pPr>
            <a:lvl5pPr>
              <a:defRPr>
                <a:latin typeface="KoPubWorldDotum Light" panose="00000300000000000000" pitchFamily="2" charset="-127"/>
                <a:ea typeface="KoPubWorldDotum Light" panose="00000300000000000000" pitchFamily="2" charset="-127"/>
                <a:cs typeface="KoPubWorldDotum Light" panose="00000300000000000000" pitchFamily="2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11CA44-0DC6-973D-7A1F-80CAE953B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D61EE-A626-44D1-8BBF-C441989EBD45}" type="datetimeFigureOut">
              <a:rPr lang="ko-KR" altLang="en-US" smtClean="0"/>
              <a:t>2023-10-18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F0265B-0214-2705-62F9-99230C8D9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757B95-E276-63A1-DE4C-69282DA35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23550-CA8E-4493-AD61-71710C792C7F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37817D5-DFB9-D19D-751D-86DCD3B157C6}"/>
              </a:ext>
            </a:extLst>
          </p:cNvPr>
          <p:cNvCxnSpPr/>
          <p:nvPr userDrawn="1"/>
        </p:nvCxnSpPr>
        <p:spPr>
          <a:xfrm>
            <a:off x="838200" y="1470991"/>
            <a:ext cx="10515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0003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A0A452-F600-389E-0025-6326223D9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35CC028-1763-8D54-CE7B-1CB4392B21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0D11EC-EC64-9432-8C4E-71734AF5A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D61EE-A626-44D1-8BBF-C441989EBD45}" type="datetimeFigureOut">
              <a:rPr lang="ko-KR" altLang="en-US" smtClean="0"/>
              <a:t>2023-10-18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824241-4867-1D64-CF09-DE52A026C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28D8EC-84BB-0A53-398A-6D38AE035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23550-CA8E-4493-AD61-71710C792C7F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BCF62ED-C183-8D4B-3CD8-61042108ABCA}"/>
              </a:ext>
            </a:extLst>
          </p:cNvPr>
          <p:cNvCxnSpPr/>
          <p:nvPr userDrawn="1"/>
        </p:nvCxnSpPr>
        <p:spPr>
          <a:xfrm>
            <a:off x="831850" y="4560930"/>
            <a:ext cx="10515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4871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36C97E-C378-CDC2-71F4-2CB665E4E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520547-CC4D-6DFC-C352-ED326657E5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C8AA55D-F460-4150-238B-0454DA8D3F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48427E3-4E50-5F9C-A18C-918AC9FFC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D61EE-A626-44D1-8BBF-C441989EBD45}" type="datetimeFigureOut">
              <a:rPr lang="ko-KR" altLang="en-US" smtClean="0"/>
              <a:t>2023-10-18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0A95B5B-E995-227D-EA2A-68FF6E82F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7E140FE-A005-85F5-CB54-876CB3507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23550-CA8E-4493-AD61-71710C792C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6300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86F6CF-E7C4-BF3B-4B91-30D9198B9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A120E7-2119-EA0B-FE3F-53C8BD1C26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ECC0A5E-CDF4-7CB3-17BB-F1B944902E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42C6A04-44D7-14BF-7CFF-C6D6C41FA9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61BDD25-A614-B3BE-1702-93867BDD83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8ABBAEB-077A-9D74-D978-487357B91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D61EE-A626-44D1-8BBF-C441989EBD45}" type="datetimeFigureOut">
              <a:rPr lang="ko-KR" altLang="en-US" smtClean="0"/>
              <a:t>2023-10-18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FD600A0-8A14-7F25-78C0-9E8959F76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2320AA5-D9FC-6C67-781A-FAB2C821F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23550-CA8E-4493-AD61-71710C792C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4552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0CD20F-331F-C144-3FD8-C45E2C4E5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3CCB98B-FF09-3A82-4585-B56182F93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D61EE-A626-44D1-8BBF-C441989EBD45}" type="datetimeFigureOut">
              <a:rPr lang="ko-KR" altLang="en-US" smtClean="0"/>
              <a:t>2023-10-18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B778E8A-B622-9690-D82C-562D8696B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87AC8F7-C2CE-66D2-0178-92F8FEC4D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23550-CA8E-4493-AD61-71710C792C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3059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442A47D-96AA-0CB5-816B-F938F0803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D61EE-A626-44D1-8BBF-C441989EBD45}" type="datetimeFigureOut">
              <a:rPr lang="ko-KR" altLang="en-US" smtClean="0"/>
              <a:t>2023-10-18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528F57-01C2-A94F-4C30-2395B56CD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996E641-BBAD-FD80-1A8E-0AE66AFEE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23550-CA8E-4493-AD61-71710C792C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662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1D9CEB-6222-1BF3-4616-92F369330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A2AD02-CFDF-8CEC-0982-C781A83ADC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257D541-852B-D8A9-792D-360A2416FF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7DB5A23-C502-BC4B-26E0-A9ECCA5DB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D61EE-A626-44D1-8BBF-C441989EBD45}" type="datetimeFigureOut">
              <a:rPr lang="ko-KR" altLang="en-US" smtClean="0"/>
              <a:t>2023-10-18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32F2B75-68FD-31C5-2743-3264FDAA2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ECEC7B-B5A6-3F83-B840-45860618E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23550-CA8E-4493-AD61-71710C792C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4830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C3A18A-13EC-CFAB-5F5D-C12449212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478A71E-81C2-FE3B-2464-CED0DB7A45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8A64427-3E6E-7F70-175E-37C85DC9B5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9A11805-E1B7-25AE-3F43-5296E22E6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D61EE-A626-44D1-8BBF-C441989EBD45}" type="datetimeFigureOut">
              <a:rPr lang="ko-KR" altLang="en-US" smtClean="0"/>
              <a:t>2023-10-18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6D53FDB-F423-654C-C0B8-7199D1940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E7F99EB-89CB-A86A-9BE2-A15321CC4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23550-CA8E-4493-AD61-71710C792C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3477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6049A3D-B3C9-E50F-3104-415EAA630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E38F050-0C2A-2985-E258-CC56523F07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7B2788-FD74-4FCF-6090-0C43870A05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AD61EE-A626-44D1-8BBF-C441989EBD45}" type="datetimeFigureOut">
              <a:rPr lang="ko-KR" altLang="en-US" smtClean="0"/>
              <a:t>2023-10-18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E3B508-124D-4122-5334-1781FFC0BF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1D6FD7-A38F-8CD3-F779-01629D6FE8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D23550-CA8E-4493-AD61-71710C792C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311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KoPubWorldDotum Bold" panose="00000800000000000000" pitchFamily="2" charset="-127"/>
          <a:ea typeface="KoPubWorldDotum Bold" panose="00000800000000000000" pitchFamily="2" charset="-127"/>
          <a:cs typeface="KoPubWorldDotum Bold" panose="00000800000000000000" pitchFamily="2" charset="-127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614A66-0E0B-14A2-0598-BEF998BBDE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10</a:t>
            </a:r>
            <a:r>
              <a:rPr lang="ko-KR" altLang="en-US" dirty="0"/>
              <a:t>월 </a:t>
            </a:r>
            <a:r>
              <a:rPr lang="en-US" altLang="ko-KR" dirty="0"/>
              <a:t>18</a:t>
            </a:r>
            <a:r>
              <a:rPr lang="ko-KR" altLang="en-US" dirty="0"/>
              <a:t>일 수요일 진행상황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E1CF7F2-3308-A025-7DFE-616D2A2DD8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ko-KR" altLang="en-US" dirty="0"/>
              <a:t>왜 </a:t>
            </a:r>
            <a:r>
              <a:rPr lang="ko-KR" altLang="en-US" err="1"/>
              <a:t>안되는걸까요</a:t>
            </a:r>
            <a:r>
              <a:rPr lang="ko-KR" altLang="en-US"/>
              <a:t> ㅜㅜ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39991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A62DBF-E3C3-BC0D-1559-4893F9742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문제점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07812A-34D4-1553-79BD-AE43220939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Time step</a:t>
            </a:r>
            <a:r>
              <a:rPr lang="ko-KR" altLang="en-US" sz="1600" dirty="0"/>
              <a:t>을 저번 회의 방식처럼 낮출 수 없다</a:t>
            </a:r>
            <a:r>
              <a:rPr lang="en-US" altLang="ko-KR" sz="1600" dirty="0"/>
              <a:t>.</a:t>
            </a:r>
          </a:p>
          <a:p>
            <a:pPr marL="0" indent="0">
              <a:buNone/>
            </a:pPr>
            <a:r>
              <a:rPr lang="en-US" sz="1600" dirty="0"/>
              <a:t>	- </a:t>
            </a:r>
            <a:r>
              <a:rPr lang="ko-KR" altLang="en-US" sz="1600" dirty="0"/>
              <a:t>생성하고 있는 </a:t>
            </a:r>
            <a:r>
              <a:rPr lang="en-US" altLang="ko-KR" sz="1600" dirty="0"/>
              <a:t>trajectory</a:t>
            </a:r>
            <a:r>
              <a:rPr lang="ko-KR" altLang="en-US" sz="1600" dirty="0"/>
              <a:t>가 이미 </a:t>
            </a:r>
            <a:r>
              <a:rPr lang="ko-KR" altLang="en-US" sz="1600" dirty="0" err="1"/>
              <a:t>최대거리이므로</a:t>
            </a:r>
            <a:r>
              <a:rPr lang="ko-KR" altLang="en-US" sz="1600" dirty="0"/>
              <a:t> 오류 발생</a:t>
            </a:r>
            <a:endParaRPr lang="en-US" altLang="ko-KR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2. Trajectory </a:t>
            </a:r>
            <a:r>
              <a:rPr lang="ko-KR" altLang="en-US" sz="1600" dirty="0"/>
              <a:t>자체의 변화량은 </a:t>
            </a:r>
            <a:r>
              <a:rPr lang="ko-KR" altLang="en-US" sz="1600" dirty="0" err="1"/>
              <a:t>작아야한다</a:t>
            </a:r>
            <a:r>
              <a:rPr lang="en-US" altLang="ko-KR" sz="1600" dirty="0"/>
              <a:t>.</a:t>
            </a:r>
          </a:p>
          <a:p>
            <a:pPr marL="0" indent="0">
              <a:buNone/>
            </a:pPr>
            <a:r>
              <a:rPr lang="en-US" altLang="ko-KR" sz="1600" dirty="0"/>
              <a:t>	- </a:t>
            </a:r>
            <a:r>
              <a:rPr lang="ko-KR" altLang="en-US" sz="1600" dirty="0"/>
              <a:t>그러나 </a:t>
            </a:r>
            <a:r>
              <a:rPr lang="en-US" altLang="ko-KR" sz="1600" dirty="0"/>
              <a:t>yaw</a:t>
            </a:r>
            <a:r>
              <a:rPr lang="ko-KR" altLang="en-US" sz="1600" dirty="0"/>
              <a:t>값이 크게 변했을 경우 작은 변화량 때문에 제어를 상실하게 된다</a:t>
            </a:r>
            <a:r>
              <a:rPr lang="en-US" altLang="ko-KR" sz="1600" dirty="0"/>
              <a:t>.</a:t>
            </a:r>
          </a:p>
          <a:p>
            <a:pPr marL="0" indent="0">
              <a:buNone/>
            </a:pPr>
            <a:r>
              <a:rPr lang="en-US" altLang="ko-KR" sz="1600" dirty="0"/>
              <a:t>	- </a:t>
            </a:r>
            <a:r>
              <a:rPr lang="ko-KR" altLang="en-US" sz="1600" dirty="0"/>
              <a:t>차량 제어와 다른 이유</a:t>
            </a:r>
            <a:r>
              <a:rPr lang="en-US" altLang="ko-KR" sz="1600" dirty="0"/>
              <a:t>: </a:t>
            </a:r>
            <a:r>
              <a:rPr lang="ko-KR" altLang="en-US" sz="1600" dirty="0"/>
              <a:t>차량 제어는 스스로 틀면 되지만</a:t>
            </a:r>
            <a:r>
              <a:rPr lang="en-US" altLang="ko-KR" sz="1600" dirty="0"/>
              <a:t>, trajectory</a:t>
            </a:r>
            <a:r>
              <a:rPr lang="ko-KR" altLang="en-US" sz="1600" dirty="0"/>
              <a:t>의 경우 제어 능력이 차량을 기준으로 정해지게 됨</a:t>
            </a:r>
            <a:r>
              <a:rPr lang="en-US" altLang="ko-KR" sz="1600" dirty="0"/>
              <a:t>.</a:t>
            </a:r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3. </a:t>
            </a:r>
            <a:r>
              <a:rPr lang="en-US" sz="1600" dirty="0"/>
              <a:t>Trajectory</a:t>
            </a:r>
            <a:r>
              <a:rPr lang="ko-KR" altLang="en-US" sz="1600" dirty="0"/>
              <a:t>생성 과정에서 각도</a:t>
            </a:r>
            <a:r>
              <a:rPr lang="en-US" altLang="ko-KR" sz="1600" dirty="0"/>
              <a:t>, </a:t>
            </a:r>
            <a:r>
              <a:rPr lang="ko-KR" altLang="en-US" sz="1600" dirty="0"/>
              <a:t>거리 변화량을 </a:t>
            </a:r>
            <a:r>
              <a:rPr lang="en-US" altLang="ko-KR" sz="1600" dirty="0"/>
              <a:t>0</a:t>
            </a:r>
            <a:r>
              <a:rPr lang="ko-KR" altLang="en-US" sz="1600" dirty="0"/>
              <a:t>으로 했을 경우 정상적으로 출력된다</a:t>
            </a:r>
            <a:r>
              <a:rPr lang="en-US" altLang="ko-KR" sz="1600" dirty="0"/>
              <a:t>. (</a:t>
            </a:r>
            <a:r>
              <a:rPr lang="ko-KR" altLang="en-US" sz="1600" dirty="0"/>
              <a:t>직진을 따름</a:t>
            </a:r>
            <a:r>
              <a:rPr lang="en-US" altLang="ko-KR" sz="1600" dirty="0"/>
              <a:t>)</a:t>
            </a:r>
          </a:p>
          <a:p>
            <a:pPr marL="0" indent="0">
              <a:buNone/>
            </a:pPr>
            <a:r>
              <a:rPr lang="en-US" altLang="ko-KR" sz="1600" dirty="0"/>
              <a:t>	- </a:t>
            </a:r>
            <a:r>
              <a:rPr lang="ko-KR" altLang="en-US" sz="1600" dirty="0"/>
              <a:t>오류 발생 가능성이 높은 부분</a:t>
            </a:r>
            <a:r>
              <a:rPr lang="en-US" altLang="ko-KR" sz="1600" dirty="0"/>
              <a:t>: trajectory </a:t>
            </a:r>
            <a:r>
              <a:rPr lang="ko-KR" altLang="en-US" sz="1600" dirty="0"/>
              <a:t>관련된 문제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	- </a:t>
            </a:r>
            <a:r>
              <a:rPr lang="ko-KR" altLang="en-US" sz="1600" dirty="0"/>
              <a:t>함수 자체에 발생하는 오류는 없는 것으로 판단 됨</a:t>
            </a:r>
            <a:r>
              <a:rPr lang="en-US" altLang="ko-KR" sz="1600" dirty="0"/>
              <a:t>. (</a:t>
            </a:r>
            <a:r>
              <a:rPr lang="ko-KR" altLang="en-US" sz="1600" dirty="0"/>
              <a:t>데이터 모두 일일이 확인하였음</a:t>
            </a:r>
            <a:r>
              <a:rPr lang="en-US" altLang="ko-KR" sz="1600" dirty="0"/>
              <a:t>)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3EB61CB-7D75-7ECD-AD47-51F834BBE0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309" y="5548225"/>
            <a:ext cx="9545382" cy="12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663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6EDAA3-3DE5-5149-DFB2-5E3C04F95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현재 몇가지 핵심 로직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1CA6C2-A94C-24AD-34FB-6018AF0F58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Low level trajectory: </a:t>
            </a:r>
            <a:r>
              <a:rPr lang="ko-KR" altLang="en-US" sz="1800" dirty="0"/>
              <a:t>차량과 </a:t>
            </a:r>
            <a:r>
              <a:rPr lang="en-US" altLang="ko-KR" sz="1800" dirty="0"/>
              <a:t>[0, 2, 4, 6, 8] </a:t>
            </a:r>
            <a:r>
              <a:rPr lang="ko-KR" altLang="en-US" sz="1800" dirty="0"/>
              <a:t>거리에 있는 </a:t>
            </a:r>
            <a:r>
              <a:rPr lang="en-US" altLang="ko-KR" sz="1800" dirty="0"/>
              <a:t>trajectory</a:t>
            </a:r>
            <a:r>
              <a:rPr lang="ko-KR" altLang="en-US" sz="1800" dirty="0"/>
              <a:t> 정보를 불러옴</a:t>
            </a:r>
            <a:endParaRPr lang="en-US" altLang="ko-KR" sz="1800" dirty="0"/>
          </a:p>
          <a:p>
            <a:r>
              <a:rPr lang="en-US" altLang="ko-KR" sz="1800" dirty="0"/>
              <a:t>Trajectory </a:t>
            </a:r>
            <a:r>
              <a:rPr lang="ko-KR" altLang="en-US" sz="1800" dirty="0"/>
              <a:t>생성방식</a:t>
            </a:r>
            <a:endParaRPr lang="en-US" altLang="ko-KR" sz="1800" dirty="0"/>
          </a:p>
          <a:p>
            <a:pPr lvl="1"/>
            <a:r>
              <a:rPr lang="ko-KR" altLang="en-US" sz="1400" dirty="0"/>
              <a:t>새로 생긴 데이터를 </a:t>
            </a:r>
            <a:r>
              <a:rPr lang="en-US" altLang="ko-KR" sz="1400" dirty="0"/>
              <a:t>trajectory</a:t>
            </a:r>
            <a:r>
              <a:rPr lang="ko-KR" altLang="en-US" sz="1400" dirty="0"/>
              <a:t>에 넣은 뒤 정렬</a:t>
            </a:r>
            <a:endParaRPr lang="en-US" altLang="ko-KR" sz="1400" dirty="0"/>
          </a:p>
          <a:p>
            <a:pPr lvl="1"/>
            <a:r>
              <a:rPr lang="en-US" altLang="ko-KR" sz="1400" dirty="0"/>
              <a:t>-2 </a:t>
            </a:r>
            <a:r>
              <a:rPr lang="ko-KR" altLang="en-US" sz="1400" dirty="0"/>
              <a:t>지점과 </a:t>
            </a:r>
            <a:r>
              <a:rPr lang="en-US" altLang="ko-KR" sz="1400" dirty="0"/>
              <a:t>-1 </a:t>
            </a:r>
            <a:r>
              <a:rPr lang="ko-KR" altLang="en-US" sz="1400" dirty="0"/>
              <a:t>지점 사이의 데이터의 간격이 </a:t>
            </a:r>
            <a:r>
              <a:rPr lang="en-US" altLang="ko-KR" sz="1400" dirty="0"/>
              <a:t>0.01</a:t>
            </a:r>
            <a:r>
              <a:rPr lang="ko-KR" altLang="en-US" sz="1400" dirty="0"/>
              <a:t>보다 작을 경우 </a:t>
            </a:r>
            <a:r>
              <a:rPr lang="ko-KR" altLang="en-US" sz="1400" dirty="0" err="1"/>
              <a:t>보간하여</a:t>
            </a:r>
            <a:r>
              <a:rPr lang="ko-KR" altLang="en-US" sz="1400" dirty="0"/>
              <a:t> 데이터를 </a:t>
            </a:r>
            <a:r>
              <a:rPr lang="ko-KR" altLang="en-US" sz="1400" dirty="0" err="1"/>
              <a:t>보충시킴</a:t>
            </a:r>
            <a:endParaRPr lang="en-US" altLang="ko-KR" sz="1400" dirty="0"/>
          </a:p>
          <a:p>
            <a:r>
              <a:rPr lang="en-US" altLang="ko-KR" sz="1600" dirty="0"/>
              <a:t>State</a:t>
            </a:r>
            <a:r>
              <a:rPr lang="ko-KR" altLang="en-US" sz="1600" dirty="0"/>
              <a:t>에 제공되는 </a:t>
            </a:r>
            <a:r>
              <a:rPr lang="en-US" altLang="ko-KR" sz="1600" dirty="0"/>
              <a:t>trajectory point </a:t>
            </a:r>
            <a:r>
              <a:rPr lang="ko-KR" altLang="en-US" sz="1600" dirty="0"/>
              <a:t>찾는 방식</a:t>
            </a:r>
            <a:endParaRPr lang="en-US" altLang="ko-KR" sz="1600" dirty="0"/>
          </a:p>
          <a:p>
            <a:pPr lvl="1"/>
            <a:r>
              <a:rPr lang="ko-KR" altLang="en-US" sz="1400" dirty="0"/>
              <a:t>현재 차량보다 앞에 있는 데이터들 중 </a:t>
            </a:r>
            <a:r>
              <a:rPr lang="en-US" altLang="ko-KR" sz="1400" dirty="0"/>
              <a:t>[0, 2, 4, 6, 8] </a:t>
            </a:r>
            <a:r>
              <a:rPr lang="ko-KR" altLang="en-US" sz="1400" dirty="0"/>
              <a:t>거리에 있는 </a:t>
            </a:r>
            <a:r>
              <a:rPr lang="en-US" altLang="ko-KR" sz="1400" dirty="0"/>
              <a:t>trajectory </a:t>
            </a:r>
            <a:r>
              <a:rPr lang="ko-KR" altLang="en-US" sz="1400" dirty="0"/>
              <a:t>정보 리턴</a:t>
            </a:r>
            <a:endParaRPr lang="en-US" altLang="ko-KR" sz="14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97712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44CD7B-162D-8078-B985-2D7EB19D8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결정해야 하는 것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A5EDD5-6EBD-7A33-990A-7C53E447B3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sz="1800" dirty="0"/>
              <a:t>Trajectory </a:t>
            </a:r>
            <a:r>
              <a:rPr lang="ko-KR" altLang="en-US" sz="1800" dirty="0"/>
              <a:t>생성 방식</a:t>
            </a:r>
            <a:endParaRPr lang="en-US" altLang="ko-KR" sz="1800" dirty="0"/>
          </a:p>
          <a:p>
            <a:pPr marL="0" indent="0">
              <a:buNone/>
            </a:pPr>
            <a:r>
              <a:rPr lang="en-US" sz="1800" dirty="0"/>
              <a:t> - </a:t>
            </a:r>
            <a:r>
              <a:rPr lang="ko-KR" altLang="en-US" sz="1800" dirty="0"/>
              <a:t>절대좌표계를 중심으로 </a:t>
            </a:r>
            <a:r>
              <a:rPr lang="en-US" altLang="ko-KR" sz="1800" dirty="0"/>
              <a:t>(yaw </a:t>
            </a:r>
            <a:r>
              <a:rPr lang="ko-KR" altLang="en-US" sz="1800" dirty="0"/>
              <a:t>고려 </a:t>
            </a:r>
            <a:r>
              <a:rPr lang="en-US" altLang="ko-KR" sz="1800" dirty="0"/>
              <a:t>X)</a:t>
            </a:r>
          </a:p>
          <a:p>
            <a:pPr marL="0" indent="0">
              <a:buNone/>
            </a:pPr>
            <a:r>
              <a:rPr lang="en-US" sz="1800" dirty="0"/>
              <a:t> - </a:t>
            </a:r>
            <a:r>
              <a:rPr lang="ko-KR" altLang="en-US" sz="1800" dirty="0" err="1"/>
              <a:t>상대좌표계를</a:t>
            </a:r>
            <a:r>
              <a:rPr lang="ko-KR" altLang="en-US" sz="1800" dirty="0"/>
              <a:t> 중심으로 </a:t>
            </a:r>
            <a:r>
              <a:rPr lang="en-US" altLang="ko-KR" sz="1800" dirty="0"/>
              <a:t>(yaw </a:t>
            </a:r>
            <a:r>
              <a:rPr lang="ko-KR" altLang="en-US" sz="1800" dirty="0"/>
              <a:t>고려 </a:t>
            </a:r>
            <a:r>
              <a:rPr lang="en-US" altLang="ko-KR" sz="1800" dirty="0"/>
              <a:t>O)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2. Trajectory </a:t>
            </a:r>
            <a:r>
              <a:rPr lang="ko-KR" altLang="en-US" sz="1800" dirty="0"/>
              <a:t>거리 기준</a:t>
            </a:r>
            <a:endParaRPr lang="en-US" altLang="ko-KR" sz="1800" dirty="0"/>
          </a:p>
          <a:p>
            <a:pPr marL="0" indent="0">
              <a:buNone/>
            </a:pPr>
            <a:r>
              <a:rPr lang="en-US" sz="1800" dirty="0"/>
              <a:t> - </a:t>
            </a:r>
            <a:r>
              <a:rPr lang="ko-KR" altLang="en-US" sz="1800" dirty="0"/>
              <a:t>차 중심과의 거리를 고정하여 각도를 조정</a:t>
            </a:r>
            <a:r>
              <a:rPr lang="en-US" altLang="ko-KR" sz="1800" dirty="0"/>
              <a:t>: </a:t>
            </a:r>
            <a:r>
              <a:rPr lang="ko-KR" altLang="en-US" sz="1800" dirty="0"/>
              <a:t>현재하는 방식</a:t>
            </a:r>
            <a:endParaRPr lang="en-US" altLang="ko-KR" sz="1800" dirty="0"/>
          </a:p>
          <a:p>
            <a:pPr marL="0" indent="0">
              <a:buNone/>
            </a:pPr>
            <a:r>
              <a:rPr lang="en-US" sz="1800" dirty="0"/>
              <a:t> - </a:t>
            </a:r>
            <a:r>
              <a:rPr lang="ko-KR" altLang="en-US" sz="1800" dirty="0"/>
              <a:t>차 전방의 가상의 직선과의 떨어진 거리로 조정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516896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792484-C9D4-E091-34AD-227647879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63B51F-FD9B-D557-2F0F-2C494621B9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YAW</a:t>
            </a:r>
          </a:p>
          <a:p>
            <a:r>
              <a:rPr lang="en-US" sz="1800" dirty="0"/>
              <a:t>Relative Trajectory</a:t>
            </a:r>
          </a:p>
          <a:p>
            <a:pPr lvl="1"/>
            <a:r>
              <a:rPr lang="ko-KR" altLang="en-US" sz="1600" dirty="0"/>
              <a:t>차량 모델에 주는 것과 동일한 데이터</a:t>
            </a:r>
            <a:r>
              <a:rPr lang="en-US" altLang="ko-KR" sz="1600" dirty="0"/>
              <a:t>:</a:t>
            </a:r>
            <a:r>
              <a:rPr lang="ko-KR" altLang="en-US" sz="1600" dirty="0"/>
              <a:t> </a:t>
            </a:r>
            <a:r>
              <a:rPr lang="en-US" altLang="ko-KR" sz="1600" dirty="0"/>
              <a:t>(5, 2) shape</a:t>
            </a:r>
          </a:p>
          <a:p>
            <a:pPr lvl="1"/>
            <a:r>
              <a:rPr lang="ko-KR" altLang="en-US" sz="1600" dirty="0"/>
              <a:t>자신이 현재 생성하고 있는 데이터</a:t>
            </a:r>
            <a:r>
              <a:rPr lang="en-US" altLang="ko-KR" sz="1600" dirty="0"/>
              <a:t>:</a:t>
            </a:r>
            <a:r>
              <a:rPr lang="ko-KR" altLang="en-US" sz="1600" dirty="0"/>
              <a:t> </a:t>
            </a:r>
            <a:r>
              <a:rPr lang="en-US" altLang="ko-KR" sz="1600" dirty="0"/>
              <a:t>(1, 2) shape</a:t>
            </a:r>
          </a:p>
          <a:p>
            <a:r>
              <a:rPr lang="en-US" sz="1800" dirty="0"/>
              <a:t>Relative CONE</a:t>
            </a:r>
          </a:p>
          <a:p>
            <a:pPr lvl="1"/>
            <a:r>
              <a:rPr lang="ko-KR" altLang="en-US" sz="1600" dirty="0"/>
              <a:t>단일 콘</a:t>
            </a:r>
            <a:endParaRPr lang="en-US" altLang="ko-KR" sz="1600" dirty="0"/>
          </a:p>
          <a:p>
            <a:pPr lvl="1"/>
            <a:r>
              <a:rPr lang="ko-KR" altLang="en-US" sz="1600" dirty="0"/>
              <a:t>콘과 콘 사이를 통과하도록 제공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153649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내용 개체 틀 4">
            <a:extLst>
              <a:ext uri="{FF2B5EF4-FFF2-40B4-BE49-F238E27FC236}">
                <a16:creationId xmlns:a16="http://schemas.microsoft.com/office/drawing/2014/main" id="{8E7B8990-F1B6-005F-87B5-5BD49A2D2C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1638" y="1559456"/>
            <a:ext cx="6588403" cy="3642192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ECD24F8F-67CA-D8ED-24EA-65E1DA2DF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Reward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4DA093-7499-A389-A4C0-FE43B11D67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Forbidden </a:t>
            </a:r>
            <a:r>
              <a:rPr lang="ko-KR" altLang="en-US" sz="1800" dirty="0"/>
              <a:t>영역에 </a:t>
            </a:r>
            <a:r>
              <a:rPr lang="ko-KR" altLang="en-US" sz="1800" dirty="0" err="1"/>
              <a:t>있을경우</a:t>
            </a:r>
            <a:r>
              <a:rPr lang="en-US" altLang="ko-KR" sz="1800" dirty="0"/>
              <a:t>: - 500</a:t>
            </a:r>
          </a:p>
          <a:p>
            <a:endParaRPr lang="en-US" sz="1800" dirty="0"/>
          </a:p>
          <a:p>
            <a:r>
              <a:rPr lang="en-US" sz="1800" dirty="0"/>
              <a:t>Y</a:t>
            </a:r>
            <a:r>
              <a:rPr lang="ko-KR" altLang="en-US" sz="1800" dirty="0"/>
              <a:t>중심축과 멀어질 경우</a:t>
            </a:r>
            <a:r>
              <a:rPr lang="en-US" altLang="ko-KR" sz="1800" dirty="0"/>
              <a:t>: - 5000</a:t>
            </a:r>
          </a:p>
          <a:p>
            <a:endParaRPr lang="en-US" sz="1800" dirty="0"/>
          </a:p>
          <a:p>
            <a:r>
              <a:rPr lang="en-US" altLang="ko-KR" sz="1800" dirty="0"/>
              <a:t>X</a:t>
            </a:r>
            <a:r>
              <a:rPr lang="ko-KR" altLang="en-US" sz="1800" dirty="0"/>
              <a:t>축으로부터 최대거리만큼 생성되지 않았을 경우</a:t>
            </a:r>
            <a:r>
              <a:rPr lang="en-US" altLang="ko-KR" sz="1800" dirty="0"/>
              <a:t>: -500</a:t>
            </a:r>
            <a:endParaRPr lang="en-US" sz="18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7480B59-65D2-E090-6EA1-58FF0FC0AC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195" y="3751729"/>
            <a:ext cx="5076371" cy="2691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390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17C3B7-7D49-BE19-0591-6FB8418D7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궁금한 것</a:t>
            </a:r>
            <a:endParaRPr lang="en-US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276A49C6-A6A1-8247-2F9B-3476173D35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800" dirty="0"/>
              <a:t>MPC</a:t>
            </a:r>
            <a:r>
              <a:rPr lang="ko-KR" altLang="en-US" sz="1800" dirty="0"/>
              <a:t>에서의 아이디어 </a:t>
            </a:r>
            <a:r>
              <a:rPr lang="ko-KR" altLang="en-US" sz="1800"/>
              <a:t>차용하고 싶습니닷</a:t>
            </a:r>
            <a:endParaRPr lang="en-US" altLang="ko-KR" sz="1800"/>
          </a:p>
          <a:p>
            <a:r>
              <a:rPr lang="ko-KR" altLang="en-US" sz="1800" dirty="0"/>
              <a:t>차량 모델의 물리적 구조까지 합세하여 있는 상태라 </a:t>
            </a:r>
            <a:r>
              <a:rPr lang="en-US" altLang="ko-KR" sz="1800" dirty="0"/>
              <a:t>trajectory</a:t>
            </a:r>
            <a:r>
              <a:rPr lang="ko-KR" altLang="en-US" sz="1800" dirty="0"/>
              <a:t>를 매순간 생성해내는 것이 어렵지 않을까요</a:t>
            </a:r>
            <a:r>
              <a:rPr lang="en-US" altLang="ko-KR" sz="1800" dirty="0"/>
              <a:t>?</a:t>
            </a:r>
          </a:p>
          <a:p>
            <a:r>
              <a:rPr lang="ko-KR" altLang="en-US" sz="1800" dirty="0"/>
              <a:t>모든 함수 데이터 일일이 검토해서 함수 자체의 문제에 대해 확인해보았는데도 문제가 없습니다</a:t>
            </a:r>
            <a:r>
              <a:rPr lang="en-US" altLang="ko-KR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56553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</TotalTime>
  <Words>348</Words>
  <Application>Microsoft Office PowerPoint</Application>
  <PresentationFormat>와이드스크린</PresentationFormat>
  <Paragraphs>46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KoPubWorldDotum Bold</vt:lpstr>
      <vt:lpstr>KoPubWorldDotum Light</vt:lpstr>
      <vt:lpstr>맑은 고딕</vt:lpstr>
      <vt:lpstr>Arial</vt:lpstr>
      <vt:lpstr>Calibri</vt:lpstr>
      <vt:lpstr>Office 테마</vt:lpstr>
      <vt:lpstr>10월 18일 수요일 진행상황</vt:lpstr>
      <vt:lpstr>문제점</vt:lpstr>
      <vt:lpstr>현재 몇가지 핵심 로직</vt:lpstr>
      <vt:lpstr>결정해야 하는 것</vt:lpstr>
      <vt:lpstr>State</vt:lpstr>
      <vt:lpstr>Reward</vt:lpstr>
      <vt:lpstr>궁금한 것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LANE CHANGE 결과 비교</dc:title>
  <dc:creator>한재웅</dc:creator>
  <cp:lastModifiedBy>한재웅</cp:lastModifiedBy>
  <cp:revision>53</cp:revision>
  <dcterms:created xsi:type="dcterms:W3CDTF">2023-09-01T07:20:02Z</dcterms:created>
  <dcterms:modified xsi:type="dcterms:W3CDTF">2023-10-17T18:09:36Z</dcterms:modified>
</cp:coreProperties>
</file>